
<file path=[Content_Types].xml><?xml version="1.0" encoding="utf-8"?>
<Types xmlns="http://schemas.openxmlformats.org/package/2006/content-types">
  <Default Extension="png" ContentType="image/png"/>
  <Default Extension="mp3" ContentType="audio/mpeg"/>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notesSlides/notesSlide1.xml" ContentType="application/vnd.openxmlformats-officedocument.presentationml.notesSlide+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notesSlides/notesSlide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0.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tags/tag25.xml" ContentType="application/vnd.openxmlformats-officedocument.presentationml.tags+xml"/>
  <Override PartName="/ppt/notesSlides/notesSlide11.xml" ContentType="application/vnd.openxmlformats-officedocument.presentationml.notesSlide+xml"/>
  <Override PartName="/ppt/charts/chart5.xml" ContentType="application/vnd.openxmlformats-officedocument.drawingml.chart+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notesSlides/notesSlide3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60" r:id="rId1"/>
    <p:sldMasterId id="2147483677" r:id="rId2"/>
  </p:sldMasterIdLst>
  <p:notesMasterIdLst>
    <p:notesMasterId r:id="rId33"/>
  </p:notesMasterIdLst>
  <p:sldIdLst>
    <p:sldId id="257" r:id="rId3"/>
    <p:sldId id="258" r:id="rId4"/>
    <p:sldId id="259" r:id="rId5"/>
    <p:sldId id="260" r:id="rId6"/>
    <p:sldId id="261" r:id="rId7"/>
    <p:sldId id="262" r:id="rId8"/>
    <p:sldId id="263" r:id="rId9"/>
    <p:sldId id="264" r:id="rId10"/>
    <p:sldId id="265" r:id="rId11"/>
    <p:sldId id="266" r:id="rId12"/>
    <p:sldId id="267" r:id="rId13"/>
    <p:sldId id="268" r:id="rId14"/>
    <p:sldId id="292" r:id="rId15"/>
    <p:sldId id="293" r:id="rId16"/>
    <p:sldId id="269" r:id="rId17"/>
    <p:sldId id="270" r:id="rId18"/>
    <p:sldId id="271" r:id="rId19"/>
    <p:sldId id="272" r:id="rId20"/>
    <p:sldId id="289" r:id="rId21"/>
    <p:sldId id="290" r:id="rId22"/>
    <p:sldId id="273" r:id="rId23"/>
    <p:sldId id="291" r:id="rId24"/>
    <p:sldId id="274" r:id="rId25"/>
    <p:sldId id="275" r:id="rId26"/>
    <p:sldId id="276" r:id="rId27"/>
    <p:sldId id="277" r:id="rId28"/>
    <p:sldId id="278" r:id="rId29"/>
    <p:sldId id="279" r:id="rId30"/>
    <p:sldId id="280" r:id="rId31"/>
    <p:sldId id="288" r:id="rId32"/>
  </p:sldIdLst>
  <p:sldSz cx="12192000" cy="6858000"/>
  <p:notesSz cx="6858000" cy="9144000"/>
  <p:embeddedFontLst>
    <p:embeddedFont>
      <p:font typeface="等线 Light" panose="02010600030101010101" pitchFamily="2" charset="-122"/>
      <p:regular r:id="rId34"/>
    </p:embeddedFont>
    <p:embeddedFont>
      <p:font typeface="Impact" panose="020B0806030902050204" pitchFamily="34" charset="0"/>
      <p:regular r:id="rId35"/>
    </p:embeddedFont>
    <p:embeddedFont>
      <p:font typeface="微软雅黑" panose="020B0503020204020204" pitchFamily="34" charset="-122"/>
      <p:regular r:id="rId36"/>
      <p:bold r:id="rId37"/>
    </p:embeddedFont>
    <p:embeddedFont>
      <p:font typeface="等线" panose="02010600030101010101" pitchFamily="2" charset="-122"/>
      <p:regular r:id="rId38"/>
      <p:bold r:id="rId39"/>
    </p:embeddedFont>
    <p:embeddedFont>
      <p:font typeface="迷你简剪纸" panose="03000509000000000000" pitchFamily="65" charset="-122"/>
      <p:regular r:id="rId40"/>
    </p:embeddedFont>
    <p:embeddedFont>
      <p:font typeface="Calibri" panose="020F0502020204030204" pitchFamily="34" charset="0"/>
      <p:regular r:id="rId41"/>
      <p:bold r:id="rId42"/>
      <p:italic r:id="rId43"/>
      <p:boldItalic r:id="rId44"/>
    </p:embeddedFont>
    <p:embeddedFont>
      <p:font typeface="Constantia" panose="02030602050306030303" pitchFamily="18" charset="0"/>
      <p:regular r:id="rId45"/>
      <p:bold r:id="rId46"/>
      <p:italic r:id="rId47"/>
      <p:boldItalic r:id="rId48"/>
    </p:embeddedFont>
    <p:embeddedFont>
      <p:font typeface="Agency FB" panose="020B0503020202020204" pitchFamily="34" charset="0"/>
      <p:regular r:id="rId49"/>
      <p:bold r:id="rId50"/>
    </p:embeddedFont>
    <p:embeddedFont>
      <p:font typeface="方正剪纸繁体" panose="02010600030101010101" charset="-122"/>
      <p:regular r:id="rId51"/>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1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54" d="100"/>
          <a:sy n="154" d="100"/>
        </p:scale>
        <p:origin x="534" y="138"/>
      </p:cViewPr>
      <p:guideLst/>
    </p:cSldViewPr>
  </p:slideViewPr>
  <p:notesTextViewPr>
    <p:cViewPr>
      <p:scale>
        <a:sx n="1" d="1"/>
        <a:sy n="1" d="1"/>
      </p:scale>
      <p:origin x="0" y="0"/>
    </p:cViewPr>
  </p:notesTextViewPr>
  <p:sorterViewPr>
    <p:cViewPr varScale="1">
      <p:scale>
        <a:sx n="100" d="100"/>
        <a:sy n="100" d="100"/>
      </p:scale>
      <p:origin x="0" y="-8752"/>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6.fntdata"/><Relationship Id="rId21" Type="http://schemas.openxmlformats.org/officeDocument/2006/relationships/slide" Target="slides/slide19.xml"/><Relationship Id="rId34" Type="http://schemas.openxmlformats.org/officeDocument/2006/relationships/font" Target="fonts/font1.fntdata"/><Relationship Id="rId42" Type="http://schemas.openxmlformats.org/officeDocument/2006/relationships/font" Target="fonts/font9.fntdata"/><Relationship Id="rId47" Type="http://schemas.openxmlformats.org/officeDocument/2006/relationships/font" Target="fonts/font14.fntdata"/><Relationship Id="rId50" Type="http://schemas.openxmlformats.org/officeDocument/2006/relationships/font" Target="fonts/font17.fntdata"/><Relationship Id="rId55"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notesMaster" Target="notesMasters/notesMaster1.xml"/><Relationship Id="rId38" Type="http://schemas.openxmlformats.org/officeDocument/2006/relationships/font" Target="fonts/font5.fntdata"/><Relationship Id="rId46" Type="http://schemas.openxmlformats.org/officeDocument/2006/relationships/font" Target="fonts/font13.fntdata"/><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font" Target="fonts/font8.fntdata"/><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font" Target="fonts/font4.fntdata"/><Relationship Id="rId40" Type="http://schemas.openxmlformats.org/officeDocument/2006/relationships/font" Target="fonts/font7.fntdata"/><Relationship Id="rId45" Type="http://schemas.openxmlformats.org/officeDocument/2006/relationships/font" Target="fonts/font12.fntdata"/><Relationship Id="rId53"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font" Target="fonts/font3.fntdata"/><Relationship Id="rId49" Type="http://schemas.openxmlformats.org/officeDocument/2006/relationships/font" Target="fonts/font16.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font" Target="fonts/font11.fntdata"/><Relationship Id="rId52"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font" Target="fonts/font2.fntdata"/><Relationship Id="rId43" Type="http://schemas.openxmlformats.org/officeDocument/2006/relationships/font" Target="fonts/font10.fntdata"/><Relationship Id="rId48" Type="http://schemas.openxmlformats.org/officeDocument/2006/relationships/font" Target="fonts/font15.fntdata"/><Relationship Id="rId56" Type="http://schemas.microsoft.com/office/2015/10/relationships/revisionInfo" Target="revisionInfo.xml"/><Relationship Id="rId8" Type="http://schemas.openxmlformats.org/officeDocument/2006/relationships/slide" Target="slides/slide6.xml"/><Relationship Id="rId51" Type="http://schemas.openxmlformats.org/officeDocument/2006/relationships/font" Target="fonts/font18.fntdata"/><Relationship Id="rId3" Type="http://schemas.openxmlformats.org/officeDocument/2006/relationships/slide" Target="slides/slide1.xml"/></Relationships>
</file>

<file path=ppt/charts/_rels/chart1.xml.rels><?xml version="1.0" encoding="UTF-8" standalone="yes"?>
<Relationships xmlns="http://schemas.openxmlformats.org/package/2006/relationships"><Relationship Id="rId3" Type="http://schemas.openxmlformats.org/officeDocument/2006/relationships/image" Target="../media/image25.png"/><Relationship Id="rId2" Type="http://schemas.microsoft.com/office/2011/relationships/chartColorStyle" Target="colors1.xml"/><Relationship Id="rId1" Type="http://schemas.microsoft.com/office/2011/relationships/chartStyle" Target="style1.xml"/><Relationship Id="rId5" Type="http://schemas.openxmlformats.org/officeDocument/2006/relationships/package" Target="../embeddings/Microsoft_Excel_Worksheet.xlsx"/><Relationship Id="rId4" Type="http://schemas.openxmlformats.org/officeDocument/2006/relationships/image" Target="../media/image26.png"/></Relationships>
</file>

<file path=ppt/charts/_rels/chart2.xml.rels><?xml version="1.0" encoding="UTF-8" standalone="yes"?>
<Relationships xmlns="http://schemas.openxmlformats.org/package/2006/relationships"><Relationship Id="rId3" Type="http://schemas.openxmlformats.org/officeDocument/2006/relationships/image" Target="../media/image25.png"/><Relationship Id="rId2" Type="http://schemas.microsoft.com/office/2011/relationships/chartColorStyle" Target="colors2.xml"/><Relationship Id="rId1" Type="http://schemas.microsoft.com/office/2011/relationships/chartStyle" Target="style2.xml"/><Relationship Id="rId5" Type="http://schemas.openxmlformats.org/officeDocument/2006/relationships/package" Target="../embeddings/Microsoft_Excel_Worksheet1.xlsx"/><Relationship Id="rId4" Type="http://schemas.openxmlformats.org/officeDocument/2006/relationships/image" Target="../media/image26.png"/></Relationships>
</file>

<file path=ppt/charts/_rels/chart3.xml.rels><?xml version="1.0" encoding="UTF-8" standalone="yes"?>
<Relationships xmlns="http://schemas.openxmlformats.org/package/2006/relationships"><Relationship Id="rId3" Type="http://schemas.openxmlformats.org/officeDocument/2006/relationships/image" Target="../media/image27.png"/><Relationship Id="rId2" Type="http://schemas.microsoft.com/office/2011/relationships/chartColorStyle" Target="colors3.xml"/><Relationship Id="rId1" Type="http://schemas.microsoft.com/office/2011/relationships/chartStyle" Target="style3.xml"/><Relationship Id="rId5" Type="http://schemas.openxmlformats.org/officeDocument/2006/relationships/package" Target="../embeddings/Microsoft_Excel_Worksheet2.xlsx"/><Relationship Id="rId4" Type="http://schemas.openxmlformats.org/officeDocument/2006/relationships/image" Target="../media/image26.png"/></Relationships>
</file>

<file path=ppt/charts/_rels/chart4.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1/relationships/chartColorStyle" Target="colors4.xml"/><Relationship Id="rId1" Type="http://schemas.microsoft.com/office/2011/relationships/chartStyle" Target="style4.xml"/><Relationship Id="rId4" Type="http://schemas.openxmlformats.org/officeDocument/2006/relationships/package" Target="../embeddings/Microsoft_Excel_Worksheet3.xlsx"/></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openxmlformats.org/officeDocument/2006/relationships/image" Target="../media/image31.png"/><Relationship Id="rId1" Type="http://schemas.openxmlformats.org/officeDocument/2006/relationships/image" Target="../media/image30.png"/></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列1</c:v>
                </c:pt>
              </c:strCache>
            </c:strRef>
          </c:tx>
          <c:spPr>
            <a:ln>
              <a:noFill/>
            </a:ln>
          </c:spPr>
          <c:dPt>
            <c:idx val="0"/>
            <c:bubble3D val="0"/>
            <c:spPr>
              <a:blipFill dpi="0" rotWithShape="1">
                <a:blip xmlns:r="http://schemas.openxmlformats.org/officeDocument/2006/relationships" r:embed="rId3"/>
                <a:srcRect/>
                <a:tile tx="0" ty="0" sx="100000" sy="100000" flip="none" algn="tl"/>
              </a:blipFill>
              <a:ln w="19050">
                <a:noFill/>
              </a:ln>
              <a:effectLst/>
            </c:spPr>
            <c:extLst>
              <c:ext xmlns:c16="http://schemas.microsoft.com/office/drawing/2014/chart" uri="{C3380CC4-5D6E-409C-BE32-E72D297353CC}">
                <c16:uniqueId val="{00000001-9A92-451D-8A65-6FBE80656A89}"/>
              </c:ext>
            </c:extLst>
          </c:dPt>
          <c:dPt>
            <c:idx val="1"/>
            <c:bubble3D val="0"/>
            <c:spPr>
              <a:blipFill dpi="0" rotWithShape="1">
                <a:blip xmlns:r="http://schemas.openxmlformats.org/officeDocument/2006/relationships" r:embed="rId4"/>
                <a:srcRect/>
                <a:tile tx="0" ty="0" sx="100000" sy="100000" flip="none" algn="tl"/>
              </a:blipFill>
              <a:ln w="19050">
                <a:noFill/>
              </a:ln>
              <a:effectLst/>
            </c:spPr>
            <c:extLst>
              <c:ext xmlns:c16="http://schemas.microsoft.com/office/drawing/2014/chart" uri="{C3380CC4-5D6E-409C-BE32-E72D297353CC}">
                <c16:uniqueId val="{00000003-9A92-451D-8A65-6FBE80656A89}"/>
              </c:ext>
            </c:extLst>
          </c:dPt>
          <c:cat>
            <c:numRef>
              <c:f>Sheet1!$A$2:$A$3</c:f>
              <c:numCache>
                <c:formatCode>General</c:formatCode>
                <c:ptCount val="2"/>
              </c:numCache>
            </c:numRef>
          </c:cat>
          <c:val>
            <c:numRef>
              <c:f>Sheet1!$B$2:$B$3</c:f>
              <c:numCache>
                <c:formatCode>General</c:formatCode>
                <c:ptCount val="2"/>
                <c:pt idx="0">
                  <c:v>80</c:v>
                </c:pt>
                <c:pt idx="1">
                  <c:v>20</c:v>
                </c:pt>
              </c:numCache>
            </c:numRef>
          </c:val>
          <c:extLst>
            <c:ext xmlns:c16="http://schemas.microsoft.com/office/drawing/2014/chart" uri="{C3380CC4-5D6E-409C-BE32-E72D297353CC}">
              <c16:uniqueId val="{00000004-9A92-451D-8A65-6FBE80656A89}"/>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a:pPr>
      <a:endParaRPr lang="zh-CN"/>
    </a:p>
  </c:txPr>
  <c:externalData r:id="rId5">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列1</c:v>
                </c:pt>
              </c:strCache>
            </c:strRef>
          </c:tx>
          <c:spPr>
            <a:solidFill>
              <a:srgbClr val="C00000"/>
            </a:solidFill>
            <a:ln>
              <a:noFill/>
            </a:ln>
          </c:spPr>
          <c:dPt>
            <c:idx val="0"/>
            <c:bubble3D val="0"/>
            <c:spPr>
              <a:blipFill dpi="0" rotWithShape="1">
                <a:blip xmlns:r="http://schemas.openxmlformats.org/officeDocument/2006/relationships" r:embed="rId3"/>
                <a:srcRect/>
                <a:tile tx="0" ty="0" sx="100000" sy="100000" flip="none" algn="tl"/>
              </a:blipFill>
              <a:ln w="19050">
                <a:noFill/>
              </a:ln>
              <a:effectLst/>
            </c:spPr>
            <c:extLst>
              <c:ext xmlns:c16="http://schemas.microsoft.com/office/drawing/2014/chart" uri="{C3380CC4-5D6E-409C-BE32-E72D297353CC}">
                <c16:uniqueId val="{00000001-2AA9-40FE-B851-64133E8E23CD}"/>
              </c:ext>
            </c:extLst>
          </c:dPt>
          <c:dPt>
            <c:idx val="1"/>
            <c:bubble3D val="0"/>
            <c:spPr>
              <a:blipFill dpi="0" rotWithShape="1">
                <a:blip xmlns:r="http://schemas.openxmlformats.org/officeDocument/2006/relationships" r:embed="rId4"/>
                <a:srcRect/>
                <a:tile tx="0" ty="0" sx="100000" sy="100000" flip="none" algn="tl"/>
              </a:blipFill>
              <a:ln w="19050">
                <a:noFill/>
              </a:ln>
              <a:effectLst/>
            </c:spPr>
            <c:extLst>
              <c:ext xmlns:c16="http://schemas.microsoft.com/office/drawing/2014/chart" uri="{C3380CC4-5D6E-409C-BE32-E72D297353CC}">
                <c16:uniqueId val="{00000003-2AA9-40FE-B851-64133E8E23CD}"/>
              </c:ext>
            </c:extLst>
          </c:dPt>
          <c:cat>
            <c:numRef>
              <c:f>Sheet1!$A$2:$A$3</c:f>
              <c:numCache>
                <c:formatCode>General</c:formatCode>
                <c:ptCount val="2"/>
              </c:numCache>
            </c:numRef>
          </c:cat>
          <c:val>
            <c:numRef>
              <c:f>Sheet1!$B$2:$B$3</c:f>
              <c:numCache>
                <c:formatCode>General</c:formatCode>
                <c:ptCount val="2"/>
                <c:pt idx="0">
                  <c:v>50</c:v>
                </c:pt>
                <c:pt idx="1">
                  <c:v>50</c:v>
                </c:pt>
              </c:numCache>
            </c:numRef>
          </c:val>
          <c:extLst>
            <c:ext xmlns:c16="http://schemas.microsoft.com/office/drawing/2014/chart" uri="{C3380CC4-5D6E-409C-BE32-E72D297353CC}">
              <c16:uniqueId val="{00000004-2AA9-40FE-B851-64133E8E23CD}"/>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a:pPr>
      <a:endParaRPr lang="zh-CN"/>
    </a:p>
  </c:txPr>
  <c:externalData r:id="rId5">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列1</c:v>
                </c:pt>
              </c:strCache>
            </c:strRef>
          </c:tx>
          <c:spPr>
            <a:ln>
              <a:noFill/>
            </a:ln>
          </c:spPr>
          <c:dPt>
            <c:idx val="0"/>
            <c:bubble3D val="0"/>
            <c:spPr>
              <a:blipFill dpi="0" rotWithShape="1">
                <a:blip xmlns:r="http://schemas.openxmlformats.org/officeDocument/2006/relationships" r:embed="rId3"/>
                <a:srcRect/>
                <a:tile tx="0" ty="0" sx="100000" sy="100000" flip="none" algn="tl"/>
              </a:blipFill>
              <a:ln w="19050">
                <a:noFill/>
              </a:ln>
              <a:effectLst/>
            </c:spPr>
            <c:extLst>
              <c:ext xmlns:c16="http://schemas.microsoft.com/office/drawing/2014/chart" uri="{C3380CC4-5D6E-409C-BE32-E72D297353CC}">
                <c16:uniqueId val="{00000001-C735-4244-A0B8-6738194C2C30}"/>
              </c:ext>
            </c:extLst>
          </c:dPt>
          <c:dPt>
            <c:idx val="1"/>
            <c:bubble3D val="0"/>
            <c:spPr>
              <a:blipFill dpi="0" rotWithShape="1">
                <a:blip xmlns:r="http://schemas.openxmlformats.org/officeDocument/2006/relationships" r:embed="rId4"/>
                <a:srcRect/>
                <a:tile tx="0" ty="0" sx="100000" sy="100000" flip="none" algn="tl"/>
              </a:blipFill>
              <a:ln w="19050">
                <a:noFill/>
              </a:ln>
              <a:effectLst/>
            </c:spPr>
            <c:extLst>
              <c:ext xmlns:c16="http://schemas.microsoft.com/office/drawing/2014/chart" uri="{C3380CC4-5D6E-409C-BE32-E72D297353CC}">
                <c16:uniqueId val="{00000003-C735-4244-A0B8-6738194C2C30}"/>
              </c:ext>
            </c:extLst>
          </c:dPt>
          <c:cat>
            <c:numRef>
              <c:f>Sheet1!$A$2:$A$3</c:f>
              <c:numCache>
                <c:formatCode>General</c:formatCode>
                <c:ptCount val="2"/>
              </c:numCache>
            </c:numRef>
          </c:cat>
          <c:val>
            <c:numRef>
              <c:f>Sheet1!$B$2:$B$3</c:f>
              <c:numCache>
                <c:formatCode>General</c:formatCode>
                <c:ptCount val="2"/>
                <c:pt idx="0">
                  <c:v>75</c:v>
                </c:pt>
                <c:pt idx="1">
                  <c:v>25</c:v>
                </c:pt>
              </c:numCache>
            </c:numRef>
          </c:val>
          <c:extLst>
            <c:ext xmlns:c16="http://schemas.microsoft.com/office/drawing/2014/chart" uri="{C3380CC4-5D6E-409C-BE32-E72D297353CC}">
              <c16:uniqueId val="{00000004-C735-4244-A0B8-6738194C2C30}"/>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a:pPr>
      <a:endParaRPr lang="zh-CN"/>
    </a:p>
  </c:txPr>
  <c:externalData r:id="rId5">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5277777777777777E-2"/>
          <c:y val="3.9533879431006447E-2"/>
          <c:w val="0.96944444444444444"/>
          <c:h val="0.92093224113798711"/>
        </c:manualLayout>
      </c:layout>
      <c:barChart>
        <c:barDir val="bar"/>
        <c:grouping val="clustered"/>
        <c:varyColors val="0"/>
        <c:ser>
          <c:idx val="0"/>
          <c:order val="0"/>
          <c:tx>
            <c:strRef>
              <c:f>Sheet1!$B$1</c:f>
              <c:strCache>
                <c:ptCount val="1"/>
                <c:pt idx="0">
                  <c:v>系列 1</c:v>
                </c:pt>
              </c:strCache>
            </c:strRef>
          </c:tx>
          <c:spPr>
            <a:blipFill>
              <a:blip xmlns:r="http://schemas.openxmlformats.org/officeDocument/2006/relationships" r:embed="rId3"/>
              <a:stretch>
                <a:fillRect/>
              </a:stretch>
            </a:blipFill>
            <a:ln>
              <a:noFill/>
            </a:ln>
            <a:effectLst/>
          </c:spPr>
          <c:invertIfNegative val="0"/>
          <c:pictureOptions>
            <c:pictureFormat val="stack"/>
          </c:pictureOptions>
          <c:dLbls>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rgbClr val="C7000B"/>
                    </a:solidFill>
                    <a:latin typeface="方正剪纸简体" panose="03000509000000000000" pitchFamily="65" charset="-122"/>
                    <a:ea typeface="方正剪纸简体" panose="03000509000000000000" pitchFamily="65" charset="-122"/>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类别 1</c:v>
                </c:pt>
                <c:pt idx="1">
                  <c:v>类别 2</c:v>
                </c:pt>
                <c:pt idx="2">
                  <c:v>类别 3</c:v>
                </c:pt>
                <c:pt idx="3">
                  <c:v>类别 4</c:v>
                </c:pt>
              </c:strCache>
            </c:strRef>
          </c:cat>
          <c:val>
            <c:numRef>
              <c:f>Sheet1!$B$2:$B$5</c:f>
              <c:numCache>
                <c:formatCode>0%</c:formatCode>
                <c:ptCount val="4"/>
                <c:pt idx="0">
                  <c:v>0.43</c:v>
                </c:pt>
                <c:pt idx="1">
                  <c:v>0.25</c:v>
                </c:pt>
                <c:pt idx="2">
                  <c:v>0.35</c:v>
                </c:pt>
                <c:pt idx="3">
                  <c:v>0.45</c:v>
                </c:pt>
              </c:numCache>
            </c:numRef>
          </c:val>
          <c:extLst>
            <c:ext xmlns:c16="http://schemas.microsoft.com/office/drawing/2014/chart" uri="{C3380CC4-5D6E-409C-BE32-E72D297353CC}">
              <c16:uniqueId val="{00000000-33E7-4CCA-848E-1EB0A3C74A3A}"/>
            </c:ext>
          </c:extLst>
        </c:ser>
        <c:dLbls>
          <c:showLegendKey val="0"/>
          <c:showVal val="0"/>
          <c:showCatName val="0"/>
          <c:showSerName val="0"/>
          <c:showPercent val="0"/>
          <c:showBubbleSize val="0"/>
        </c:dLbls>
        <c:gapWidth val="100"/>
        <c:axId val="583476592"/>
        <c:axId val="583479728"/>
      </c:barChart>
      <c:barChart>
        <c:barDir val="bar"/>
        <c:grouping val="clustered"/>
        <c:varyColors val="0"/>
        <c:ser>
          <c:idx val="1"/>
          <c:order val="1"/>
          <c:tx>
            <c:strRef>
              <c:f>Sheet1!$C$1</c:f>
              <c:strCache>
                <c:ptCount val="1"/>
                <c:pt idx="0">
                  <c:v>系列 2</c:v>
                </c:pt>
              </c:strCache>
            </c:strRef>
          </c:tx>
          <c:spPr>
            <a:blipFill>
              <a:blip xmlns:r="http://schemas.openxmlformats.org/officeDocument/2006/relationships" r:embed="rId3"/>
              <a:stretch>
                <a:fillRect/>
              </a:stretch>
            </a:blipFill>
            <a:ln>
              <a:noFill/>
            </a:ln>
            <a:effectLst/>
          </c:spPr>
          <c:invertIfNegative val="0"/>
          <c:pictureOptions>
            <c:pictureFormat val="stack"/>
          </c:pictureOptions>
          <c:dLbls>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rgbClr val="C7000B"/>
                    </a:solidFill>
                    <a:latin typeface="方正剪纸简体" panose="03000509000000000000" pitchFamily="65" charset="-122"/>
                    <a:ea typeface="方正剪纸简体" panose="03000509000000000000" pitchFamily="65" charset="-122"/>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类别 1</c:v>
                </c:pt>
                <c:pt idx="1">
                  <c:v>类别 2</c:v>
                </c:pt>
                <c:pt idx="2">
                  <c:v>类别 3</c:v>
                </c:pt>
                <c:pt idx="3">
                  <c:v>类别 4</c:v>
                </c:pt>
              </c:strCache>
            </c:strRef>
          </c:cat>
          <c:val>
            <c:numRef>
              <c:f>Sheet1!$C$2:$C$5</c:f>
              <c:numCache>
                <c:formatCode>0%</c:formatCode>
                <c:ptCount val="4"/>
                <c:pt idx="0">
                  <c:v>0.24</c:v>
                </c:pt>
                <c:pt idx="1">
                  <c:v>0.44</c:v>
                </c:pt>
                <c:pt idx="2">
                  <c:v>0.18</c:v>
                </c:pt>
                <c:pt idx="3">
                  <c:v>0.28000000000000003</c:v>
                </c:pt>
              </c:numCache>
            </c:numRef>
          </c:val>
          <c:extLst>
            <c:ext xmlns:c16="http://schemas.microsoft.com/office/drawing/2014/chart" uri="{C3380CC4-5D6E-409C-BE32-E72D297353CC}">
              <c16:uniqueId val="{00000001-33E7-4CCA-848E-1EB0A3C74A3A}"/>
            </c:ext>
          </c:extLst>
        </c:ser>
        <c:dLbls>
          <c:showLegendKey val="0"/>
          <c:showVal val="0"/>
          <c:showCatName val="0"/>
          <c:showSerName val="0"/>
          <c:showPercent val="0"/>
          <c:showBubbleSize val="0"/>
        </c:dLbls>
        <c:gapWidth val="100"/>
        <c:axId val="583477376"/>
        <c:axId val="583476984"/>
      </c:barChart>
      <c:catAx>
        <c:axId val="583476592"/>
        <c:scaling>
          <c:orientation val="minMax"/>
        </c:scaling>
        <c:delete val="1"/>
        <c:axPos val="l"/>
        <c:numFmt formatCode="General" sourceLinked="1"/>
        <c:majorTickMark val="none"/>
        <c:minorTickMark val="none"/>
        <c:tickLblPos val="nextTo"/>
        <c:crossAx val="583479728"/>
        <c:crosses val="autoZero"/>
        <c:auto val="1"/>
        <c:lblAlgn val="ctr"/>
        <c:lblOffset val="100"/>
        <c:noMultiLvlLbl val="0"/>
      </c:catAx>
      <c:valAx>
        <c:axId val="583479728"/>
        <c:scaling>
          <c:orientation val="minMax"/>
        </c:scaling>
        <c:delete val="1"/>
        <c:axPos val="b"/>
        <c:numFmt formatCode="0%" sourceLinked="1"/>
        <c:majorTickMark val="none"/>
        <c:minorTickMark val="none"/>
        <c:tickLblPos val="nextTo"/>
        <c:crossAx val="583476592"/>
        <c:crosses val="autoZero"/>
        <c:crossBetween val="between"/>
      </c:valAx>
      <c:valAx>
        <c:axId val="583476984"/>
        <c:scaling>
          <c:orientation val="maxMin"/>
          <c:max val="0.70000000000000007"/>
          <c:min val="-1"/>
        </c:scaling>
        <c:delete val="0"/>
        <c:axPos val="t"/>
        <c:numFmt formatCode="0%" sourceLinked="1"/>
        <c:majorTickMark val="none"/>
        <c:minorTickMark val="none"/>
        <c:tickLblPos val="none"/>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583477376"/>
        <c:crosses val="max"/>
        <c:crossBetween val="between"/>
      </c:valAx>
      <c:catAx>
        <c:axId val="583477376"/>
        <c:scaling>
          <c:orientation val="minMax"/>
        </c:scaling>
        <c:delete val="1"/>
        <c:axPos val="r"/>
        <c:numFmt formatCode="General" sourceLinked="1"/>
        <c:majorTickMark val="out"/>
        <c:minorTickMark val="none"/>
        <c:tickLblPos val="nextTo"/>
        <c:crossAx val="583476984"/>
        <c:crosses val="autoZero"/>
        <c:auto val="1"/>
        <c:lblAlgn val="ctr"/>
        <c:lblOffset val="100"/>
        <c:noMultiLvlLbl val="0"/>
      </c:catAx>
      <c:spPr>
        <a:noFill/>
        <a:ln>
          <a:noFill/>
        </a:ln>
        <a:effectLst/>
      </c:spPr>
    </c:plotArea>
    <c:plotVisOnly val="1"/>
    <c:dispBlanksAs val="gap"/>
    <c:showDLblsOverMax val="0"/>
  </c:chart>
  <c:spPr>
    <a:noFill/>
    <a:ln>
      <a:noFill/>
    </a:ln>
    <a:effectLst/>
  </c:spPr>
  <c:txPr>
    <a:bodyPr/>
    <a:lstStyle/>
    <a:p>
      <a:pPr>
        <a:defRPr/>
      </a:pPr>
      <a:endParaRPr lang="zh-CN"/>
    </a:p>
  </c:txPr>
  <c:externalData r:id="rId4">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系列 1</c:v>
                </c:pt>
              </c:strCache>
            </c:strRef>
          </c:tx>
          <c:spPr>
            <a:ln w="12700" cap="rnd">
              <a:solidFill>
                <a:schemeClr val="tx2">
                  <a:lumMod val="50000"/>
                  <a:alpha val="25000"/>
                </a:schemeClr>
              </a:solidFill>
              <a:round/>
            </a:ln>
            <a:effectLst/>
          </c:spPr>
          <c:marker>
            <c:symbol val="picture"/>
            <c:spPr>
              <a:blipFill>
                <a:blip xmlns:r="http://schemas.openxmlformats.org/officeDocument/2006/relationships" r:embed="rId1"/>
                <a:stretch>
                  <a:fillRect/>
                </a:stretch>
              </a:blipFill>
              <a:ln w="25400">
                <a:noFill/>
              </a:ln>
              <a:effectLst/>
            </c:spPr>
          </c:marker>
          <c:dLbls>
            <c:dLbl>
              <c:idx val="0"/>
              <c:layout>
                <c:manualLayout>
                  <c:x val="-5.7707070381715748E-2"/>
                  <c:y val="-0.12755125698903474"/>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3D1E-4DF9-BA4A-30B343BA693E}"/>
                </c:ext>
              </c:extLst>
            </c:dLbl>
            <c:dLbl>
              <c:idx val="1"/>
              <c:layout>
                <c:manualLayout>
                  <c:x val="-5.5389400089294182E-2"/>
                  <c:y val="0.13073694709037309"/>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3D1E-4DF9-BA4A-30B343BA693E}"/>
                </c:ext>
              </c:extLst>
            </c:dLbl>
            <c:dLbl>
              <c:idx val="2"/>
              <c:layout>
                <c:manualLayout>
                  <c:x val="-5.6110797779525864E-2"/>
                  <c:y val="0.13418078981143186"/>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3D1E-4DF9-BA4A-30B343BA693E}"/>
                </c:ext>
              </c:extLst>
            </c:dLbl>
            <c:dLbl>
              <c:idx val="3"/>
              <c:layout>
                <c:manualLayout>
                  <c:x val="-5.1475457194682842E-2"/>
                  <c:y val="-0.13788278515221106"/>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3D1E-4DF9-BA4A-30B343BA693E}"/>
                </c:ext>
              </c:extLst>
            </c:dLbl>
            <c:dLbl>
              <c:idx val="4"/>
              <c:layout>
                <c:manualLayout>
                  <c:x val="-8.7399346727216873E-2"/>
                  <c:y val="-8.4606538257431849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3D1E-4DF9-BA4A-30B343BA693E}"/>
                </c:ext>
              </c:extLst>
            </c:dLbl>
            <c:dLbl>
              <c:idx val="5"/>
              <c:layout>
                <c:manualLayout>
                  <c:x val="-5.0316622048472148E-2"/>
                  <c:y val="0.1238492616482556"/>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3D1E-4DF9-BA4A-30B343BA693E}"/>
                </c:ext>
              </c:extLst>
            </c:dLbl>
            <c:spPr>
              <a:noFill/>
              <a:ln>
                <a:noFill/>
              </a:ln>
              <a:effectLst/>
            </c:spPr>
            <c:txPr>
              <a:bodyPr rot="0" vert="horz"/>
              <a:lstStyle/>
              <a:p>
                <a:pPr>
                  <a:defRPr/>
                </a:pPr>
                <a:endParaRPr lang="zh-CN"/>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2011年</c:v>
                </c:pt>
                <c:pt idx="1">
                  <c:v>2012年</c:v>
                </c:pt>
                <c:pt idx="2">
                  <c:v>2013年</c:v>
                </c:pt>
                <c:pt idx="3">
                  <c:v>2014年</c:v>
                </c:pt>
                <c:pt idx="4">
                  <c:v>2015年</c:v>
                </c:pt>
                <c:pt idx="5">
                  <c:v>2016年</c:v>
                </c:pt>
              </c:strCache>
            </c:strRef>
          </c:cat>
          <c:val>
            <c:numRef>
              <c:f>Sheet1!$B$2:$B$7</c:f>
              <c:numCache>
                <c:formatCode>General</c:formatCode>
                <c:ptCount val="6"/>
                <c:pt idx="0">
                  <c:v>4.3</c:v>
                </c:pt>
                <c:pt idx="1">
                  <c:v>2.7</c:v>
                </c:pt>
                <c:pt idx="2">
                  <c:v>2</c:v>
                </c:pt>
                <c:pt idx="3">
                  <c:v>3</c:v>
                </c:pt>
                <c:pt idx="4">
                  <c:v>5</c:v>
                </c:pt>
                <c:pt idx="5">
                  <c:v>3</c:v>
                </c:pt>
              </c:numCache>
            </c:numRef>
          </c:val>
          <c:smooth val="1"/>
          <c:extLst>
            <c:ext xmlns:c16="http://schemas.microsoft.com/office/drawing/2014/chart" uri="{C3380CC4-5D6E-409C-BE32-E72D297353CC}">
              <c16:uniqueId val="{00000006-3D1E-4DF9-BA4A-30B343BA693E}"/>
            </c:ext>
          </c:extLst>
        </c:ser>
        <c:ser>
          <c:idx val="1"/>
          <c:order val="1"/>
          <c:tx>
            <c:strRef>
              <c:f>Sheet1!$C$1</c:f>
              <c:strCache>
                <c:ptCount val="1"/>
                <c:pt idx="0">
                  <c:v>系列 2</c:v>
                </c:pt>
              </c:strCache>
            </c:strRef>
          </c:tx>
          <c:spPr>
            <a:ln w="12700" cap="rnd">
              <a:solidFill>
                <a:schemeClr val="tx2">
                  <a:lumMod val="50000"/>
                  <a:alpha val="25000"/>
                </a:schemeClr>
              </a:solidFill>
              <a:round/>
            </a:ln>
            <a:effectLst/>
          </c:spPr>
          <c:marker>
            <c:symbol val="picture"/>
            <c:spPr>
              <a:blipFill>
                <a:blip xmlns:r="http://schemas.openxmlformats.org/officeDocument/2006/relationships" r:embed="rId2"/>
                <a:stretch>
                  <a:fillRect/>
                </a:stretch>
              </a:blipFill>
              <a:ln w="25400">
                <a:noFill/>
              </a:ln>
              <a:effectLst/>
            </c:spPr>
          </c:marker>
          <c:dPt>
            <c:idx val="1"/>
            <c:bubble3D val="0"/>
            <c:spPr>
              <a:ln w="12700" cap="rnd">
                <a:solidFill>
                  <a:schemeClr val="accent1">
                    <a:alpha val="25000"/>
                  </a:schemeClr>
                </a:solidFill>
                <a:round/>
              </a:ln>
              <a:effectLst/>
            </c:spPr>
            <c:extLst>
              <c:ext xmlns:c16="http://schemas.microsoft.com/office/drawing/2014/chart" uri="{C3380CC4-5D6E-409C-BE32-E72D297353CC}">
                <c16:uniqueId val="{00000008-3D1E-4DF9-BA4A-30B343BA693E}"/>
              </c:ext>
            </c:extLst>
          </c:dPt>
          <c:dLbls>
            <c:dLbl>
              <c:idx val="0"/>
              <c:layout>
                <c:manualLayout>
                  <c:x val="-3.5689202603710973E-2"/>
                  <c:y val="9.6298519879785355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3D1E-4DF9-BA4A-30B343BA693E}"/>
                </c:ext>
              </c:extLst>
            </c:dLbl>
            <c:dLbl>
              <c:idx val="1"/>
              <c:layout>
                <c:manualLayout>
                  <c:x val="-3.9165708042343289E-2"/>
                  <c:y val="-0.11377588610479966"/>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3D1E-4DF9-BA4A-30B343BA693E}"/>
                </c:ext>
              </c:extLst>
            </c:dLbl>
            <c:dLbl>
              <c:idx val="2"/>
              <c:layout>
                <c:manualLayout>
                  <c:x val="-3.2934094855310306E-2"/>
                  <c:y val="-0.11033204338374095"/>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3D1E-4DF9-BA4A-30B343BA693E}"/>
                </c:ext>
              </c:extLst>
            </c:dLbl>
            <c:dLbl>
              <c:idx val="3"/>
              <c:layout>
                <c:manualLayout>
                  <c:x val="-4.1483378334764842E-2"/>
                  <c:y val="0.12384926164825566"/>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A-3D1E-4DF9-BA4A-30B343BA693E}"/>
                </c:ext>
              </c:extLst>
            </c:dLbl>
            <c:dLbl>
              <c:idx val="4"/>
              <c:layout>
                <c:manualLayout>
                  <c:x val="-3.5689202603711126E-2"/>
                  <c:y val="8.2523148995550327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B-3D1E-4DF9-BA4A-30B343BA693E}"/>
                </c:ext>
              </c:extLst>
            </c:dLbl>
            <c:spPr>
              <a:noFill/>
              <a:ln>
                <a:noFill/>
              </a:ln>
              <a:effectLst/>
            </c:spPr>
            <c:txPr>
              <a:bodyPr rot="0" vert="horz"/>
              <a:lstStyle/>
              <a:p>
                <a:pPr>
                  <a:defRPr/>
                </a:pPr>
                <a:endParaRPr lang="zh-CN"/>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Sheet1!$A$2:$A$7</c:f>
              <c:strCache>
                <c:ptCount val="6"/>
                <c:pt idx="0">
                  <c:v>2011年</c:v>
                </c:pt>
                <c:pt idx="1">
                  <c:v>2012年</c:v>
                </c:pt>
                <c:pt idx="2">
                  <c:v>2013年</c:v>
                </c:pt>
                <c:pt idx="3">
                  <c:v>2014年</c:v>
                </c:pt>
                <c:pt idx="4">
                  <c:v>2015年</c:v>
                </c:pt>
                <c:pt idx="5">
                  <c:v>2016年</c:v>
                </c:pt>
              </c:strCache>
            </c:strRef>
          </c:cat>
          <c:val>
            <c:numRef>
              <c:f>Sheet1!$C$2:$C$7</c:f>
              <c:numCache>
                <c:formatCode>General</c:formatCode>
                <c:ptCount val="6"/>
                <c:pt idx="0">
                  <c:v>2.4</c:v>
                </c:pt>
                <c:pt idx="1">
                  <c:v>4.4000000000000004</c:v>
                </c:pt>
                <c:pt idx="2">
                  <c:v>4</c:v>
                </c:pt>
                <c:pt idx="3">
                  <c:v>1.8</c:v>
                </c:pt>
                <c:pt idx="4">
                  <c:v>2.5</c:v>
                </c:pt>
                <c:pt idx="5">
                  <c:v>4</c:v>
                </c:pt>
              </c:numCache>
            </c:numRef>
          </c:val>
          <c:smooth val="1"/>
          <c:extLst>
            <c:ext xmlns:c16="http://schemas.microsoft.com/office/drawing/2014/chart" uri="{C3380CC4-5D6E-409C-BE32-E72D297353CC}">
              <c16:uniqueId val="{0000000C-3D1E-4DF9-BA4A-30B343BA693E}"/>
            </c:ext>
          </c:extLst>
        </c:ser>
        <c:dLbls>
          <c:dLblPos val="t"/>
          <c:showLegendKey val="0"/>
          <c:showVal val="1"/>
          <c:showCatName val="0"/>
          <c:showSerName val="0"/>
          <c:showPercent val="0"/>
          <c:showBubbleSize val="0"/>
        </c:dLbls>
        <c:marker val="1"/>
        <c:smooth val="0"/>
        <c:axId val="1113920160"/>
        <c:axId val="1842973968"/>
      </c:lineChart>
      <c:catAx>
        <c:axId val="1113920160"/>
        <c:scaling>
          <c:orientation val="minMax"/>
        </c:scaling>
        <c:delete val="0"/>
        <c:axPos val="b"/>
        <c:majorGridlines>
          <c:spPr>
            <a:ln w="6350" cap="flat" cmpd="sng" algn="ctr">
              <a:solidFill>
                <a:schemeClr val="tx2">
                  <a:lumMod val="50000"/>
                  <a:alpha val="9000"/>
                </a:schemeClr>
              </a:solidFill>
              <a:prstDash val="dash"/>
              <a:round/>
            </a:ln>
            <a:effectLst/>
          </c:spPr>
        </c:majorGridlines>
        <c:numFmt formatCode="General" sourceLinked="1"/>
        <c:majorTickMark val="in"/>
        <c:minorTickMark val="none"/>
        <c:tickLblPos val="nextTo"/>
        <c:spPr>
          <a:noFill/>
          <a:ln w="9525" cap="flat" cmpd="sng" algn="ctr">
            <a:solidFill>
              <a:schemeClr val="tx2">
                <a:alpha val="50000"/>
              </a:schemeClr>
            </a:solidFill>
            <a:round/>
          </a:ln>
          <a:effectLst/>
        </c:spPr>
        <c:txPr>
          <a:bodyPr rot="-60000000" vert="horz"/>
          <a:lstStyle/>
          <a:p>
            <a:pPr>
              <a:defRPr/>
            </a:pPr>
            <a:endParaRPr lang="zh-CN"/>
          </a:p>
        </c:txPr>
        <c:crossAx val="1842973968"/>
        <c:crosses val="autoZero"/>
        <c:auto val="1"/>
        <c:lblAlgn val="ctr"/>
        <c:lblOffset val="100"/>
        <c:noMultiLvlLbl val="0"/>
      </c:catAx>
      <c:valAx>
        <c:axId val="1842973968"/>
        <c:scaling>
          <c:orientation val="minMax"/>
        </c:scaling>
        <c:delete val="1"/>
        <c:axPos val="l"/>
        <c:majorGridlines>
          <c:spPr>
            <a:ln w="6350" cap="flat" cmpd="sng" algn="ctr">
              <a:solidFill>
                <a:schemeClr val="accent1">
                  <a:alpha val="9000"/>
                </a:schemeClr>
              </a:solidFill>
              <a:prstDash val="dash"/>
              <a:round/>
            </a:ln>
            <a:effectLst/>
          </c:spPr>
        </c:majorGridlines>
        <c:numFmt formatCode="General" sourceLinked="1"/>
        <c:majorTickMark val="out"/>
        <c:minorTickMark val="none"/>
        <c:tickLblPos val="nextTo"/>
        <c:crossAx val="1113920160"/>
        <c:crosses val="autoZero"/>
        <c:crossBetween val="between"/>
      </c:valAx>
      <c:spPr>
        <a:noFill/>
        <a:ln>
          <a:solidFill>
            <a:schemeClr val="accent1"/>
          </a:solidFill>
        </a:ln>
        <a:effectLst/>
      </c:spPr>
    </c:plotArea>
    <c:plotVisOnly val="1"/>
    <c:dispBlanksAs val="gap"/>
    <c:showDLblsOverMax val="0"/>
  </c:chart>
  <c:spPr>
    <a:noFill/>
    <a:ln>
      <a:noFill/>
    </a:ln>
    <a:effectLst/>
  </c:spPr>
  <c:txPr>
    <a:bodyPr/>
    <a:lstStyle/>
    <a:p>
      <a:pPr>
        <a:defRPr sz="1400"/>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E9A2743-1A51-4945-9279-0269BBDDD034}" type="datetimeFigureOut">
              <a:rPr lang="zh-CN" altLang="en-US" smtClean="0"/>
              <a:t>2017/12/10 Sunday</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0DCAAC6-5151-4D31-9AFB-3469D0BE64DA}" type="slidenum">
              <a:rPr lang="zh-CN" altLang="en-US" smtClean="0"/>
              <a:t>‹#›</a:t>
            </a:fld>
            <a:endParaRPr lang="zh-CN" altLang="en-US"/>
          </a:p>
        </p:txBody>
      </p:sp>
    </p:spTree>
    <p:extLst>
      <p:ext uri="{BB962C8B-B14F-4D97-AF65-F5344CB8AC3E}">
        <p14:creationId xmlns:p14="http://schemas.microsoft.com/office/powerpoint/2010/main" val="22801052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4D56EEB-F678-4E08-BD64-AAFCFE7A5D33}"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11284685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4D56EEB-F678-4E08-BD64-AAFCFE7A5D33}"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39067052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C831A1B-1633-4A77-BA96-D70BEFD6D703}" type="slidenum">
              <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altLang="zh-CN"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604162" name="Rectangle 2"/>
          <p:cNvSpPr>
            <a:spLocks noGrp="1" noRot="1" noChangeAspect="1" noChangeArrowheads="1" noTextEdit="1"/>
          </p:cNvSpPr>
          <p:nvPr>
            <p:ph type="sldImg"/>
          </p:nvPr>
        </p:nvSpPr>
        <p:spPr>
          <a:ln/>
        </p:spPr>
      </p:sp>
      <p:sp>
        <p:nvSpPr>
          <p:cNvPr id="604163" name="Rectangle 3"/>
          <p:cNvSpPr>
            <a:spLocks noGrp="1" noChangeArrowheads="1"/>
          </p:cNvSpPr>
          <p:nvPr>
            <p:ph type="body" idx="1"/>
          </p:nvPr>
        </p:nvSpPr>
        <p:spPr/>
        <p:txBody>
          <a:bodyPr/>
          <a:lstStyle/>
          <a:p>
            <a:endParaRPr lang="zh-CN" altLang="en-US" dirty="0"/>
          </a:p>
        </p:txBody>
      </p:sp>
    </p:spTree>
    <p:extLst>
      <p:ext uri="{BB962C8B-B14F-4D97-AF65-F5344CB8AC3E}">
        <p14:creationId xmlns:p14="http://schemas.microsoft.com/office/powerpoint/2010/main" val="34736546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C831A1B-1633-4A77-BA96-D70BEFD6D703}" type="slidenum">
              <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altLang="zh-CN"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604162" name="Rectangle 2"/>
          <p:cNvSpPr>
            <a:spLocks noGrp="1" noRot="1" noChangeAspect="1" noChangeArrowheads="1" noTextEdit="1"/>
          </p:cNvSpPr>
          <p:nvPr>
            <p:ph type="sldImg"/>
          </p:nvPr>
        </p:nvSpPr>
        <p:spPr>
          <a:ln/>
        </p:spPr>
      </p:sp>
      <p:sp>
        <p:nvSpPr>
          <p:cNvPr id="604163" name="Rectangle 3"/>
          <p:cNvSpPr>
            <a:spLocks noGrp="1" noChangeArrowheads="1"/>
          </p:cNvSpPr>
          <p:nvPr>
            <p:ph type="body" idx="1"/>
          </p:nvPr>
        </p:nvSpPr>
        <p:spPr/>
        <p:txBody>
          <a:bodyPr/>
          <a:lstStyle/>
          <a:p>
            <a:endParaRPr lang="zh-CN" altLang="en-US" dirty="0"/>
          </a:p>
        </p:txBody>
      </p:sp>
    </p:spTree>
    <p:extLst>
      <p:ext uri="{BB962C8B-B14F-4D97-AF65-F5344CB8AC3E}">
        <p14:creationId xmlns:p14="http://schemas.microsoft.com/office/powerpoint/2010/main" val="42526837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C831A1B-1633-4A77-BA96-D70BEFD6D703}" type="slidenum">
              <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altLang="zh-CN"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604162" name="Rectangle 2"/>
          <p:cNvSpPr>
            <a:spLocks noGrp="1" noRot="1" noChangeAspect="1" noChangeArrowheads="1" noTextEdit="1"/>
          </p:cNvSpPr>
          <p:nvPr>
            <p:ph type="sldImg"/>
          </p:nvPr>
        </p:nvSpPr>
        <p:spPr>
          <a:ln/>
        </p:spPr>
      </p:sp>
      <p:sp>
        <p:nvSpPr>
          <p:cNvPr id="604163" name="Rectangle 3"/>
          <p:cNvSpPr>
            <a:spLocks noGrp="1" noChangeArrowheads="1"/>
          </p:cNvSpPr>
          <p:nvPr>
            <p:ph type="body" idx="1"/>
          </p:nvPr>
        </p:nvSpPr>
        <p:spPr/>
        <p:txBody>
          <a:bodyPr/>
          <a:lstStyle/>
          <a:p>
            <a:endParaRPr lang="zh-CN" altLang="en-US" dirty="0"/>
          </a:p>
        </p:txBody>
      </p:sp>
    </p:spTree>
    <p:extLst>
      <p:ext uri="{BB962C8B-B14F-4D97-AF65-F5344CB8AC3E}">
        <p14:creationId xmlns:p14="http://schemas.microsoft.com/office/powerpoint/2010/main" val="29388251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C831A1B-1633-4A77-BA96-D70BEFD6D703}" type="slidenum">
              <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altLang="zh-CN"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604162" name="Rectangle 2"/>
          <p:cNvSpPr>
            <a:spLocks noGrp="1" noRot="1" noChangeAspect="1" noChangeArrowheads="1" noTextEdit="1"/>
          </p:cNvSpPr>
          <p:nvPr>
            <p:ph type="sldImg"/>
          </p:nvPr>
        </p:nvSpPr>
        <p:spPr>
          <a:ln/>
        </p:spPr>
      </p:sp>
      <p:sp>
        <p:nvSpPr>
          <p:cNvPr id="604163" name="Rectangle 3"/>
          <p:cNvSpPr>
            <a:spLocks noGrp="1" noChangeArrowheads="1"/>
          </p:cNvSpPr>
          <p:nvPr>
            <p:ph type="body" idx="1"/>
          </p:nvPr>
        </p:nvSpPr>
        <p:spPr/>
        <p:txBody>
          <a:bodyPr/>
          <a:lstStyle/>
          <a:p>
            <a:endParaRPr lang="zh-CN" altLang="en-US" dirty="0"/>
          </a:p>
        </p:txBody>
      </p:sp>
    </p:spTree>
    <p:extLst>
      <p:ext uri="{BB962C8B-B14F-4D97-AF65-F5344CB8AC3E}">
        <p14:creationId xmlns:p14="http://schemas.microsoft.com/office/powerpoint/2010/main" val="42600196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4D56EEB-F678-4E08-BD64-AAFCFE7A5D33}"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3865412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904CA2E-0C31-4873-85EB-20056733BBB5}" type="slidenum">
              <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altLang="zh-CN"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576514" name="Rectangle 2"/>
          <p:cNvSpPr>
            <a:spLocks noGrp="1" noRot="1" noChangeAspect="1" noChangeArrowheads="1" noTextEdit="1"/>
          </p:cNvSpPr>
          <p:nvPr>
            <p:ph type="sldImg"/>
          </p:nvPr>
        </p:nvSpPr>
        <p:spPr>
          <a:ln/>
        </p:spPr>
      </p:sp>
      <p:sp>
        <p:nvSpPr>
          <p:cNvPr id="576515" name="Rectangle 3"/>
          <p:cNvSpPr>
            <a:spLocks noGrp="1" noChangeArrowheads="1"/>
          </p:cNvSpPr>
          <p:nvPr>
            <p:ph type="body" idx="1"/>
          </p:nvPr>
        </p:nvSpPr>
        <p:spPr/>
        <p:txBody>
          <a:bodyPr/>
          <a:lstStyle/>
          <a:p>
            <a:endParaRPr lang="zh-CN" altLang="en-US" dirty="0"/>
          </a:p>
        </p:txBody>
      </p:sp>
    </p:spTree>
    <p:extLst>
      <p:ext uri="{BB962C8B-B14F-4D97-AF65-F5344CB8AC3E}">
        <p14:creationId xmlns:p14="http://schemas.microsoft.com/office/powerpoint/2010/main" val="34202018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C3B0623-C96E-4050-A443-544B937F15D7}" type="slidenum">
              <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altLang="zh-CN"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577538" name="Rectangle 2"/>
          <p:cNvSpPr>
            <a:spLocks noGrp="1" noRot="1" noChangeAspect="1" noChangeArrowheads="1" noTextEdit="1"/>
          </p:cNvSpPr>
          <p:nvPr>
            <p:ph type="sldImg"/>
          </p:nvPr>
        </p:nvSpPr>
        <p:spPr>
          <a:ln/>
        </p:spPr>
      </p:sp>
      <p:sp>
        <p:nvSpPr>
          <p:cNvPr id="577539" name="Rectangle 3"/>
          <p:cNvSpPr>
            <a:spLocks noGrp="1" noChangeArrowheads="1"/>
          </p:cNvSpPr>
          <p:nvPr>
            <p:ph type="body" idx="1"/>
          </p:nvPr>
        </p:nvSpPr>
        <p:spPr/>
        <p:txBody>
          <a:bodyPr/>
          <a:lstStyle/>
          <a:p>
            <a:endParaRPr lang="zh-CN" altLang="en-US" dirty="0"/>
          </a:p>
        </p:txBody>
      </p:sp>
    </p:spTree>
    <p:extLst>
      <p:ext uri="{BB962C8B-B14F-4D97-AF65-F5344CB8AC3E}">
        <p14:creationId xmlns:p14="http://schemas.microsoft.com/office/powerpoint/2010/main" val="34952382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4D56EEB-F678-4E08-BD64-AAFCFE7A5D33}"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161051723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4D56EEB-F678-4E08-BD64-AAFCFE7A5D33}"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26401016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4D56EEB-F678-4E08-BD64-AAFCFE7A5D33}"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26222314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4D56EEB-F678-4E08-BD64-AAFCFE7A5D33}"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6966534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4D56EEB-F678-4E08-BD64-AAFCFE7A5D33}"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269051822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4D56EEB-F678-4E08-BD64-AAFCFE7A5D33}"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392277408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4D56EEB-F678-4E08-BD64-AAFCFE7A5D33}"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175678231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2D2CC4-6AA4-4B91-A94A-C4298093874F}" type="slidenum">
              <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altLang="zh-CN"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587778" name="Rectangle 2"/>
          <p:cNvSpPr>
            <a:spLocks noGrp="1" noRot="1" noChangeAspect="1" noChangeArrowheads="1" noTextEdit="1"/>
          </p:cNvSpPr>
          <p:nvPr>
            <p:ph type="sldImg"/>
          </p:nvPr>
        </p:nvSpPr>
        <p:spPr>
          <a:ln/>
        </p:spPr>
      </p:sp>
      <p:sp>
        <p:nvSpPr>
          <p:cNvPr id="587779" name="Rectangle 3"/>
          <p:cNvSpPr>
            <a:spLocks noGrp="1" noChangeArrowheads="1"/>
          </p:cNvSpPr>
          <p:nvPr>
            <p:ph type="body" idx="1"/>
          </p:nvPr>
        </p:nvSpPr>
        <p:spPr/>
        <p:txBody>
          <a:bodyPr/>
          <a:lstStyle/>
          <a:p>
            <a:endParaRPr lang="zh-CN" altLang="en-US" dirty="0"/>
          </a:p>
        </p:txBody>
      </p:sp>
    </p:spTree>
    <p:extLst>
      <p:ext uri="{BB962C8B-B14F-4D97-AF65-F5344CB8AC3E}">
        <p14:creationId xmlns:p14="http://schemas.microsoft.com/office/powerpoint/2010/main" val="281798668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2D2CC4-6AA4-4B91-A94A-C4298093874F}" type="slidenum">
              <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altLang="zh-CN"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587778" name="Rectangle 2"/>
          <p:cNvSpPr>
            <a:spLocks noGrp="1" noRot="1" noChangeAspect="1" noChangeArrowheads="1" noTextEdit="1"/>
          </p:cNvSpPr>
          <p:nvPr>
            <p:ph type="sldImg"/>
          </p:nvPr>
        </p:nvSpPr>
        <p:spPr>
          <a:ln/>
        </p:spPr>
      </p:sp>
      <p:sp>
        <p:nvSpPr>
          <p:cNvPr id="587779" name="Rectangle 3"/>
          <p:cNvSpPr>
            <a:spLocks noGrp="1" noChangeArrowheads="1"/>
          </p:cNvSpPr>
          <p:nvPr>
            <p:ph type="body" idx="1"/>
          </p:nvPr>
        </p:nvSpPr>
        <p:spPr/>
        <p:txBody>
          <a:bodyPr/>
          <a:lstStyle/>
          <a:p>
            <a:endParaRPr lang="zh-CN" altLang="en-US" dirty="0"/>
          </a:p>
        </p:txBody>
      </p:sp>
    </p:spTree>
    <p:extLst>
      <p:ext uri="{BB962C8B-B14F-4D97-AF65-F5344CB8AC3E}">
        <p14:creationId xmlns:p14="http://schemas.microsoft.com/office/powerpoint/2010/main" val="119920112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384D1C1-27CB-4786-84A7-3DB0BB443780}" type="slidenum">
              <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altLang="zh-CN"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592898" name="Rectangle 2"/>
          <p:cNvSpPr>
            <a:spLocks noGrp="1" noRot="1" noChangeAspect="1" noChangeArrowheads="1" noTextEdit="1"/>
          </p:cNvSpPr>
          <p:nvPr>
            <p:ph type="sldImg"/>
          </p:nvPr>
        </p:nvSpPr>
        <p:spPr>
          <a:ln/>
        </p:spPr>
      </p:sp>
      <p:sp>
        <p:nvSpPr>
          <p:cNvPr id="592899" name="Rectangle 3"/>
          <p:cNvSpPr>
            <a:spLocks noGrp="1" noChangeArrowheads="1"/>
          </p:cNvSpPr>
          <p:nvPr>
            <p:ph type="body" idx="1"/>
          </p:nvPr>
        </p:nvSpPr>
        <p:spPr/>
        <p:txBody>
          <a:bodyPr/>
          <a:lstStyle/>
          <a:p>
            <a:endParaRPr lang="zh-CN" altLang="en-US" dirty="0"/>
          </a:p>
        </p:txBody>
      </p:sp>
    </p:spTree>
    <p:extLst>
      <p:ext uri="{BB962C8B-B14F-4D97-AF65-F5344CB8AC3E}">
        <p14:creationId xmlns:p14="http://schemas.microsoft.com/office/powerpoint/2010/main" val="359345303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4D56EEB-F678-4E08-BD64-AAFCFE7A5D33}"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189221529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4D56EEB-F678-4E08-BD64-AAFCFE7A5D33}"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21385127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E238DAE-C145-4CD2-A623-7B08672ACD8E}" type="slidenum">
              <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altLang="zh-CN"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585730" name="Rectangle 2"/>
          <p:cNvSpPr>
            <a:spLocks noGrp="1" noRot="1" noChangeAspect="1" noChangeArrowheads="1" noTextEdit="1"/>
          </p:cNvSpPr>
          <p:nvPr>
            <p:ph type="sldImg"/>
          </p:nvPr>
        </p:nvSpPr>
        <p:spPr>
          <a:ln/>
        </p:spPr>
      </p:sp>
      <p:sp>
        <p:nvSpPr>
          <p:cNvPr id="585731" name="Rectangle 3"/>
          <p:cNvSpPr>
            <a:spLocks noGrp="1" noChangeArrowheads="1"/>
          </p:cNvSpPr>
          <p:nvPr>
            <p:ph type="body" idx="1"/>
          </p:nvPr>
        </p:nvSpPr>
        <p:spPr/>
        <p:txBody>
          <a:bodyPr/>
          <a:lstStyle/>
          <a:p>
            <a:endParaRPr lang="zh-CN" altLang="en-US" dirty="0"/>
          </a:p>
        </p:txBody>
      </p:sp>
    </p:spTree>
    <p:extLst>
      <p:ext uri="{BB962C8B-B14F-4D97-AF65-F5344CB8AC3E}">
        <p14:creationId xmlns:p14="http://schemas.microsoft.com/office/powerpoint/2010/main" val="24931970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4D56EEB-F678-4E08-BD64-AAFCFE7A5D33}"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303528401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4D56EEB-F678-4E08-BD64-AAFCFE7A5D33}"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10698830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4D56EEB-F678-4E08-BD64-AAFCFE7A5D33}"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13030566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1AA56D-B589-4E72-845A-A814EFE506E1}" type="slidenum">
              <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altLang="zh-CN"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582658" name="Rectangle 2"/>
          <p:cNvSpPr>
            <a:spLocks noGrp="1" noRot="1" noChangeAspect="1" noChangeArrowheads="1" noTextEdit="1"/>
          </p:cNvSpPr>
          <p:nvPr>
            <p:ph type="sldImg"/>
          </p:nvPr>
        </p:nvSpPr>
        <p:spPr>
          <a:ln/>
        </p:spPr>
      </p:sp>
      <p:sp>
        <p:nvSpPr>
          <p:cNvPr id="582659" name="Rectangle 3"/>
          <p:cNvSpPr>
            <a:spLocks noGrp="1" noChangeArrowheads="1"/>
          </p:cNvSpPr>
          <p:nvPr>
            <p:ph type="body" idx="1"/>
          </p:nvPr>
        </p:nvSpPr>
        <p:spPr/>
        <p:txBody>
          <a:bodyPr/>
          <a:lstStyle/>
          <a:p>
            <a:endParaRPr lang="zh-CN" altLang="en-US" dirty="0"/>
          </a:p>
        </p:txBody>
      </p:sp>
    </p:spTree>
    <p:extLst>
      <p:ext uri="{BB962C8B-B14F-4D97-AF65-F5344CB8AC3E}">
        <p14:creationId xmlns:p14="http://schemas.microsoft.com/office/powerpoint/2010/main" val="13922426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36D8841-59AA-4974-BB6E-44F578B71424}" type="slidenum">
              <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altLang="zh-CN"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584706" name="Rectangle 2"/>
          <p:cNvSpPr>
            <a:spLocks noGrp="1" noRot="1" noChangeAspect="1" noChangeArrowheads="1" noTextEdit="1"/>
          </p:cNvSpPr>
          <p:nvPr>
            <p:ph type="sldImg"/>
          </p:nvPr>
        </p:nvSpPr>
        <p:spPr>
          <a:ln/>
        </p:spPr>
      </p:sp>
      <p:sp>
        <p:nvSpPr>
          <p:cNvPr id="584707" name="Rectangle 3"/>
          <p:cNvSpPr>
            <a:spLocks noGrp="1" noChangeArrowheads="1"/>
          </p:cNvSpPr>
          <p:nvPr>
            <p:ph type="body" idx="1"/>
          </p:nvPr>
        </p:nvSpPr>
        <p:spPr/>
        <p:txBody>
          <a:bodyPr/>
          <a:lstStyle/>
          <a:p>
            <a:endParaRPr lang="zh-CN" altLang="en-US" dirty="0"/>
          </a:p>
        </p:txBody>
      </p:sp>
    </p:spTree>
    <p:extLst>
      <p:ext uri="{BB962C8B-B14F-4D97-AF65-F5344CB8AC3E}">
        <p14:creationId xmlns:p14="http://schemas.microsoft.com/office/powerpoint/2010/main" val="5727292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4D56EEB-F678-4E08-BD64-AAFCFE7A5D33}"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27183362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4D56EEB-F678-4E08-BD64-AAFCFE7A5D33}"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39580054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4D56EEB-F678-4E08-BD64-AAFCFE7A5D33}"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342020766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10" name="图片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1" name="图片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117935"/>
            <a:ext cx="1562986" cy="1205492"/>
          </a:xfrm>
          <a:prstGeom prst="rect">
            <a:avLst/>
          </a:prstGeom>
        </p:spPr>
      </p:pic>
    </p:spTree>
    <p:extLst>
      <p:ext uri="{BB962C8B-B14F-4D97-AF65-F5344CB8AC3E}">
        <p14:creationId xmlns:p14="http://schemas.microsoft.com/office/powerpoint/2010/main" val="19027773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B246B37E-DB3B-4EB3-8A99-C4EBF227A156}" type="datetimeFigureOut">
              <a:rPr lang="zh-CN" altLang="en-US" smtClean="0"/>
              <a:t>2017/12/10 Sunday</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3F2091D-4AA1-423B-B1E3-0460E54F0526}" type="slidenum">
              <a:rPr lang="zh-CN" altLang="en-US" smtClean="0"/>
              <a:t>‹#›</a:t>
            </a:fld>
            <a:endParaRPr lang="zh-CN" altLang="en-US"/>
          </a:p>
        </p:txBody>
      </p:sp>
    </p:spTree>
    <p:extLst>
      <p:ext uri="{BB962C8B-B14F-4D97-AF65-F5344CB8AC3E}">
        <p14:creationId xmlns:p14="http://schemas.microsoft.com/office/powerpoint/2010/main" val="30269836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B246B37E-DB3B-4EB3-8A99-C4EBF227A156}" type="datetimeFigureOut">
              <a:rPr lang="zh-CN" altLang="en-US" smtClean="0"/>
              <a:t>2017/12/10 Sunday</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3F2091D-4AA1-423B-B1E3-0460E54F0526}" type="slidenum">
              <a:rPr lang="zh-CN" altLang="en-US" smtClean="0"/>
              <a:t>‹#›</a:t>
            </a:fld>
            <a:endParaRPr lang="zh-CN" altLang="en-US"/>
          </a:p>
        </p:txBody>
      </p:sp>
    </p:spTree>
    <p:extLst>
      <p:ext uri="{BB962C8B-B14F-4D97-AF65-F5344CB8AC3E}">
        <p14:creationId xmlns:p14="http://schemas.microsoft.com/office/powerpoint/2010/main" val="69853345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B246B37E-DB3B-4EB3-8A99-C4EBF227A156}" type="datetimeFigureOut">
              <a:rPr lang="zh-CN" altLang="en-US" smtClean="0"/>
              <a:t>2017/12/10 Sunday</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3F2091D-4AA1-423B-B1E3-0460E54F0526}" type="slidenum">
              <a:rPr lang="zh-CN" altLang="en-US" smtClean="0"/>
              <a:t>‹#›</a:t>
            </a:fld>
            <a:endParaRPr lang="zh-CN" altLang="en-US"/>
          </a:p>
        </p:txBody>
      </p:sp>
    </p:spTree>
    <p:extLst>
      <p:ext uri="{BB962C8B-B14F-4D97-AF65-F5344CB8AC3E}">
        <p14:creationId xmlns:p14="http://schemas.microsoft.com/office/powerpoint/2010/main" val="148142147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B246B37E-DB3B-4EB3-8A99-C4EBF227A156}" type="datetimeFigureOut">
              <a:rPr lang="zh-CN" altLang="en-US" smtClean="0"/>
              <a:t>2017/12/10 Sunday</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3F2091D-4AA1-423B-B1E3-0460E54F0526}" type="slidenum">
              <a:rPr lang="zh-CN" altLang="en-US" smtClean="0"/>
              <a:t>‹#›</a:t>
            </a:fld>
            <a:endParaRPr lang="zh-CN" altLang="en-US"/>
          </a:p>
        </p:txBody>
      </p:sp>
    </p:spTree>
    <p:extLst>
      <p:ext uri="{BB962C8B-B14F-4D97-AF65-F5344CB8AC3E}">
        <p14:creationId xmlns:p14="http://schemas.microsoft.com/office/powerpoint/2010/main" val="49944762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stretch>
            <a:fillRect/>
          </a:stretch>
        </p:blipFill>
        <p:spPr>
          <a:xfrm>
            <a:off x="0" y="-31077"/>
            <a:ext cx="12223539" cy="6889077"/>
          </a:xfrm>
          <a:prstGeom prst="rect">
            <a:avLst/>
          </a:prstGeom>
        </p:spPr>
      </p:pic>
      <p:grpSp>
        <p:nvGrpSpPr>
          <p:cNvPr id="4" name="组合 3"/>
          <p:cNvGrpSpPr/>
          <p:nvPr userDrawn="1"/>
        </p:nvGrpSpPr>
        <p:grpSpPr>
          <a:xfrm>
            <a:off x="-1" y="-18256"/>
            <a:ext cx="12223539" cy="514180"/>
            <a:chOff x="-60335" y="-210767"/>
            <a:chExt cx="9228197" cy="524939"/>
          </a:xfrm>
        </p:grpSpPr>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335" y="-210767"/>
              <a:ext cx="2332936" cy="524939"/>
            </a:xfrm>
            <a:prstGeom prst="rect">
              <a:avLst/>
            </a:prstGeom>
          </p:spPr>
        </p:pic>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36113" y="-210767"/>
              <a:ext cx="2332936" cy="524939"/>
            </a:xfrm>
            <a:prstGeom prst="rect">
              <a:avLst/>
            </a:prstGeom>
          </p:spPr>
        </p:pic>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34654" y="-210767"/>
              <a:ext cx="2332936" cy="524939"/>
            </a:xfrm>
            <a:prstGeom prst="rect">
              <a:avLst/>
            </a:prstGeom>
          </p:spPr>
        </p:pic>
        <p:pic>
          <p:nvPicPr>
            <p:cNvPr id="10" name="图片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34926" y="-210767"/>
              <a:ext cx="2332936" cy="524939"/>
            </a:xfrm>
            <a:prstGeom prst="rect">
              <a:avLst/>
            </a:prstGeom>
          </p:spPr>
        </p:pic>
      </p:grpSp>
    </p:spTree>
    <p:extLst>
      <p:ext uri="{BB962C8B-B14F-4D97-AF65-F5344CB8AC3E}">
        <p14:creationId xmlns:p14="http://schemas.microsoft.com/office/powerpoint/2010/main" val="347466817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4486024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cSld name="2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494" y="275082"/>
            <a:ext cx="10973012" cy="1142647"/>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609494" y="1599707"/>
            <a:ext cx="10973012" cy="4526153"/>
          </a:xfrm>
          <a:prstGeom prst="rect">
            <a:avLst/>
          </a:prstGeom>
        </p:spPr>
        <p:txBody>
          <a:bodyPr/>
          <a:lstStyle>
            <a:lvl2pPr>
              <a:defRPr>
                <a:latin typeface="微软雅黑" panose="020B0503020204020204" pitchFamily="34" charset="-122"/>
              </a:defRPr>
            </a:lvl2pPr>
            <a:lvl3pPr>
              <a:defRPr>
                <a:latin typeface="微软雅黑" panose="020B0503020204020204" pitchFamily="34" charset="-122"/>
              </a:defRPr>
            </a:lvl3pPr>
            <a:lvl4pPr>
              <a:defRPr>
                <a:latin typeface="微软雅黑" panose="020B0503020204020204" pitchFamily="34" charset="-122"/>
              </a:defRPr>
            </a:lvl4pPr>
            <a:lvl5pPr>
              <a:defRPr>
                <a:latin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1068803430"/>
      </p:ext>
    </p:extLst>
  </p:cSld>
  <p:clrMapOvr>
    <a:masterClrMapping/>
  </p:clrMapOvr>
  <p:transition>
    <p:cover dir="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pic>
        <p:nvPicPr>
          <p:cNvPr id="5" name="图片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6121635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pic>
        <p:nvPicPr>
          <p:cNvPr id="10" name="图片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1" name="图片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117935"/>
            <a:ext cx="1562986" cy="1205492"/>
          </a:xfrm>
          <a:prstGeom prst="rect">
            <a:avLst/>
          </a:prstGeom>
        </p:spPr>
      </p:pic>
      <p:sp>
        <p:nvSpPr>
          <p:cNvPr id="12" name="图片占位符 11"/>
          <p:cNvSpPr>
            <a:spLocks noGrp="1"/>
          </p:cNvSpPr>
          <p:nvPr>
            <p:ph type="pic" sz="quarter" idx="10"/>
          </p:nvPr>
        </p:nvSpPr>
        <p:spPr>
          <a:xfrm>
            <a:off x="908589" y="1842983"/>
            <a:ext cx="2805411" cy="1753381"/>
          </a:xfrm>
          <a:custGeom>
            <a:avLst/>
            <a:gdLst>
              <a:gd name="connsiteX0" fmla="*/ 0 w 2805411"/>
              <a:gd name="connsiteY0" fmla="*/ 0 h 1753381"/>
              <a:gd name="connsiteX1" fmla="*/ 2805411 w 2805411"/>
              <a:gd name="connsiteY1" fmla="*/ 0 h 1753381"/>
              <a:gd name="connsiteX2" fmla="*/ 2805411 w 2805411"/>
              <a:gd name="connsiteY2" fmla="*/ 1753381 h 1753381"/>
              <a:gd name="connsiteX3" fmla="*/ 0 w 2805411"/>
              <a:gd name="connsiteY3" fmla="*/ 1753381 h 1753381"/>
            </a:gdLst>
            <a:ahLst/>
            <a:cxnLst>
              <a:cxn ang="0">
                <a:pos x="connsiteX0" y="connsiteY0"/>
              </a:cxn>
              <a:cxn ang="0">
                <a:pos x="connsiteX1" y="connsiteY1"/>
              </a:cxn>
              <a:cxn ang="0">
                <a:pos x="connsiteX2" y="connsiteY2"/>
              </a:cxn>
              <a:cxn ang="0">
                <a:pos x="connsiteX3" y="connsiteY3"/>
              </a:cxn>
            </a:cxnLst>
            <a:rect l="l" t="t" r="r" b="b"/>
            <a:pathLst>
              <a:path w="2805411" h="1753381">
                <a:moveTo>
                  <a:pt x="0" y="0"/>
                </a:moveTo>
                <a:lnTo>
                  <a:pt x="2805411" y="0"/>
                </a:lnTo>
                <a:lnTo>
                  <a:pt x="2805411" y="1753381"/>
                </a:lnTo>
                <a:lnTo>
                  <a:pt x="0" y="1753381"/>
                </a:lnTo>
                <a:close/>
              </a:path>
            </a:pathLst>
          </a:custGeom>
        </p:spPr>
        <p:txBody>
          <a:bodyPr wrap="square">
            <a:noAutofit/>
          </a:bodyPr>
          <a:lstStyle/>
          <a:p>
            <a:endParaRPr lang="zh-CN" altLang="en-US"/>
          </a:p>
        </p:txBody>
      </p:sp>
      <p:sp>
        <p:nvSpPr>
          <p:cNvPr id="13" name="图片占位符 12"/>
          <p:cNvSpPr>
            <a:spLocks noGrp="1"/>
          </p:cNvSpPr>
          <p:nvPr>
            <p:ph type="pic" sz="quarter" idx="11"/>
          </p:nvPr>
        </p:nvSpPr>
        <p:spPr>
          <a:xfrm>
            <a:off x="4576795" y="1842983"/>
            <a:ext cx="2805411" cy="1753381"/>
          </a:xfrm>
          <a:custGeom>
            <a:avLst/>
            <a:gdLst>
              <a:gd name="connsiteX0" fmla="*/ 0 w 2805411"/>
              <a:gd name="connsiteY0" fmla="*/ 0 h 1753381"/>
              <a:gd name="connsiteX1" fmla="*/ 2805411 w 2805411"/>
              <a:gd name="connsiteY1" fmla="*/ 0 h 1753381"/>
              <a:gd name="connsiteX2" fmla="*/ 2805411 w 2805411"/>
              <a:gd name="connsiteY2" fmla="*/ 1753381 h 1753381"/>
              <a:gd name="connsiteX3" fmla="*/ 0 w 2805411"/>
              <a:gd name="connsiteY3" fmla="*/ 1753381 h 1753381"/>
            </a:gdLst>
            <a:ahLst/>
            <a:cxnLst>
              <a:cxn ang="0">
                <a:pos x="connsiteX0" y="connsiteY0"/>
              </a:cxn>
              <a:cxn ang="0">
                <a:pos x="connsiteX1" y="connsiteY1"/>
              </a:cxn>
              <a:cxn ang="0">
                <a:pos x="connsiteX2" y="connsiteY2"/>
              </a:cxn>
              <a:cxn ang="0">
                <a:pos x="connsiteX3" y="connsiteY3"/>
              </a:cxn>
            </a:cxnLst>
            <a:rect l="l" t="t" r="r" b="b"/>
            <a:pathLst>
              <a:path w="2805411" h="1753381">
                <a:moveTo>
                  <a:pt x="0" y="0"/>
                </a:moveTo>
                <a:lnTo>
                  <a:pt x="2805411" y="0"/>
                </a:lnTo>
                <a:lnTo>
                  <a:pt x="2805411" y="1753381"/>
                </a:lnTo>
                <a:lnTo>
                  <a:pt x="0" y="1753381"/>
                </a:lnTo>
                <a:close/>
              </a:path>
            </a:pathLst>
          </a:custGeom>
        </p:spPr>
        <p:txBody>
          <a:bodyPr wrap="square">
            <a:noAutofit/>
          </a:bodyPr>
          <a:lstStyle/>
          <a:p>
            <a:endParaRPr lang="zh-CN" altLang="en-US"/>
          </a:p>
        </p:txBody>
      </p:sp>
      <p:sp>
        <p:nvSpPr>
          <p:cNvPr id="16" name="图片占位符 15"/>
          <p:cNvSpPr>
            <a:spLocks noGrp="1"/>
          </p:cNvSpPr>
          <p:nvPr>
            <p:ph type="pic" sz="quarter" idx="12"/>
          </p:nvPr>
        </p:nvSpPr>
        <p:spPr>
          <a:xfrm>
            <a:off x="8309100" y="1842983"/>
            <a:ext cx="2805411" cy="1753382"/>
          </a:xfrm>
          <a:custGeom>
            <a:avLst/>
            <a:gdLst>
              <a:gd name="connsiteX0" fmla="*/ 0 w 2805411"/>
              <a:gd name="connsiteY0" fmla="*/ 0 h 1753382"/>
              <a:gd name="connsiteX1" fmla="*/ 2805411 w 2805411"/>
              <a:gd name="connsiteY1" fmla="*/ 0 h 1753382"/>
              <a:gd name="connsiteX2" fmla="*/ 2805411 w 2805411"/>
              <a:gd name="connsiteY2" fmla="*/ 1753382 h 1753382"/>
              <a:gd name="connsiteX3" fmla="*/ 0 w 2805411"/>
              <a:gd name="connsiteY3" fmla="*/ 1753382 h 1753382"/>
            </a:gdLst>
            <a:ahLst/>
            <a:cxnLst>
              <a:cxn ang="0">
                <a:pos x="connsiteX0" y="connsiteY0"/>
              </a:cxn>
              <a:cxn ang="0">
                <a:pos x="connsiteX1" y="connsiteY1"/>
              </a:cxn>
              <a:cxn ang="0">
                <a:pos x="connsiteX2" y="connsiteY2"/>
              </a:cxn>
              <a:cxn ang="0">
                <a:pos x="connsiteX3" y="connsiteY3"/>
              </a:cxn>
            </a:cxnLst>
            <a:rect l="l" t="t" r="r" b="b"/>
            <a:pathLst>
              <a:path w="2805411" h="1753382">
                <a:moveTo>
                  <a:pt x="0" y="0"/>
                </a:moveTo>
                <a:lnTo>
                  <a:pt x="2805411" y="0"/>
                </a:lnTo>
                <a:lnTo>
                  <a:pt x="2805411" y="1753382"/>
                </a:lnTo>
                <a:lnTo>
                  <a:pt x="0" y="1753382"/>
                </a:lnTo>
                <a:close/>
              </a:path>
            </a:pathLst>
          </a:custGeom>
        </p:spPr>
        <p:txBody>
          <a:bodyPr wrap="square">
            <a:noAutofit/>
          </a:bodyPr>
          <a:lstStyle/>
          <a:p>
            <a:endParaRPr lang="zh-CN" altLang="en-US"/>
          </a:p>
        </p:txBody>
      </p:sp>
    </p:spTree>
    <p:extLst>
      <p:ext uri="{BB962C8B-B14F-4D97-AF65-F5344CB8AC3E}">
        <p14:creationId xmlns:p14="http://schemas.microsoft.com/office/powerpoint/2010/main" val="41775418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pic>
        <p:nvPicPr>
          <p:cNvPr id="10" name="图片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1" name="图片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117935"/>
            <a:ext cx="1562986" cy="1205492"/>
          </a:xfrm>
          <a:prstGeom prst="rect">
            <a:avLst/>
          </a:prstGeom>
        </p:spPr>
      </p:pic>
      <p:sp>
        <p:nvSpPr>
          <p:cNvPr id="7" name="图片占位符 6"/>
          <p:cNvSpPr>
            <a:spLocks noGrp="1"/>
          </p:cNvSpPr>
          <p:nvPr>
            <p:ph type="pic" sz="quarter" idx="10"/>
          </p:nvPr>
        </p:nvSpPr>
        <p:spPr>
          <a:xfrm>
            <a:off x="1031041" y="2047819"/>
            <a:ext cx="4795132" cy="2996958"/>
          </a:xfrm>
          <a:custGeom>
            <a:avLst/>
            <a:gdLst>
              <a:gd name="connsiteX0" fmla="*/ 0 w 4795132"/>
              <a:gd name="connsiteY0" fmla="*/ 0 h 2996958"/>
              <a:gd name="connsiteX1" fmla="*/ 4795132 w 4795132"/>
              <a:gd name="connsiteY1" fmla="*/ 0 h 2996958"/>
              <a:gd name="connsiteX2" fmla="*/ 4795132 w 4795132"/>
              <a:gd name="connsiteY2" fmla="*/ 2996958 h 2996958"/>
              <a:gd name="connsiteX3" fmla="*/ 0 w 4795132"/>
              <a:gd name="connsiteY3" fmla="*/ 2996958 h 2996958"/>
            </a:gdLst>
            <a:ahLst/>
            <a:cxnLst>
              <a:cxn ang="0">
                <a:pos x="connsiteX0" y="connsiteY0"/>
              </a:cxn>
              <a:cxn ang="0">
                <a:pos x="connsiteX1" y="connsiteY1"/>
              </a:cxn>
              <a:cxn ang="0">
                <a:pos x="connsiteX2" y="connsiteY2"/>
              </a:cxn>
              <a:cxn ang="0">
                <a:pos x="connsiteX3" y="connsiteY3"/>
              </a:cxn>
            </a:cxnLst>
            <a:rect l="l" t="t" r="r" b="b"/>
            <a:pathLst>
              <a:path w="4795132" h="2996958">
                <a:moveTo>
                  <a:pt x="0" y="0"/>
                </a:moveTo>
                <a:lnTo>
                  <a:pt x="4795132" y="0"/>
                </a:lnTo>
                <a:lnTo>
                  <a:pt x="4795132" y="2996958"/>
                </a:lnTo>
                <a:lnTo>
                  <a:pt x="0" y="2996958"/>
                </a:lnTo>
                <a:close/>
              </a:path>
            </a:pathLst>
          </a:custGeom>
        </p:spPr>
        <p:txBody>
          <a:bodyPr wrap="square">
            <a:noAutofit/>
          </a:bodyPr>
          <a:lstStyle/>
          <a:p>
            <a:endParaRPr lang="zh-CN" altLang="en-US"/>
          </a:p>
        </p:txBody>
      </p:sp>
    </p:spTree>
    <p:extLst>
      <p:ext uri="{BB962C8B-B14F-4D97-AF65-F5344CB8AC3E}">
        <p14:creationId xmlns:p14="http://schemas.microsoft.com/office/powerpoint/2010/main" val="9360608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stretch>
            <a:fillRect/>
          </a:stretch>
        </p:blipFill>
        <p:spPr>
          <a:xfrm>
            <a:off x="0" y="-31077"/>
            <a:ext cx="12223539" cy="6889077"/>
          </a:xfrm>
          <a:prstGeom prst="rect">
            <a:avLst/>
          </a:prstGeom>
        </p:spPr>
      </p:pic>
    </p:spTree>
    <p:extLst>
      <p:ext uri="{BB962C8B-B14F-4D97-AF65-F5344CB8AC3E}">
        <p14:creationId xmlns:p14="http://schemas.microsoft.com/office/powerpoint/2010/main" val="7886746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B246B37E-DB3B-4EB3-8A99-C4EBF227A156}" type="datetimeFigureOut">
              <a:rPr lang="zh-CN" altLang="en-US" smtClean="0"/>
              <a:t>2017/12/10 Sunday</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3F2091D-4AA1-423B-B1E3-0460E54F0526}" type="slidenum">
              <a:rPr lang="zh-CN" altLang="en-US" smtClean="0"/>
              <a:t>‹#›</a:t>
            </a:fld>
            <a:endParaRPr lang="zh-CN" altLang="en-US"/>
          </a:p>
        </p:txBody>
      </p:sp>
    </p:spTree>
    <p:extLst>
      <p:ext uri="{BB962C8B-B14F-4D97-AF65-F5344CB8AC3E}">
        <p14:creationId xmlns:p14="http://schemas.microsoft.com/office/powerpoint/2010/main" val="16971133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B246B37E-DB3B-4EB3-8A99-C4EBF227A156}" type="datetimeFigureOut">
              <a:rPr lang="zh-CN" altLang="en-US" smtClean="0"/>
              <a:t>2017/12/10 Sunday</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3F2091D-4AA1-423B-B1E3-0460E54F0526}" type="slidenum">
              <a:rPr lang="zh-CN" altLang="en-US" smtClean="0"/>
              <a:t>‹#›</a:t>
            </a:fld>
            <a:endParaRPr lang="zh-CN" altLang="en-US"/>
          </a:p>
        </p:txBody>
      </p:sp>
    </p:spTree>
    <p:extLst>
      <p:ext uri="{BB962C8B-B14F-4D97-AF65-F5344CB8AC3E}">
        <p14:creationId xmlns:p14="http://schemas.microsoft.com/office/powerpoint/2010/main" val="19422425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B246B37E-DB3B-4EB3-8A99-C4EBF227A156}" type="datetimeFigureOut">
              <a:rPr lang="zh-CN" altLang="en-US" smtClean="0"/>
              <a:t>2017/12/10 Sunday</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13F2091D-4AA1-423B-B1E3-0460E54F0526}" type="slidenum">
              <a:rPr lang="zh-CN" altLang="en-US" smtClean="0"/>
              <a:t>‹#›</a:t>
            </a:fld>
            <a:endParaRPr lang="zh-CN" altLang="en-US"/>
          </a:p>
        </p:txBody>
      </p:sp>
    </p:spTree>
    <p:extLst>
      <p:ext uri="{BB962C8B-B14F-4D97-AF65-F5344CB8AC3E}">
        <p14:creationId xmlns:p14="http://schemas.microsoft.com/office/powerpoint/2010/main" val="34471667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B246B37E-DB3B-4EB3-8A99-C4EBF227A156}" type="datetimeFigureOut">
              <a:rPr lang="zh-CN" altLang="en-US" smtClean="0"/>
              <a:t>2017/12/10 Sunday</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13F2091D-4AA1-423B-B1E3-0460E54F0526}" type="slidenum">
              <a:rPr lang="zh-CN" altLang="en-US" smtClean="0"/>
              <a:t>‹#›</a:t>
            </a:fld>
            <a:endParaRPr lang="zh-CN" altLang="en-US"/>
          </a:p>
        </p:txBody>
      </p:sp>
    </p:spTree>
    <p:extLst>
      <p:ext uri="{BB962C8B-B14F-4D97-AF65-F5344CB8AC3E}">
        <p14:creationId xmlns:p14="http://schemas.microsoft.com/office/powerpoint/2010/main" val="14219583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B246B37E-DB3B-4EB3-8A99-C4EBF227A156}" type="datetimeFigureOut">
              <a:rPr lang="zh-CN" altLang="en-US" smtClean="0"/>
              <a:t>2017/12/10 Sunday</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13F2091D-4AA1-423B-B1E3-0460E54F0526}" type="slidenum">
              <a:rPr lang="zh-CN" altLang="en-US" smtClean="0"/>
              <a:t>‹#›</a:t>
            </a:fld>
            <a:endParaRPr lang="zh-CN" altLang="en-US"/>
          </a:p>
        </p:txBody>
      </p:sp>
    </p:spTree>
    <p:extLst>
      <p:ext uri="{BB962C8B-B14F-4D97-AF65-F5344CB8AC3E}">
        <p14:creationId xmlns:p14="http://schemas.microsoft.com/office/powerpoint/2010/main" val="28504471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246B37E-DB3B-4EB3-8A99-C4EBF227A156}" type="datetimeFigureOut">
              <a:rPr lang="zh-CN" altLang="en-US" smtClean="0"/>
              <a:t>2017/12/10 Sunday</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3F2091D-4AA1-423B-B1E3-0460E54F0526}" type="slidenum">
              <a:rPr lang="zh-CN" altLang="en-US" smtClean="0"/>
              <a:t>‹#›</a:t>
            </a:fld>
            <a:endParaRPr lang="zh-CN" altLang="en-US"/>
          </a:p>
        </p:txBody>
      </p:sp>
    </p:spTree>
    <p:extLst>
      <p:ext uri="{BB962C8B-B14F-4D97-AF65-F5344CB8AC3E}">
        <p14:creationId xmlns:p14="http://schemas.microsoft.com/office/powerpoint/2010/main" val="3865130876"/>
      </p:ext>
    </p:extLst>
  </p:cSld>
  <p:clrMap bg1="lt1" tx1="dk1" bg2="lt2" tx2="dk2" accent1="accent1" accent2="accent2" accent3="accent3" accent4="accent4" accent5="accent5" accent6="accent6" hlink="hlink" folHlink="folHlink"/>
  <p:sldLayoutIdLst>
    <p:sldLayoutId id="2147483661" r:id="rId1"/>
    <p:sldLayoutId id="2147483675" r:id="rId2"/>
    <p:sldLayoutId id="2147483676"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8FC92A1-513B-4398-A959-72531047DCC6}" type="datetimeFigureOut">
              <a:rPr lang="zh-CN" altLang="en-US" smtClean="0"/>
              <a:t>2017/12/10 Sunday</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E2B462-88D4-4883-A772-BB4E6578C06F}" type="slidenum">
              <a:rPr lang="zh-CN" altLang="en-US" smtClean="0"/>
              <a:t>‹#›</a:t>
            </a:fld>
            <a:endParaRPr lang="zh-CN" altLang="en-US"/>
          </a:p>
        </p:txBody>
      </p:sp>
    </p:spTree>
    <p:extLst>
      <p:ext uri="{BB962C8B-B14F-4D97-AF65-F5344CB8AC3E}">
        <p14:creationId xmlns:p14="http://schemas.microsoft.com/office/powerpoint/2010/main" val="4176029003"/>
      </p:ext>
    </p:extLst>
  </p:cSld>
  <p:clrMap bg1="lt1" tx1="dk1" bg2="lt2" tx2="dk2" accent1="accent1" accent2="accent2" accent3="accent3" accent4="accent4" accent5="accent5" accent6="accent6" hlink="hlink" folHlink="folHlink"/>
  <p:sldLayoutIdLst>
    <p:sldLayoutId id="2147483678"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tags" Target="../tags/tag13.xml"/><Relationship Id="rId18" Type="http://schemas.openxmlformats.org/officeDocument/2006/relationships/notesSlide" Target="../notesSlides/notesSlide1.xml"/><Relationship Id="rId26" Type="http://schemas.openxmlformats.org/officeDocument/2006/relationships/image" Target="../media/image13.png"/><Relationship Id="rId3" Type="http://schemas.openxmlformats.org/officeDocument/2006/relationships/tags" Target="../tags/tag3.xml"/><Relationship Id="rId21" Type="http://schemas.openxmlformats.org/officeDocument/2006/relationships/image" Target="../media/image8.png"/><Relationship Id="rId7" Type="http://schemas.openxmlformats.org/officeDocument/2006/relationships/tags" Target="../tags/tag7.xml"/><Relationship Id="rId12" Type="http://schemas.openxmlformats.org/officeDocument/2006/relationships/tags" Target="../tags/tag12.xml"/><Relationship Id="rId17" Type="http://schemas.openxmlformats.org/officeDocument/2006/relationships/slideLayout" Target="../slideLayouts/slideLayout14.xml"/><Relationship Id="rId25" Type="http://schemas.openxmlformats.org/officeDocument/2006/relationships/image" Target="../media/image12.png"/><Relationship Id="rId2" Type="http://schemas.openxmlformats.org/officeDocument/2006/relationships/tags" Target="../tags/tag2.xml"/><Relationship Id="rId16" Type="http://schemas.openxmlformats.org/officeDocument/2006/relationships/audio" Target="../media/media1.mp3"/><Relationship Id="rId20" Type="http://schemas.openxmlformats.org/officeDocument/2006/relationships/image" Target="../media/image7.png"/><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24" Type="http://schemas.openxmlformats.org/officeDocument/2006/relationships/image" Target="../media/image11.png"/><Relationship Id="rId5" Type="http://schemas.openxmlformats.org/officeDocument/2006/relationships/tags" Target="../tags/tag5.xml"/><Relationship Id="rId15" Type="http://schemas.microsoft.com/office/2007/relationships/media" Target="../media/media1.mp3"/><Relationship Id="rId23" Type="http://schemas.openxmlformats.org/officeDocument/2006/relationships/image" Target="../media/image10.png"/><Relationship Id="rId28" Type="http://schemas.openxmlformats.org/officeDocument/2006/relationships/image" Target="../media/image15.png"/><Relationship Id="rId10" Type="http://schemas.openxmlformats.org/officeDocument/2006/relationships/tags" Target="../tags/tag10.xml"/><Relationship Id="rId19" Type="http://schemas.openxmlformats.org/officeDocument/2006/relationships/image" Target="../media/image6.png"/><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tags" Target="../tags/tag14.xml"/><Relationship Id="rId22" Type="http://schemas.openxmlformats.org/officeDocument/2006/relationships/image" Target="../media/image9.png"/><Relationship Id="rId27" Type="http://schemas.openxmlformats.org/officeDocument/2006/relationships/image" Target="../media/image14.png"/></Relationships>
</file>

<file path=ppt/slides/_rels/slide10.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xml"/><Relationship Id="rId1" Type="http://schemas.openxmlformats.org/officeDocument/2006/relationships/tags" Target="../tags/tag25.xml"/><Relationship Id="rId4" Type="http://schemas.openxmlformats.org/officeDocument/2006/relationships/chart" Target="../charts/char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34.pn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14.xml"/><Relationship Id="rId5" Type="http://schemas.openxmlformats.org/officeDocument/2006/relationships/image" Target="../media/image4.png"/><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microsoft.com/office/2007/relationships/hdphoto" Target="../media/hdphoto1.wdp"/></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tags" Target="../tags/tag17.xml"/><Relationship Id="rId7" Type="http://schemas.openxmlformats.org/officeDocument/2006/relationships/image" Target="../media/image16.png"/><Relationship Id="rId12" Type="http://schemas.openxmlformats.org/officeDocument/2006/relationships/image" Target="../media/image19.png"/><Relationship Id="rId2" Type="http://schemas.openxmlformats.org/officeDocument/2006/relationships/tags" Target="../tags/tag16.xml"/><Relationship Id="rId1" Type="http://schemas.openxmlformats.org/officeDocument/2006/relationships/tags" Target="../tags/tag15.xml"/><Relationship Id="rId6" Type="http://schemas.openxmlformats.org/officeDocument/2006/relationships/notesSlide" Target="../notesSlides/notesSlide2.xml"/><Relationship Id="rId11" Type="http://schemas.openxmlformats.org/officeDocument/2006/relationships/image" Target="../media/image13.png"/><Relationship Id="rId5" Type="http://schemas.openxmlformats.org/officeDocument/2006/relationships/slideLayout" Target="../slideLayouts/slideLayout14.xml"/><Relationship Id="rId10" Type="http://schemas.openxmlformats.org/officeDocument/2006/relationships/image" Target="../media/image18.png"/><Relationship Id="rId4" Type="http://schemas.openxmlformats.org/officeDocument/2006/relationships/tags" Target="../tags/tag18.xml"/><Relationship Id="rId9" Type="http://schemas.openxmlformats.org/officeDocument/2006/relationships/image" Target="../media/image17.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8" Type="http://schemas.openxmlformats.org/officeDocument/2006/relationships/notesSlide" Target="../notesSlides/notesSlide21.xml"/><Relationship Id="rId3" Type="http://schemas.openxmlformats.org/officeDocument/2006/relationships/tags" Target="../tags/tag28.xml"/><Relationship Id="rId7" Type="http://schemas.openxmlformats.org/officeDocument/2006/relationships/slideLayout" Target="../slideLayouts/slideLayout2.xml"/><Relationship Id="rId2" Type="http://schemas.openxmlformats.org/officeDocument/2006/relationships/tags" Target="../tags/tag27.xml"/><Relationship Id="rId1" Type="http://schemas.openxmlformats.org/officeDocument/2006/relationships/tags" Target="../tags/tag26.xml"/><Relationship Id="rId6" Type="http://schemas.openxmlformats.org/officeDocument/2006/relationships/tags" Target="../tags/tag31.xml"/><Relationship Id="rId11" Type="http://schemas.openxmlformats.org/officeDocument/2006/relationships/image" Target="../media/image39.jpg"/><Relationship Id="rId5" Type="http://schemas.openxmlformats.org/officeDocument/2006/relationships/tags" Target="../tags/tag30.xml"/><Relationship Id="rId10" Type="http://schemas.openxmlformats.org/officeDocument/2006/relationships/image" Target="../media/image38.jpg"/><Relationship Id="rId4" Type="http://schemas.openxmlformats.org/officeDocument/2006/relationships/tags" Target="../tags/tag29.xml"/><Relationship Id="rId9" Type="http://schemas.openxmlformats.org/officeDocument/2006/relationships/image" Target="../media/image37.jpg"/></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3.xml"/><Relationship Id="rId1" Type="http://schemas.openxmlformats.org/officeDocument/2006/relationships/slideLayout" Target="../slideLayouts/slideLayout14.xml"/><Relationship Id="rId5" Type="http://schemas.openxmlformats.org/officeDocument/2006/relationships/image" Target="../media/image4.png"/><Relationship Id="rId4" Type="http://schemas.openxmlformats.org/officeDocument/2006/relationships/image" Target="../media/image18.png"/></Relationships>
</file>

<file path=ppt/slides/_rels/slide24.xml.rels><?xml version="1.0" encoding="UTF-8" standalone="yes"?>
<Relationships xmlns="http://schemas.openxmlformats.org/package/2006/relationships"><Relationship Id="rId3" Type="http://schemas.openxmlformats.org/officeDocument/2006/relationships/tags" Target="../tags/tag34.xml"/><Relationship Id="rId7" Type="http://schemas.openxmlformats.org/officeDocument/2006/relationships/image" Target="../media/image42.jpg"/><Relationship Id="rId2" Type="http://schemas.openxmlformats.org/officeDocument/2006/relationships/tags" Target="../tags/tag33.xml"/><Relationship Id="rId1" Type="http://schemas.openxmlformats.org/officeDocument/2006/relationships/tags" Target="../tags/tag32.xml"/><Relationship Id="rId6" Type="http://schemas.openxmlformats.org/officeDocument/2006/relationships/image" Target="../media/image41.png"/><Relationship Id="rId5" Type="http://schemas.openxmlformats.org/officeDocument/2006/relationships/notesSlide" Target="../notesSlides/notesSlide24.xml"/><Relationship Id="rId4"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microsoft.com/office/2007/relationships/hdphoto" Target="../media/hdphoto2.wdp"/></Relationships>
</file>

<file path=ppt/slides/_rels/slide2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microsoft.com/office/2007/relationships/hdphoto" Target="../media/hdphoto3.wdp"/></Relationships>
</file>

<file path=ppt/slides/_rels/slide2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46.png"/></Relationships>
</file>

<file path=ppt/slides/_rels/slide2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49.png"/></Relationships>
</file>

<file path=ppt/slides/_rels/slide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14.xml"/><Relationship Id="rId5" Type="http://schemas.openxmlformats.org/officeDocument/2006/relationships/image" Target="../media/image4.png"/><Relationship Id="rId4" Type="http://schemas.openxmlformats.org/officeDocument/2006/relationships/image" Target="../media/image18.png"/></Relationships>
</file>

<file path=ppt/slides/_rels/slide30.xml.rels><?xml version="1.0" encoding="UTF-8" standalone="yes"?>
<Relationships xmlns="http://schemas.openxmlformats.org/package/2006/relationships"><Relationship Id="rId8" Type="http://schemas.openxmlformats.org/officeDocument/2006/relationships/tags" Target="../tags/tag42.xml"/><Relationship Id="rId13" Type="http://schemas.openxmlformats.org/officeDocument/2006/relationships/notesSlide" Target="../notesSlides/notesSlide30.xml"/><Relationship Id="rId18" Type="http://schemas.openxmlformats.org/officeDocument/2006/relationships/image" Target="../media/image10.png"/><Relationship Id="rId3" Type="http://schemas.openxmlformats.org/officeDocument/2006/relationships/tags" Target="../tags/tag37.xml"/><Relationship Id="rId7" Type="http://schemas.openxmlformats.org/officeDocument/2006/relationships/tags" Target="../tags/tag41.xml"/><Relationship Id="rId12" Type="http://schemas.openxmlformats.org/officeDocument/2006/relationships/slideLayout" Target="../slideLayouts/slideLayout14.xml"/><Relationship Id="rId17" Type="http://schemas.openxmlformats.org/officeDocument/2006/relationships/image" Target="../media/image9.png"/><Relationship Id="rId2" Type="http://schemas.openxmlformats.org/officeDocument/2006/relationships/tags" Target="../tags/tag36.xml"/><Relationship Id="rId16" Type="http://schemas.openxmlformats.org/officeDocument/2006/relationships/image" Target="../media/image8.png"/><Relationship Id="rId20" Type="http://schemas.openxmlformats.org/officeDocument/2006/relationships/image" Target="../media/image50.png"/><Relationship Id="rId1" Type="http://schemas.openxmlformats.org/officeDocument/2006/relationships/tags" Target="../tags/tag35.xml"/><Relationship Id="rId6" Type="http://schemas.openxmlformats.org/officeDocument/2006/relationships/tags" Target="../tags/tag40.xml"/><Relationship Id="rId11" Type="http://schemas.openxmlformats.org/officeDocument/2006/relationships/tags" Target="../tags/tag45.xml"/><Relationship Id="rId5" Type="http://schemas.openxmlformats.org/officeDocument/2006/relationships/tags" Target="../tags/tag39.xml"/><Relationship Id="rId15" Type="http://schemas.openxmlformats.org/officeDocument/2006/relationships/image" Target="../media/image7.png"/><Relationship Id="rId10" Type="http://schemas.openxmlformats.org/officeDocument/2006/relationships/tags" Target="../tags/tag44.xml"/><Relationship Id="rId19" Type="http://schemas.openxmlformats.org/officeDocument/2006/relationships/image" Target="../media/image13.png"/><Relationship Id="rId4" Type="http://schemas.openxmlformats.org/officeDocument/2006/relationships/tags" Target="../tags/tag38.xml"/><Relationship Id="rId9" Type="http://schemas.openxmlformats.org/officeDocument/2006/relationships/tags" Target="../tags/tag43.xml"/><Relationship Id="rId1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14.xml"/><Relationship Id="rId5" Type="http://schemas.openxmlformats.org/officeDocument/2006/relationships/image" Target="../media/image4.png"/><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8" Type="http://schemas.openxmlformats.org/officeDocument/2006/relationships/notesSlide" Target="../notesSlides/notesSlide9.xml"/><Relationship Id="rId3" Type="http://schemas.openxmlformats.org/officeDocument/2006/relationships/tags" Target="../tags/tag21.xml"/><Relationship Id="rId7" Type="http://schemas.openxmlformats.org/officeDocument/2006/relationships/slideLayout" Target="../slideLayouts/slideLayout1.xml"/><Relationship Id="rId2" Type="http://schemas.openxmlformats.org/officeDocument/2006/relationships/tags" Target="../tags/tag20.xml"/><Relationship Id="rId1" Type="http://schemas.openxmlformats.org/officeDocument/2006/relationships/tags" Target="../tags/tag19.xml"/><Relationship Id="rId6" Type="http://schemas.openxmlformats.org/officeDocument/2006/relationships/tags" Target="../tags/tag24.xml"/><Relationship Id="rId11" Type="http://schemas.openxmlformats.org/officeDocument/2006/relationships/chart" Target="../charts/chart3.xml"/><Relationship Id="rId5" Type="http://schemas.openxmlformats.org/officeDocument/2006/relationships/tags" Target="../tags/tag23.xml"/><Relationship Id="rId10" Type="http://schemas.openxmlformats.org/officeDocument/2006/relationships/chart" Target="../charts/chart2.xml"/><Relationship Id="rId4" Type="http://schemas.openxmlformats.org/officeDocument/2006/relationships/tags" Target="../tags/tag22.xml"/><Relationship Id="rId9" Type="http://schemas.openxmlformats.org/officeDocument/2006/relationships/chart" Target="../charts/char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A_图片 16"/>
          <p:cNvPicPr>
            <a:picLocks noChangeAspect="1"/>
          </p:cNvPicPr>
          <p:nvPr>
            <p:custDataLst>
              <p:tags r:id="rId1"/>
            </p:custDataLst>
          </p:nvPr>
        </p:nvPicPr>
        <p:blipFill>
          <a:blip r:embed="rId19" cstate="print">
            <a:extLst>
              <a:ext uri="{28A0092B-C50C-407E-A947-70E740481C1C}">
                <a14:useLocalDpi xmlns:a14="http://schemas.microsoft.com/office/drawing/2010/main" val="0"/>
              </a:ext>
            </a:extLst>
          </a:blip>
          <a:stretch>
            <a:fillRect/>
          </a:stretch>
        </p:blipFill>
        <p:spPr>
          <a:xfrm>
            <a:off x="3510845" y="5811551"/>
            <a:ext cx="2230238" cy="1462300"/>
          </a:xfrm>
          <a:prstGeom prst="rect">
            <a:avLst/>
          </a:prstGeom>
        </p:spPr>
      </p:pic>
      <p:pic>
        <p:nvPicPr>
          <p:cNvPr id="20" name="PA_图片 19"/>
          <p:cNvPicPr>
            <a:picLocks noChangeAspect="1"/>
          </p:cNvPicPr>
          <p:nvPr>
            <p:custDataLst>
              <p:tags r:id="rId2"/>
            </p:custDataLst>
          </p:nvPr>
        </p:nvPicPr>
        <p:blipFill>
          <a:blip r:embed="rId20" cstate="print">
            <a:extLst>
              <a:ext uri="{28A0092B-C50C-407E-A947-70E740481C1C}">
                <a14:useLocalDpi xmlns:a14="http://schemas.microsoft.com/office/drawing/2010/main" val="0"/>
              </a:ext>
            </a:extLst>
          </a:blip>
          <a:stretch>
            <a:fillRect/>
          </a:stretch>
        </p:blipFill>
        <p:spPr>
          <a:xfrm>
            <a:off x="1964679" y="5641178"/>
            <a:ext cx="2749930" cy="1803046"/>
          </a:xfrm>
          <a:prstGeom prst="rect">
            <a:avLst/>
          </a:prstGeom>
        </p:spPr>
      </p:pic>
      <p:pic>
        <p:nvPicPr>
          <p:cNvPr id="21" name="PA_图片 20"/>
          <p:cNvPicPr>
            <a:picLocks noChangeAspect="1"/>
          </p:cNvPicPr>
          <p:nvPr>
            <p:custDataLst>
              <p:tags r:id="rId3"/>
            </p:custDataLst>
          </p:nvPr>
        </p:nvPicPr>
        <p:blipFill>
          <a:blip r:embed="rId21" cstate="print">
            <a:extLst>
              <a:ext uri="{28A0092B-C50C-407E-A947-70E740481C1C}">
                <a14:useLocalDpi xmlns:a14="http://schemas.microsoft.com/office/drawing/2010/main" val="0"/>
              </a:ext>
            </a:extLst>
          </a:blip>
          <a:stretch>
            <a:fillRect/>
          </a:stretch>
        </p:blipFill>
        <p:spPr>
          <a:xfrm>
            <a:off x="-429893" y="6162296"/>
            <a:ext cx="1857724" cy="1218054"/>
          </a:xfrm>
          <a:prstGeom prst="rect">
            <a:avLst/>
          </a:prstGeom>
        </p:spPr>
      </p:pic>
      <p:pic>
        <p:nvPicPr>
          <p:cNvPr id="23" name="PA_图片 22"/>
          <p:cNvPicPr>
            <a:picLocks noChangeAspect="1"/>
          </p:cNvPicPr>
          <p:nvPr>
            <p:custDataLst>
              <p:tags r:id="rId4"/>
            </p:custDataLst>
          </p:nvPr>
        </p:nvPicPr>
        <p:blipFill>
          <a:blip r:embed="rId22" cstate="print">
            <a:extLst>
              <a:ext uri="{28A0092B-C50C-407E-A947-70E740481C1C}">
                <a14:useLocalDpi xmlns:a14="http://schemas.microsoft.com/office/drawing/2010/main" val="0"/>
              </a:ext>
            </a:extLst>
          </a:blip>
          <a:stretch>
            <a:fillRect/>
          </a:stretch>
        </p:blipFill>
        <p:spPr>
          <a:xfrm>
            <a:off x="818431" y="6025233"/>
            <a:ext cx="2015485" cy="1321493"/>
          </a:xfrm>
          <a:prstGeom prst="rect">
            <a:avLst/>
          </a:prstGeom>
        </p:spPr>
      </p:pic>
      <p:pic>
        <p:nvPicPr>
          <p:cNvPr id="24" name="PA_图片 23"/>
          <p:cNvPicPr>
            <a:picLocks noChangeAspect="1"/>
          </p:cNvPicPr>
          <p:nvPr>
            <p:custDataLst>
              <p:tags r:id="rId5"/>
            </p:custDataLst>
          </p:nvPr>
        </p:nvPicPr>
        <p:blipFill>
          <a:blip r:embed="rId23" cstate="print">
            <a:extLst>
              <a:ext uri="{28A0092B-C50C-407E-A947-70E740481C1C}">
                <a14:useLocalDpi xmlns:a14="http://schemas.microsoft.com/office/drawing/2010/main" val="0"/>
              </a:ext>
            </a:extLst>
          </a:blip>
          <a:stretch>
            <a:fillRect/>
          </a:stretch>
        </p:blipFill>
        <p:spPr>
          <a:xfrm>
            <a:off x="4615213" y="5564224"/>
            <a:ext cx="2799472" cy="1835530"/>
          </a:xfrm>
          <a:prstGeom prst="rect">
            <a:avLst/>
          </a:prstGeom>
        </p:spPr>
      </p:pic>
      <p:pic>
        <p:nvPicPr>
          <p:cNvPr id="27" name="PA_图片 26"/>
          <p:cNvPicPr>
            <a:picLocks noChangeAspect="1"/>
          </p:cNvPicPr>
          <p:nvPr>
            <p:custDataLst>
              <p:tags r:id="rId6"/>
            </p:custDataLst>
          </p:nvPr>
        </p:nvPicPr>
        <p:blipFill>
          <a:blip r:embed="rId23" cstate="print">
            <a:extLst>
              <a:ext uri="{28A0092B-C50C-407E-A947-70E740481C1C}">
                <a14:useLocalDpi xmlns:a14="http://schemas.microsoft.com/office/drawing/2010/main" val="0"/>
              </a:ext>
            </a:extLst>
          </a:blip>
          <a:stretch>
            <a:fillRect/>
          </a:stretch>
        </p:blipFill>
        <p:spPr>
          <a:xfrm>
            <a:off x="8768543" y="5659878"/>
            <a:ext cx="2799472" cy="1835530"/>
          </a:xfrm>
          <a:prstGeom prst="rect">
            <a:avLst/>
          </a:prstGeom>
        </p:spPr>
      </p:pic>
      <p:pic>
        <p:nvPicPr>
          <p:cNvPr id="29" name="PA_图片 28"/>
          <p:cNvPicPr>
            <a:picLocks noChangeAspect="1"/>
          </p:cNvPicPr>
          <p:nvPr>
            <p:custDataLst>
              <p:tags r:id="rId7"/>
            </p:custDataLst>
          </p:nvPr>
        </p:nvPicPr>
        <p:blipFill>
          <a:blip r:embed="rId20" cstate="print">
            <a:extLst>
              <a:ext uri="{28A0092B-C50C-407E-A947-70E740481C1C}">
                <a14:useLocalDpi xmlns:a14="http://schemas.microsoft.com/office/drawing/2010/main" val="0"/>
              </a:ext>
            </a:extLst>
          </a:blip>
          <a:stretch>
            <a:fillRect/>
          </a:stretch>
        </p:blipFill>
        <p:spPr>
          <a:xfrm>
            <a:off x="6750236" y="5596521"/>
            <a:ext cx="2992731" cy="1962243"/>
          </a:xfrm>
          <a:prstGeom prst="rect">
            <a:avLst/>
          </a:prstGeom>
        </p:spPr>
      </p:pic>
      <p:pic>
        <p:nvPicPr>
          <p:cNvPr id="30" name="PA_图片 29"/>
          <p:cNvPicPr>
            <a:picLocks noChangeAspect="1"/>
          </p:cNvPicPr>
          <p:nvPr>
            <p:custDataLst>
              <p:tags r:id="rId8"/>
            </p:custDataLst>
          </p:nvPr>
        </p:nvPicPr>
        <p:blipFill>
          <a:blip r:embed="rId21" cstate="print">
            <a:extLst>
              <a:ext uri="{28A0092B-C50C-407E-A947-70E740481C1C}">
                <a14:useLocalDpi xmlns:a14="http://schemas.microsoft.com/office/drawing/2010/main" val="0"/>
              </a:ext>
            </a:extLst>
          </a:blip>
          <a:stretch>
            <a:fillRect/>
          </a:stretch>
        </p:blipFill>
        <p:spPr>
          <a:xfrm>
            <a:off x="10677239" y="6025233"/>
            <a:ext cx="1857724" cy="1218054"/>
          </a:xfrm>
          <a:prstGeom prst="rect">
            <a:avLst/>
          </a:prstGeom>
        </p:spPr>
      </p:pic>
      <p:sp>
        <p:nvSpPr>
          <p:cNvPr id="37" name="PA_文本框 2"/>
          <p:cNvSpPr txBox="1">
            <a:spLocks noChangeArrowheads="1"/>
          </p:cNvSpPr>
          <p:nvPr>
            <p:custDataLst>
              <p:tags r:id="rId9"/>
            </p:custDataLst>
          </p:nvPr>
        </p:nvSpPr>
        <p:spPr bwMode="auto">
          <a:xfrm>
            <a:off x="2957231" y="4172773"/>
            <a:ext cx="6277539" cy="830997"/>
          </a:xfrm>
          <a:prstGeom prst="rect">
            <a:avLst/>
          </a:prstGeom>
          <a:noFill/>
          <a:ln w="9525">
            <a:noFill/>
            <a:miter lim="800000"/>
            <a:headEnd/>
            <a:tailEnd/>
          </a:ln>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4800" b="0" i="0" u="none" strike="noStrike" kern="1200" cap="none" spc="0" normalizeH="0" baseline="0" noProof="0" dirty="0">
                <a:ln>
                  <a:noFill/>
                </a:ln>
                <a:solidFill>
                  <a:srgbClr val="C00000"/>
                </a:solidFill>
                <a:effectLst/>
                <a:uLnTx/>
                <a:uFillTx/>
                <a:latin typeface="迷你简剪纸" panose="03000509000000000000" pitchFamily="65" charset="-122"/>
                <a:ea typeface="迷你简剪纸" panose="03000509000000000000" pitchFamily="65" charset="-122"/>
                <a:cs typeface="+mn-cs"/>
              </a:rPr>
              <a:t>传统剪纸风</a:t>
            </a:r>
            <a:r>
              <a:rPr kumimoji="0" lang="en-US" altLang="zh-CN" sz="4800" b="0" i="0" u="none" strike="noStrike" kern="1200" cap="none" spc="0" normalizeH="0" baseline="0" noProof="0" dirty="0">
                <a:ln>
                  <a:noFill/>
                </a:ln>
                <a:solidFill>
                  <a:srgbClr val="C00000"/>
                </a:solidFill>
                <a:effectLst/>
                <a:uLnTx/>
                <a:uFillTx/>
                <a:latin typeface="迷你简剪纸" panose="03000509000000000000" pitchFamily="65" charset="-122"/>
                <a:ea typeface="迷你简剪纸" panose="03000509000000000000" pitchFamily="65" charset="-122"/>
                <a:cs typeface="+mn-cs"/>
              </a:rPr>
              <a:t>PPT</a:t>
            </a:r>
            <a:r>
              <a:rPr kumimoji="0" lang="zh-CN" altLang="en-US" sz="4800" b="0" i="0" u="none" strike="noStrike" kern="1200" cap="none" spc="0" normalizeH="0" baseline="0" noProof="0" dirty="0">
                <a:ln>
                  <a:noFill/>
                </a:ln>
                <a:solidFill>
                  <a:srgbClr val="C00000"/>
                </a:solidFill>
                <a:effectLst/>
                <a:uLnTx/>
                <a:uFillTx/>
                <a:latin typeface="迷你简剪纸" panose="03000509000000000000" pitchFamily="65" charset="-122"/>
                <a:ea typeface="迷你简剪纸" panose="03000509000000000000" pitchFamily="65" charset="-122"/>
                <a:cs typeface="+mn-cs"/>
              </a:rPr>
              <a:t>设计</a:t>
            </a:r>
          </a:p>
        </p:txBody>
      </p:sp>
      <p:sp>
        <p:nvSpPr>
          <p:cNvPr id="38" name="PA_文本框 6"/>
          <p:cNvSpPr txBox="1">
            <a:spLocks noChangeArrowheads="1"/>
          </p:cNvSpPr>
          <p:nvPr>
            <p:custDataLst>
              <p:tags r:id="rId10"/>
            </p:custDataLst>
          </p:nvPr>
        </p:nvSpPr>
        <p:spPr bwMode="auto">
          <a:xfrm>
            <a:off x="3922168" y="5041874"/>
            <a:ext cx="4347665" cy="338554"/>
          </a:xfrm>
          <a:prstGeom prst="rect">
            <a:avLst/>
          </a:prstGeom>
          <a:noFill/>
          <a:ln w="9525">
            <a:noFill/>
            <a:miter lim="800000"/>
            <a:headEnd/>
            <a:tailEnd/>
          </a:ln>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C00000"/>
                </a:solidFill>
                <a:effectLst/>
                <a:uLnTx/>
                <a:uFillTx/>
                <a:latin typeface="微软雅黑"/>
                <a:ea typeface="微软雅黑"/>
                <a:cs typeface="+mn-cs"/>
              </a:rPr>
              <a:t>适用各行业工作汇报</a:t>
            </a:r>
            <a:r>
              <a:rPr kumimoji="0" lang="en-US" altLang="zh-CN" sz="1600" b="0" i="0" u="none" strike="noStrike" kern="1200" cap="none" spc="0" normalizeH="0" baseline="0" noProof="0" dirty="0">
                <a:ln>
                  <a:noFill/>
                </a:ln>
                <a:solidFill>
                  <a:srgbClr val="C00000"/>
                </a:solidFill>
                <a:effectLst/>
                <a:uLnTx/>
                <a:uFillTx/>
                <a:latin typeface="微软雅黑"/>
                <a:ea typeface="微软雅黑"/>
                <a:cs typeface="+mn-cs"/>
              </a:rPr>
              <a:t>/</a:t>
            </a:r>
            <a:r>
              <a:rPr kumimoji="0" lang="zh-CN" altLang="en-US" sz="1600" b="0" i="0" u="none" strike="noStrike" kern="1200" cap="none" spc="0" normalizeH="0" baseline="0" noProof="0" dirty="0">
                <a:ln>
                  <a:noFill/>
                </a:ln>
                <a:solidFill>
                  <a:srgbClr val="C00000"/>
                </a:solidFill>
                <a:effectLst/>
                <a:uLnTx/>
                <a:uFillTx/>
                <a:latin typeface="微软雅黑"/>
                <a:ea typeface="微软雅黑"/>
                <a:cs typeface="+mn-cs"/>
              </a:rPr>
              <a:t>项目报告</a:t>
            </a:r>
            <a:r>
              <a:rPr kumimoji="0" lang="en-US" altLang="zh-CN" sz="1600" b="0" i="0" u="none" strike="noStrike" kern="1200" cap="none" spc="0" normalizeH="0" baseline="0" noProof="0" dirty="0">
                <a:ln>
                  <a:noFill/>
                </a:ln>
                <a:solidFill>
                  <a:srgbClr val="C00000"/>
                </a:solidFill>
                <a:effectLst/>
                <a:uLnTx/>
                <a:uFillTx/>
                <a:latin typeface="微软雅黑"/>
                <a:ea typeface="微软雅黑"/>
                <a:cs typeface="+mn-cs"/>
              </a:rPr>
              <a:t>/</a:t>
            </a:r>
            <a:r>
              <a:rPr kumimoji="0" lang="zh-CN" altLang="en-US" sz="1600" b="0" i="0" u="none" strike="noStrike" kern="1200" cap="none" spc="0" normalizeH="0" baseline="0" noProof="0" dirty="0">
                <a:ln>
                  <a:noFill/>
                </a:ln>
                <a:solidFill>
                  <a:srgbClr val="C00000"/>
                </a:solidFill>
                <a:effectLst/>
                <a:uLnTx/>
                <a:uFillTx/>
                <a:latin typeface="微软雅黑"/>
                <a:ea typeface="微软雅黑"/>
                <a:cs typeface="+mn-cs"/>
              </a:rPr>
              <a:t>计划</a:t>
            </a:r>
            <a:r>
              <a:rPr kumimoji="0" lang="en-US" altLang="zh-CN" sz="1600" b="0" i="0" u="none" strike="noStrike" kern="1200" cap="none" spc="0" normalizeH="0" baseline="0" noProof="0" dirty="0">
                <a:ln>
                  <a:noFill/>
                </a:ln>
                <a:solidFill>
                  <a:srgbClr val="C00000"/>
                </a:solidFill>
                <a:effectLst/>
                <a:uLnTx/>
                <a:uFillTx/>
                <a:latin typeface="微软雅黑"/>
                <a:ea typeface="微软雅黑"/>
                <a:cs typeface="+mn-cs"/>
              </a:rPr>
              <a:t>/</a:t>
            </a:r>
            <a:r>
              <a:rPr kumimoji="0" lang="zh-CN" altLang="en-US" sz="1600" b="0" i="0" u="none" strike="noStrike" kern="1200" cap="none" spc="0" normalizeH="0" baseline="0" noProof="0" dirty="0">
                <a:ln>
                  <a:noFill/>
                </a:ln>
                <a:solidFill>
                  <a:srgbClr val="C00000"/>
                </a:solidFill>
                <a:effectLst/>
                <a:uLnTx/>
                <a:uFillTx/>
                <a:latin typeface="微软雅黑"/>
                <a:ea typeface="微软雅黑"/>
                <a:cs typeface="+mn-cs"/>
              </a:rPr>
              <a:t>新年年会</a:t>
            </a:r>
          </a:p>
        </p:txBody>
      </p:sp>
      <p:grpSp>
        <p:nvGrpSpPr>
          <p:cNvPr id="43" name="PA_组合 42"/>
          <p:cNvGrpSpPr/>
          <p:nvPr>
            <p:custDataLst>
              <p:tags r:id="rId11"/>
            </p:custDataLst>
          </p:nvPr>
        </p:nvGrpSpPr>
        <p:grpSpPr>
          <a:xfrm>
            <a:off x="3606209" y="55719"/>
            <a:ext cx="4979582" cy="4262070"/>
            <a:chOff x="3621978" y="55719"/>
            <a:chExt cx="4979582" cy="4262070"/>
          </a:xfrm>
        </p:grpSpPr>
        <p:cxnSp>
          <p:nvCxnSpPr>
            <p:cNvPr id="33" name="直接连接符 32"/>
            <p:cNvCxnSpPr/>
            <p:nvPr/>
          </p:nvCxnSpPr>
          <p:spPr>
            <a:xfrm>
              <a:off x="5760355" y="55719"/>
              <a:ext cx="0" cy="1321140"/>
            </a:xfrm>
            <a:prstGeom prst="line">
              <a:avLst/>
            </a:prstGeom>
            <a:ln w="19050">
              <a:solidFill>
                <a:srgbClr val="CF0000"/>
              </a:solidFill>
            </a:ln>
          </p:spPr>
          <p:style>
            <a:lnRef idx="1">
              <a:schemeClr val="accent1"/>
            </a:lnRef>
            <a:fillRef idx="0">
              <a:schemeClr val="accent1"/>
            </a:fillRef>
            <a:effectRef idx="0">
              <a:schemeClr val="accent1"/>
            </a:effectRef>
            <a:fontRef idx="minor">
              <a:schemeClr val="tx1"/>
            </a:fontRef>
          </p:style>
        </p:cxnSp>
        <p:pic>
          <p:nvPicPr>
            <p:cNvPr id="42" name="图片 41"/>
            <p:cNvPicPr>
              <a:picLocks noChangeAspect="1"/>
            </p:cNvPicPr>
            <p:nvPr/>
          </p:nvPicPr>
          <p:blipFill>
            <a:blip r:embed="rId24"/>
            <a:stretch>
              <a:fillRect/>
            </a:stretch>
          </p:blipFill>
          <p:spPr>
            <a:xfrm>
              <a:off x="3621978" y="1256998"/>
              <a:ext cx="4979582" cy="3060791"/>
            </a:xfrm>
            <a:prstGeom prst="rect">
              <a:avLst/>
            </a:prstGeom>
          </p:spPr>
        </p:pic>
      </p:grpSp>
      <p:pic>
        <p:nvPicPr>
          <p:cNvPr id="47" name="PA_图片 46"/>
          <p:cNvPicPr>
            <a:picLocks noChangeAspect="1"/>
          </p:cNvPicPr>
          <p:nvPr>
            <p:custDataLst>
              <p:tags r:id="rId12"/>
            </p:custDataLst>
          </p:nvPr>
        </p:nvPicPr>
        <p:blipFill>
          <a:blip r:embed="rId25"/>
          <a:stretch>
            <a:fillRect/>
          </a:stretch>
        </p:blipFill>
        <p:spPr>
          <a:xfrm>
            <a:off x="8601560" y="-533605"/>
            <a:ext cx="4763865" cy="5844435"/>
          </a:xfrm>
          <a:prstGeom prst="rect">
            <a:avLst/>
          </a:prstGeom>
        </p:spPr>
      </p:pic>
      <p:pic>
        <p:nvPicPr>
          <p:cNvPr id="50" name="PA_图片 49"/>
          <p:cNvPicPr>
            <a:picLocks noChangeAspect="1"/>
          </p:cNvPicPr>
          <p:nvPr>
            <p:custDataLst>
              <p:tags r:id="rId13"/>
            </p:custDataLst>
          </p:nvPr>
        </p:nvPicPr>
        <p:blipFill>
          <a:blip r:embed="rId26"/>
          <a:stretch>
            <a:fillRect/>
          </a:stretch>
        </p:blipFill>
        <p:spPr>
          <a:xfrm>
            <a:off x="45714" y="-380853"/>
            <a:ext cx="2213040" cy="3944454"/>
          </a:xfrm>
          <a:prstGeom prst="rect">
            <a:avLst/>
          </a:prstGeom>
        </p:spPr>
      </p:pic>
      <p:pic>
        <p:nvPicPr>
          <p:cNvPr id="22" name="PA_图片 122" descr="恭贺新喜"/>
          <p:cNvPicPr>
            <a:picLocks noChangeAspect="1" noChangeArrowheads="1"/>
          </p:cNvPicPr>
          <p:nvPr>
            <p:custDataLst>
              <p:tags r:id="rId14"/>
            </p:custDataLst>
          </p:nvPr>
        </p:nvPicPr>
        <p:blipFill>
          <a:blip r:embed="rId27" cstate="print">
            <a:extLst>
              <a:ext uri="{28A0092B-C50C-407E-A947-70E740481C1C}">
                <a14:useLocalDpi xmlns:a14="http://schemas.microsoft.com/office/drawing/2010/main" val="0"/>
              </a:ext>
            </a:extLst>
          </a:blip>
          <a:srcRect/>
          <a:stretch>
            <a:fillRect/>
          </a:stretch>
        </p:blipFill>
        <p:spPr bwMode="auto">
          <a:xfrm>
            <a:off x="8601560" y="1324485"/>
            <a:ext cx="530225" cy="533400"/>
          </a:xfrm>
          <a:prstGeom prst="rect">
            <a:avLst/>
          </a:prstGeom>
          <a:noFill/>
          <a:extLst>
            <a:ext uri="{909E8E84-426E-40DD-AFC4-6F175D3DCCD1}">
              <a14:hiddenFill xmlns:a14="http://schemas.microsoft.com/office/drawing/2010/main">
                <a:solidFill>
                  <a:srgbClr val="FFFFFF"/>
                </a:solidFill>
              </a14:hiddenFill>
            </a:ext>
          </a:extLst>
        </p:spPr>
      </p:pic>
      <p:pic>
        <p:nvPicPr>
          <p:cNvPr id="2" name="女子十二乐坊 - 春去春又来">
            <a:hlinkClick r:id="" action="ppaction://media"/>
          </p:cNvPr>
          <p:cNvPicPr>
            <a:picLocks noChangeAspect="1"/>
          </p:cNvPicPr>
          <p:nvPr>
            <a:audioFile r:link="rId16"/>
            <p:extLst>
              <p:ext uri="{DAA4B4D4-6D71-4841-9C94-3DE7FCFB9230}">
                <p14:media xmlns:p14="http://schemas.microsoft.com/office/powerpoint/2010/main" r:embed="rId15"/>
              </p:ext>
            </p:extLst>
          </p:nvPr>
        </p:nvPicPr>
        <p:blipFill>
          <a:blip r:embed="rId28"/>
          <a:stretch>
            <a:fillRect/>
          </a:stretch>
        </p:blipFill>
        <p:spPr>
          <a:xfrm>
            <a:off x="-1592944" y="1072059"/>
            <a:ext cx="609600" cy="609600"/>
          </a:xfrm>
          <a:prstGeom prst="rect">
            <a:avLst/>
          </a:prstGeom>
        </p:spPr>
      </p:pic>
    </p:spTree>
    <p:extLst>
      <p:ext uri="{BB962C8B-B14F-4D97-AF65-F5344CB8AC3E}">
        <p14:creationId xmlns:p14="http://schemas.microsoft.com/office/powerpoint/2010/main" val="213424640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2"/>
                                        </p:tgtEl>
                                      </p:cBhvr>
                                    </p:cmd>
                                  </p:childTnLst>
                                </p:cTn>
                              </p:par>
                              <p:par>
                                <p:cTn id="7" presetID="52"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animScale>
                                      <p:cBhvr>
                                        <p:cTn id="9" dur="1000" decel="50000" fill="hold">
                                          <p:stCondLst>
                                            <p:cond delay="0"/>
                                          </p:stCondLst>
                                        </p:cTn>
                                        <p:tgtEl>
                                          <p:spTgt spid="21"/>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0" dur="1000" decel="50000" fill="hold">
                                          <p:stCondLst>
                                            <p:cond delay="0"/>
                                          </p:stCondLst>
                                        </p:cTn>
                                        <p:tgtEl>
                                          <p:spTgt spid="21"/>
                                        </p:tgtEl>
                                        <p:attrNameLst>
                                          <p:attrName>ppt_x</p:attrName>
                                          <p:attrName>ppt_y</p:attrName>
                                        </p:attrNameLst>
                                      </p:cBhvr>
                                    </p:animMotion>
                                    <p:animEffect transition="in" filter="fade">
                                      <p:cBhvr>
                                        <p:cTn id="11" dur="1000"/>
                                        <p:tgtEl>
                                          <p:spTgt spid="21"/>
                                        </p:tgtEl>
                                      </p:cBhvr>
                                    </p:animEffect>
                                  </p:childTnLst>
                                </p:cTn>
                              </p:par>
                              <p:par>
                                <p:cTn id="12" presetID="52" presetClass="entr" presetSubtype="0" fill="hold" nodeType="withEffect">
                                  <p:stCondLst>
                                    <p:cond delay="100"/>
                                  </p:stCondLst>
                                  <p:childTnLst>
                                    <p:set>
                                      <p:cBhvr>
                                        <p:cTn id="13" dur="1" fill="hold">
                                          <p:stCondLst>
                                            <p:cond delay="0"/>
                                          </p:stCondLst>
                                        </p:cTn>
                                        <p:tgtEl>
                                          <p:spTgt spid="23"/>
                                        </p:tgtEl>
                                        <p:attrNameLst>
                                          <p:attrName>style.visibility</p:attrName>
                                        </p:attrNameLst>
                                      </p:cBhvr>
                                      <p:to>
                                        <p:strVal val="visible"/>
                                      </p:to>
                                    </p:set>
                                    <p:animScale>
                                      <p:cBhvr>
                                        <p:cTn id="14" dur="1000" decel="50000" fill="hold">
                                          <p:stCondLst>
                                            <p:cond delay="0"/>
                                          </p:stCondLst>
                                        </p:cTn>
                                        <p:tgtEl>
                                          <p:spTgt spid="23"/>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5" dur="1000" decel="50000" fill="hold">
                                          <p:stCondLst>
                                            <p:cond delay="0"/>
                                          </p:stCondLst>
                                        </p:cTn>
                                        <p:tgtEl>
                                          <p:spTgt spid="23"/>
                                        </p:tgtEl>
                                        <p:attrNameLst>
                                          <p:attrName>ppt_x</p:attrName>
                                          <p:attrName>ppt_y</p:attrName>
                                        </p:attrNameLst>
                                      </p:cBhvr>
                                    </p:animMotion>
                                    <p:animEffect transition="in" filter="fade">
                                      <p:cBhvr>
                                        <p:cTn id="16" dur="1000"/>
                                        <p:tgtEl>
                                          <p:spTgt spid="23"/>
                                        </p:tgtEl>
                                      </p:cBhvr>
                                    </p:animEffect>
                                  </p:childTnLst>
                                </p:cTn>
                              </p:par>
                              <p:par>
                                <p:cTn id="17" presetID="52" presetClass="entr" presetSubtype="0" fill="hold" nodeType="withEffect">
                                  <p:stCondLst>
                                    <p:cond delay="200"/>
                                  </p:stCondLst>
                                  <p:childTnLst>
                                    <p:set>
                                      <p:cBhvr>
                                        <p:cTn id="18" dur="1" fill="hold">
                                          <p:stCondLst>
                                            <p:cond delay="0"/>
                                          </p:stCondLst>
                                        </p:cTn>
                                        <p:tgtEl>
                                          <p:spTgt spid="20"/>
                                        </p:tgtEl>
                                        <p:attrNameLst>
                                          <p:attrName>style.visibility</p:attrName>
                                        </p:attrNameLst>
                                      </p:cBhvr>
                                      <p:to>
                                        <p:strVal val="visible"/>
                                      </p:to>
                                    </p:set>
                                    <p:animScale>
                                      <p:cBhvr>
                                        <p:cTn id="19" dur="1000" decel="50000" fill="hold">
                                          <p:stCondLst>
                                            <p:cond delay="0"/>
                                          </p:stCondLst>
                                        </p:cTn>
                                        <p:tgtEl>
                                          <p:spTgt spid="20"/>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0" dur="1000" decel="50000" fill="hold">
                                          <p:stCondLst>
                                            <p:cond delay="0"/>
                                          </p:stCondLst>
                                        </p:cTn>
                                        <p:tgtEl>
                                          <p:spTgt spid="20"/>
                                        </p:tgtEl>
                                        <p:attrNameLst>
                                          <p:attrName>ppt_x</p:attrName>
                                          <p:attrName>ppt_y</p:attrName>
                                        </p:attrNameLst>
                                      </p:cBhvr>
                                    </p:animMotion>
                                    <p:animEffect transition="in" filter="fade">
                                      <p:cBhvr>
                                        <p:cTn id="21" dur="1000"/>
                                        <p:tgtEl>
                                          <p:spTgt spid="20"/>
                                        </p:tgtEl>
                                      </p:cBhvr>
                                    </p:animEffect>
                                  </p:childTnLst>
                                </p:cTn>
                              </p:par>
                              <p:par>
                                <p:cTn id="22" presetID="52" presetClass="entr" presetSubtype="0" fill="hold" nodeType="withEffect">
                                  <p:stCondLst>
                                    <p:cond delay="300"/>
                                  </p:stCondLst>
                                  <p:childTnLst>
                                    <p:set>
                                      <p:cBhvr>
                                        <p:cTn id="23" dur="1" fill="hold">
                                          <p:stCondLst>
                                            <p:cond delay="0"/>
                                          </p:stCondLst>
                                        </p:cTn>
                                        <p:tgtEl>
                                          <p:spTgt spid="17"/>
                                        </p:tgtEl>
                                        <p:attrNameLst>
                                          <p:attrName>style.visibility</p:attrName>
                                        </p:attrNameLst>
                                      </p:cBhvr>
                                      <p:to>
                                        <p:strVal val="visible"/>
                                      </p:to>
                                    </p:set>
                                    <p:animScale>
                                      <p:cBhvr>
                                        <p:cTn id="24" dur="1000" decel="50000" fill="hold">
                                          <p:stCondLst>
                                            <p:cond delay="0"/>
                                          </p:stCondLst>
                                        </p:cTn>
                                        <p:tgtEl>
                                          <p:spTgt spid="17"/>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5" dur="1000" decel="50000" fill="hold">
                                          <p:stCondLst>
                                            <p:cond delay="0"/>
                                          </p:stCondLst>
                                        </p:cTn>
                                        <p:tgtEl>
                                          <p:spTgt spid="17"/>
                                        </p:tgtEl>
                                        <p:attrNameLst>
                                          <p:attrName>ppt_x</p:attrName>
                                          <p:attrName>ppt_y</p:attrName>
                                        </p:attrNameLst>
                                      </p:cBhvr>
                                    </p:animMotion>
                                    <p:animEffect transition="in" filter="fade">
                                      <p:cBhvr>
                                        <p:cTn id="26" dur="1000"/>
                                        <p:tgtEl>
                                          <p:spTgt spid="17"/>
                                        </p:tgtEl>
                                      </p:cBhvr>
                                    </p:animEffect>
                                  </p:childTnLst>
                                </p:cTn>
                              </p:par>
                              <p:par>
                                <p:cTn id="27" presetID="52" presetClass="entr" presetSubtype="0" fill="hold" nodeType="withEffect">
                                  <p:stCondLst>
                                    <p:cond delay="400"/>
                                  </p:stCondLst>
                                  <p:childTnLst>
                                    <p:set>
                                      <p:cBhvr>
                                        <p:cTn id="28" dur="1" fill="hold">
                                          <p:stCondLst>
                                            <p:cond delay="0"/>
                                          </p:stCondLst>
                                        </p:cTn>
                                        <p:tgtEl>
                                          <p:spTgt spid="24"/>
                                        </p:tgtEl>
                                        <p:attrNameLst>
                                          <p:attrName>style.visibility</p:attrName>
                                        </p:attrNameLst>
                                      </p:cBhvr>
                                      <p:to>
                                        <p:strVal val="visible"/>
                                      </p:to>
                                    </p:set>
                                    <p:animScale>
                                      <p:cBhvr>
                                        <p:cTn id="29" dur="1000" decel="50000" fill="hold">
                                          <p:stCondLst>
                                            <p:cond delay="0"/>
                                          </p:stCondLst>
                                        </p:cTn>
                                        <p:tgtEl>
                                          <p:spTgt spid="24"/>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0" dur="1000" decel="50000" fill="hold">
                                          <p:stCondLst>
                                            <p:cond delay="0"/>
                                          </p:stCondLst>
                                        </p:cTn>
                                        <p:tgtEl>
                                          <p:spTgt spid="24"/>
                                        </p:tgtEl>
                                        <p:attrNameLst>
                                          <p:attrName>ppt_x</p:attrName>
                                          <p:attrName>ppt_y</p:attrName>
                                        </p:attrNameLst>
                                      </p:cBhvr>
                                    </p:animMotion>
                                    <p:animEffect transition="in" filter="fade">
                                      <p:cBhvr>
                                        <p:cTn id="31" dur="1000"/>
                                        <p:tgtEl>
                                          <p:spTgt spid="24"/>
                                        </p:tgtEl>
                                      </p:cBhvr>
                                    </p:animEffect>
                                  </p:childTnLst>
                                </p:cTn>
                              </p:par>
                              <p:par>
                                <p:cTn id="32" presetID="52" presetClass="entr" presetSubtype="0" fill="hold" nodeType="withEffect">
                                  <p:stCondLst>
                                    <p:cond delay="400"/>
                                  </p:stCondLst>
                                  <p:childTnLst>
                                    <p:set>
                                      <p:cBhvr>
                                        <p:cTn id="33" dur="1" fill="hold">
                                          <p:stCondLst>
                                            <p:cond delay="0"/>
                                          </p:stCondLst>
                                        </p:cTn>
                                        <p:tgtEl>
                                          <p:spTgt spid="27"/>
                                        </p:tgtEl>
                                        <p:attrNameLst>
                                          <p:attrName>style.visibility</p:attrName>
                                        </p:attrNameLst>
                                      </p:cBhvr>
                                      <p:to>
                                        <p:strVal val="visible"/>
                                      </p:to>
                                    </p:set>
                                    <p:animScale>
                                      <p:cBhvr>
                                        <p:cTn id="34" dur="1000" decel="50000" fill="hold">
                                          <p:stCondLst>
                                            <p:cond delay="0"/>
                                          </p:stCondLst>
                                        </p:cTn>
                                        <p:tgtEl>
                                          <p:spTgt spid="27"/>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5" dur="1000" decel="50000" fill="hold">
                                          <p:stCondLst>
                                            <p:cond delay="0"/>
                                          </p:stCondLst>
                                        </p:cTn>
                                        <p:tgtEl>
                                          <p:spTgt spid="27"/>
                                        </p:tgtEl>
                                        <p:attrNameLst>
                                          <p:attrName>ppt_x</p:attrName>
                                          <p:attrName>ppt_y</p:attrName>
                                        </p:attrNameLst>
                                      </p:cBhvr>
                                    </p:animMotion>
                                    <p:animEffect transition="in" filter="fade">
                                      <p:cBhvr>
                                        <p:cTn id="36" dur="1000"/>
                                        <p:tgtEl>
                                          <p:spTgt spid="27"/>
                                        </p:tgtEl>
                                      </p:cBhvr>
                                    </p:animEffect>
                                  </p:childTnLst>
                                </p:cTn>
                              </p:par>
                              <p:par>
                                <p:cTn id="37" presetID="52" presetClass="entr" presetSubtype="0" fill="hold" nodeType="withEffect">
                                  <p:stCondLst>
                                    <p:cond delay="200"/>
                                  </p:stCondLst>
                                  <p:childTnLst>
                                    <p:set>
                                      <p:cBhvr>
                                        <p:cTn id="38" dur="1" fill="hold">
                                          <p:stCondLst>
                                            <p:cond delay="0"/>
                                          </p:stCondLst>
                                        </p:cTn>
                                        <p:tgtEl>
                                          <p:spTgt spid="29"/>
                                        </p:tgtEl>
                                        <p:attrNameLst>
                                          <p:attrName>style.visibility</p:attrName>
                                        </p:attrNameLst>
                                      </p:cBhvr>
                                      <p:to>
                                        <p:strVal val="visible"/>
                                      </p:to>
                                    </p:set>
                                    <p:animScale>
                                      <p:cBhvr>
                                        <p:cTn id="39" dur="1000" decel="50000" fill="hold">
                                          <p:stCondLst>
                                            <p:cond delay="0"/>
                                          </p:stCondLst>
                                        </p:cTn>
                                        <p:tgtEl>
                                          <p:spTgt spid="29"/>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40" dur="1000" decel="50000" fill="hold">
                                          <p:stCondLst>
                                            <p:cond delay="0"/>
                                          </p:stCondLst>
                                        </p:cTn>
                                        <p:tgtEl>
                                          <p:spTgt spid="29"/>
                                        </p:tgtEl>
                                        <p:attrNameLst>
                                          <p:attrName>ppt_x</p:attrName>
                                          <p:attrName>ppt_y</p:attrName>
                                        </p:attrNameLst>
                                      </p:cBhvr>
                                    </p:animMotion>
                                    <p:animEffect transition="in" filter="fade">
                                      <p:cBhvr>
                                        <p:cTn id="41" dur="1000"/>
                                        <p:tgtEl>
                                          <p:spTgt spid="29"/>
                                        </p:tgtEl>
                                      </p:cBhvr>
                                    </p:animEffect>
                                  </p:childTnLst>
                                </p:cTn>
                              </p:par>
                              <p:par>
                                <p:cTn id="42" presetID="52" presetClass="entr" presetSubtype="0" fill="hold" nodeType="withEffect">
                                  <p:stCondLst>
                                    <p:cond delay="0"/>
                                  </p:stCondLst>
                                  <p:childTnLst>
                                    <p:set>
                                      <p:cBhvr>
                                        <p:cTn id="43" dur="1" fill="hold">
                                          <p:stCondLst>
                                            <p:cond delay="0"/>
                                          </p:stCondLst>
                                        </p:cTn>
                                        <p:tgtEl>
                                          <p:spTgt spid="30"/>
                                        </p:tgtEl>
                                        <p:attrNameLst>
                                          <p:attrName>style.visibility</p:attrName>
                                        </p:attrNameLst>
                                      </p:cBhvr>
                                      <p:to>
                                        <p:strVal val="visible"/>
                                      </p:to>
                                    </p:set>
                                    <p:animScale>
                                      <p:cBhvr>
                                        <p:cTn id="44" dur="1000" decel="50000" fill="hold">
                                          <p:stCondLst>
                                            <p:cond delay="0"/>
                                          </p:stCondLst>
                                        </p:cTn>
                                        <p:tgtEl>
                                          <p:spTgt spid="30"/>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45" dur="1000" decel="50000" fill="hold">
                                          <p:stCondLst>
                                            <p:cond delay="0"/>
                                          </p:stCondLst>
                                        </p:cTn>
                                        <p:tgtEl>
                                          <p:spTgt spid="30"/>
                                        </p:tgtEl>
                                        <p:attrNameLst>
                                          <p:attrName>ppt_x</p:attrName>
                                          <p:attrName>ppt_y</p:attrName>
                                        </p:attrNameLst>
                                      </p:cBhvr>
                                    </p:animMotion>
                                    <p:animEffect transition="in" filter="fade">
                                      <p:cBhvr>
                                        <p:cTn id="46" dur="1000"/>
                                        <p:tgtEl>
                                          <p:spTgt spid="30"/>
                                        </p:tgtEl>
                                      </p:cBhvr>
                                    </p:animEffect>
                                  </p:childTnLst>
                                </p:cTn>
                              </p:par>
                              <p:par>
                                <p:cTn id="47" presetID="47" presetClass="entr" presetSubtype="0" fill="hold" nodeType="withEffect">
                                  <p:stCondLst>
                                    <p:cond delay="0"/>
                                  </p:stCondLst>
                                  <p:childTnLst>
                                    <p:set>
                                      <p:cBhvr>
                                        <p:cTn id="48" dur="1" fill="hold">
                                          <p:stCondLst>
                                            <p:cond delay="0"/>
                                          </p:stCondLst>
                                        </p:cTn>
                                        <p:tgtEl>
                                          <p:spTgt spid="50"/>
                                        </p:tgtEl>
                                        <p:attrNameLst>
                                          <p:attrName>style.visibility</p:attrName>
                                        </p:attrNameLst>
                                      </p:cBhvr>
                                      <p:to>
                                        <p:strVal val="visible"/>
                                      </p:to>
                                    </p:set>
                                    <p:animEffect transition="in" filter="fade">
                                      <p:cBhvr>
                                        <p:cTn id="49" dur="1000"/>
                                        <p:tgtEl>
                                          <p:spTgt spid="50"/>
                                        </p:tgtEl>
                                      </p:cBhvr>
                                    </p:animEffect>
                                    <p:anim calcmode="lin" valueType="num">
                                      <p:cBhvr>
                                        <p:cTn id="50" dur="1000" fill="hold"/>
                                        <p:tgtEl>
                                          <p:spTgt spid="50"/>
                                        </p:tgtEl>
                                        <p:attrNameLst>
                                          <p:attrName>ppt_x</p:attrName>
                                        </p:attrNameLst>
                                      </p:cBhvr>
                                      <p:tavLst>
                                        <p:tav tm="0">
                                          <p:val>
                                            <p:strVal val="#ppt_x"/>
                                          </p:val>
                                        </p:tav>
                                        <p:tav tm="100000">
                                          <p:val>
                                            <p:strVal val="#ppt_x"/>
                                          </p:val>
                                        </p:tav>
                                      </p:tavLst>
                                    </p:anim>
                                    <p:anim calcmode="lin" valueType="num">
                                      <p:cBhvr>
                                        <p:cTn id="51" dur="1000" fill="hold"/>
                                        <p:tgtEl>
                                          <p:spTgt spid="50"/>
                                        </p:tgtEl>
                                        <p:attrNameLst>
                                          <p:attrName>ppt_y</p:attrName>
                                        </p:attrNameLst>
                                      </p:cBhvr>
                                      <p:tavLst>
                                        <p:tav tm="0">
                                          <p:val>
                                            <p:strVal val="#ppt_y-.1"/>
                                          </p:val>
                                        </p:tav>
                                        <p:tav tm="100000">
                                          <p:val>
                                            <p:strVal val="#ppt_y"/>
                                          </p:val>
                                        </p:tav>
                                      </p:tavLst>
                                    </p:anim>
                                  </p:childTnLst>
                                </p:cTn>
                              </p:par>
                              <p:par>
                                <p:cTn id="52" presetID="47" presetClass="entr" presetSubtype="0" fill="hold" nodeType="withEffect">
                                  <p:stCondLst>
                                    <p:cond delay="500"/>
                                  </p:stCondLst>
                                  <p:childTnLst>
                                    <p:set>
                                      <p:cBhvr>
                                        <p:cTn id="53" dur="1" fill="hold">
                                          <p:stCondLst>
                                            <p:cond delay="0"/>
                                          </p:stCondLst>
                                        </p:cTn>
                                        <p:tgtEl>
                                          <p:spTgt spid="47"/>
                                        </p:tgtEl>
                                        <p:attrNameLst>
                                          <p:attrName>style.visibility</p:attrName>
                                        </p:attrNameLst>
                                      </p:cBhvr>
                                      <p:to>
                                        <p:strVal val="visible"/>
                                      </p:to>
                                    </p:set>
                                    <p:animEffect transition="in" filter="fade">
                                      <p:cBhvr>
                                        <p:cTn id="54" dur="1000"/>
                                        <p:tgtEl>
                                          <p:spTgt spid="47"/>
                                        </p:tgtEl>
                                      </p:cBhvr>
                                    </p:animEffect>
                                    <p:anim calcmode="lin" valueType="num">
                                      <p:cBhvr>
                                        <p:cTn id="55" dur="1000" fill="hold"/>
                                        <p:tgtEl>
                                          <p:spTgt spid="47"/>
                                        </p:tgtEl>
                                        <p:attrNameLst>
                                          <p:attrName>ppt_x</p:attrName>
                                        </p:attrNameLst>
                                      </p:cBhvr>
                                      <p:tavLst>
                                        <p:tav tm="0">
                                          <p:val>
                                            <p:strVal val="#ppt_x"/>
                                          </p:val>
                                        </p:tav>
                                        <p:tav tm="100000">
                                          <p:val>
                                            <p:strVal val="#ppt_x"/>
                                          </p:val>
                                        </p:tav>
                                      </p:tavLst>
                                    </p:anim>
                                    <p:anim calcmode="lin" valueType="num">
                                      <p:cBhvr>
                                        <p:cTn id="56" dur="1000" fill="hold"/>
                                        <p:tgtEl>
                                          <p:spTgt spid="47"/>
                                        </p:tgtEl>
                                        <p:attrNameLst>
                                          <p:attrName>ppt_y</p:attrName>
                                        </p:attrNameLst>
                                      </p:cBhvr>
                                      <p:tavLst>
                                        <p:tav tm="0">
                                          <p:val>
                                            <p:strVal val="#ppt_y-.1"/>
                                          </p:val>
                                        </p:tav>
                                        <p:tav tm="100000">
                                          <p:val>
                                            <p:strVal val="#ppt_y"/>
                                          </p:val>
                                        </p:tav>
                                      </p:tavLst>
                                    </p:anim>
                                  </p:childTnLst>
                                </p:cTn>
                              </p:par>
                              <p:par>
                                <p:cTn id="57" presetID="47" presetClass="entr" presetSubtype="0" fill="hold" nodeType="withEffect">
                                  <p:stCondLst>
                                    <p:cond delay="1000"/>
                                  </p:stCondLst>
                                  <p:childTnLst>
                                    <p:set>
                                      <p:cBhvr>
                                        <p:cTn id="58" dur="1" fill="hold">
                                          <p:stCondLst>
                                            <p:cond delay="0"/>
                                          </p:stCondLst>
                                        </p:cTn>
                                        <p:tgtEl>
                                          <p:spTgt spid="43"/>
                                        </p:tgtEl>
                                        <p:attrNameLst>
                                          <p:attrName>style.visibility</p:attrName>
                                        </p:attrNameLst>
                                      </p:cBhvr>
                                      <p:to>
                                        <p:strVal val="visible"/>
                                      </p:to>
                                    </p:set>
                                    <p:animEffect transition="in" filter="fade">
                                      <p:cBhvr>
                                        <p:cTn id="59" dur="1000"/>
                                        <p:tgtEl>
                                          <p:spTgt spid="43"/>
                                        </p:tgtEl>
                                      </p:cBhvr>
                                    </p:animEffect>
                                    <p:anim calcmode="lin" valueType="num">
                                      <p:cBhvr>
                                        <p:cTn id="60" dur="1000" fill="hold"/>
                                        <p:tgtEl>
                                          <p:spTgt spid="43"/>
                                        </p:tgtEl>
                                        <p:attrNameLst>
                                          <p:attrName>ppt_x</p:attrName>
                                        </p:attrNameLst>
                                      </p:cBhvr>
                                      <p:tavLst>
                                        <p:tav tm="0">
                                          <p:val>
                                            <p:strVal val="#ppt_x"/>
                                          </p:val>
                                        </p:tav>
                                        <p:tav tm="100000">
                                          <p:val>
                                            <p:strVal val="#ppt_x"/>
                                          </p:val>
                                        </p:tav>
                                      </p:tavLst>
                                    </p:anim>
                                    <p:anim calcmode="lin" valueType="num">
                                      <p:cBhvr>
                                        <p:cTn id="61" dur="1000" fill="hold"/>
                                        <p:tgtEl>
                                          <p:spTgt spid="43"/>
                                        </p:tgtEl>
                                        <p:attrNameLst>
                                          <p:attrName>ppt_y</p:attrName>
                                        </p:attrNameLst>
                                      </p:cBhvr>
                                      <p:tavLst>
                                        <p:tav tm="0">
                                          <p:val>
                                            <p:strVal val="#ppt_y-.1"/>
                                          </p:val>
                                        </p:tav>
                                        <p:tav tm="100000">
                                          <p:val>
                                            <p:strVal val="#ppt_y"/>
                                          </p:val>
                                        </p:tav>
                                      </p:tavLst>
                                    </p:anim>
                                  </p:childTnLst>
                                </p:cTn>
                              </p:par>
                            </p:childTnLst>
                          </p:cTn>
                        </p:par>
                        <p:par>
                          <p:cTn id="62" fill="hold">
                            <p:stCondLst>
                              <p:cond delay="2000"/>
                            </p:stCondLst>
                            <p:childTnLst>
                              <p:par>
                                <p:cTn id="63" presetID="56" presetClass="entr" presetSubtype="0" fill="hold" grpId="0" nodeType="afterEffect">
                                  <p:stCondLst>
                                    <p:cond delay="0"/>
                                  </p:stCondLst>
                                  <p:iterate type="lt">
                                    <p:tmPct val="10000"/>
                                  </p:iterate>
                                  <p:childTnLst>
                                    <p:set>
                                      <p:cBhvr>
                                        <p:cTn id="64" dur="1" fill="hold">
                                          <p:stCondLst>
                                            <p:cond delay="0"/>
                                          </p:stCondLst>
                                        </p:cTn>
                                        <p:tgtEl>
                                          <p:spTgt spid="37"/>
                                        </p:tgtEl>
                                        <p:attrNameLst>
                                          <p:attrName>style.visibility</p:attrName>
                                        </p:attrNameLst>
                                      </p:cBhvr>
                                      <p:to>
                                        <p:strVal val="visible"/>
                                      </p:to>
                                    </p:set>
                                    <p:anim by="(-#ppt_w*2)" calcmode="lin" valueType="num">
                                      <p:cBhvr rctx="PPT">
                                        <p:cTn id="65" dur="500" autoRev="1" fill="hold">
                                          <p:stCondLst>
                                            <p:cond delay="0"/>
                                          </p:stCondLst>
                                        </p:cTn>
                                        <p:tgtEl>
                                          <p:spTgt spid="37"/>
                                        </p:tgtEl>
                                        <p:attrNameLst>
                                          <p:attrName>ppt_w</p:attrName>
                                        </p:attrNameLst>
                                      </p:cBhvr>
                                    </p:anim>
                                    <p:anim by="(#ppt_w*0.50)" calcmode="lin" valueType="num">
                                      <p:cBhvr>
                                        <p:cTn id="66" dur="500" decel="50000" autoRev="1" fill="hold">
                                          <p:stCondLst>
                                            <p:cond delay="0"/>
                                          </p:stCondLst>
                                        </p:cTn>
                                        <p:tgtEl>
                                          <p:spTgt spid="37"/>
                                        </p:tgtEl>
                                        <p:attrNameLst>
                                          <p:attrName>ppt_x</p:attrName>
                                        </p:attrNameLst>
                                      </p:cBhvr>
                                    </p:anim>
                                    <p:anim from="(-#ppt_h/2)" to="(#ppt_y)" calcmode="lin" valueType="num">
                                      <p:cBhvr>
                                        <p:cTn id="67" dur="1000" fill="hold">
                                          <p:stCondLst>
                                            <p:cond delay="0"/>
                                          </p:stCondLst>
                                        </p:cTn>
                                        <p:tgtEl>
                                          <p:spTgt spid="37"/>
                                        </p:tgtEl>
                                        <p:attrNameLst>
                                          <p:attrName>ppt_y</p:attrName>
                                        </p:attrNameLst>
                                      </p:cBhvr>
                                    </p:anim>
                                    <p:animRot by="21600000">
                                      <p:cBhvr>
                                        <p:cTn id="68" dur="1000" fill="hold">
                                          <p:stCondLst>
                                            <p:cond delay="0"/>
                                          </p:stCondLst>
                                        </p:cTn>
                                        <p:tgtEl>
                                          <p:spTgt spid="37"/>
                                        </p:tgtEl>
                                        <p:attrNameLst>
                                          <p:attrName>r</p:attrName>
                                        </p:attrNameLst>
                                      </p:cBhvr>
                                    </p:animRot>
                                  </p:childTnLst>
                                </p:cTn>
                              </p:par>
                              <p:par>
                                <p:cTn id="69" presetID="42" presetClass="entr" presetSubtype="0" fill="hold" grpId="0" nodeType="withEffect">
                                  <p:stCondLst>
                                    <p:cond delay="0"/>
                                  </p:stCondLst>
                                  <p:childTnLst>
                                    <p:set>
                                      <p:cBhvr>
                                        <p:cTn id="70" dur="1" fill="hold">
                                          <p:stCondLst>
                                            <p:cond delay="0"/>
                                          </p:stCondLst>
                                        </p:cTn>
                                        <p:tgtEl>
                                          <p:spTgt spid="38"/>
                                        </p:tgtEl>
                                        <p:attrNameLst>
                                          <p:attrName>style.visibility</p:attrName>
                                        </p:attrNameLst>
                                      </p:cBhvr>
                                      <p:to>
                                        <p:strVal val="visible"/>
                                      </p:to>
                                    </p:set>
                                    <p:animEffect transition="in" filter="fade">
                                      <p:cBhvr>
                                        <p:cTn id="71" dur="1250"/>
                                        <p:tgtEl>
                                          <p:spTgt spid="38"/>
                                        </p:tgtEl>
                                      </p:cBhvr>
                                    </p:animEffect>
                                    <p:anim calcmode="lin" valueType="num">
                                      <p:cBhvr>
                                        <p:cTn id="72" dur="1250" fill="hold"/>
                                        <p:tgtEl>
                                          <p:spTgt spid="38"/>
                                        </p:tgtEl>
                                        <p:attrNameLst>
                                          <p:attrName>ppt_x</p:attrName>
                                        </p:attrNameLst>
                                      </p:cBhvr>
                                      <p:tavLst>
                                        <p:tav tm="0">
                                          <p:val>
                                            <p:strVal val="#ppt_x"/>
                                          </p:val>
                                        </p:tav>
                                        <p:tav tm="100000">
                                          <p:val>
                                            <p:strVal val="#ppt_x"/>
                                          </p:val>
                                        </p:tav>
                                      </p:tavLst>
                                    </p:anim>
                                    <p:anim calcmode="lin" valueType="num">
                                      <p:cBhvr>
                                        <p:cTn id="73" dur="1250" fill="hold"/>
                                        <p:tgtEl>
                                          <p:spTgt spid="38"/>
                                        </p:tgtEl>
                                        <p:attrNameLst>
                                          <p:attrName>ppt_y</p:attrName>
                                        </p:attrNameLst>
                                      </p:cBhvr>
                                      <p:tavLst>
                                        <p:tav tm="0">
                                          <p:val>
                                            <p:strVal val="#ppt_y+.1"/>
                                          </p:val>
                                        </p:tav>
                                        <p:tav tm="100000">
                                          <p:val>
                                            <p:strVal val="#ppt_y"/>
                                          </p:val>
                                        </p:tav>
                                      </p:tavLst>
                                    </p:anim>
                                  </p:childTnLst>
                                </p:cTn>
                              </p:par>
                            </p:childTnLst>
                          </p:cTn>
                        </p:par>
                        <p:par>
                          <p:cTn id="74" fill="hold">
                            <p:stCondLst>
                              <p:cond delay="3900"/>
                            </p:stCondLst>
                            <p:childTnLst>
                              <p:par>
                                <p:cTn id="75" presetID="23" presetClass="entr" presetSubtype="36" fill="hold" nodeType="afterEffect">
                                  <p:stCondLst>
                                    <p:cond delay="0"/>
                                  </p:stCondLst>
                                  <p:childTnLst>
                                    <p:set>
                                      <p:cBhvr>
                                        <p:cTn id="76" dur="1" fill="hold">
                                          <p:stCondLst>
                                            <p:cond delay="0"/>
                                          </p:stCondLst>
                                        </p:cTn>
                                        <p:tgtEl>
                                          <p:spTgt spid="22"/>
                                        </p:tgtEl>
                                        <p:attrNameLst>
                                          <p:attrName>style.visibility</p:attrName>
                                        </p:attrNameLst>
                                      </p:cBhvr>
                                      <p:to>
                                        <p:strVal val="visible"/>
                                      </p:to>
                                    </p:set>
                                    <p:anim calcmode="lin" valueType="num">
                                      <p:cBhvr>
                                        <p:cTn id="77" dur="500" fill="hold"/>
                                        <p:tgtEl>
                                          <p:spTgt spid="22"/>
                                        </p:tgtEl>
                                        <p:attrNameLst>
                                          <p:attrName>ppt_w</p:attrName>
                                        </p:attrNameLst>
                                      </p:cBhvr>
                                      <p:tavLst>
                                        <p:tav tm="0">
                                          <p:val>
                                            <p:strVal val="(6*min(max(#ppt_w*#ppt_h,.3),1)-7.4)/-.7*#ppt_w"/>
                                          </p:val>
                                        </p:tav>
                                        <p:tav tm="100000">
                                          <p:val>
                                            <p:strVal val="#ppt_w"/>
                                          </p:val>
                                        </p:tav>
                                      </p:tavLst>
                                    </p:anim>
                                    <p:anim calcmode="lin" valueType="num">
                                      <p:cBhvr>
                                        <p:cTn id="78" dur="500" fill="hold"/>
                                        <p:tgtEl>
                                          <p:spTgt spid="22"/>
                                        </p:tgtEl>
                                        <p:attrNameLst>
                                          <p:attrName>ppt_h</p:attrName>
                                        </p:attrNameLst>
                                      </p:cBhvr>
                                      <p:tavLst>
                                        <p:tav tm="0">
                                          <p:val>
                                            <p:strVal val="(6*min(max(#ppt_w*#ppt_h,.3),1)-7.4)/-.7*#ppt_h"/>
                                          </p:val>
                                        </p:tav>
                                        <p:tav tm="100000">
                                          <p:val>
                                            <p:strVal val="#ppt_h"/>
                                          </p:val>
                                        </p:tav>
                                      </p:tavLst>
                                    </p:anim>
                                    <p:anim calcmode="lin" valueType="num">
                                      <p:cBhvr>
                                        <p:cTn id="79" dur="500" fill="hold"/>
                                        <p:tgtEl>
                                          <p:spTgt spid="22"/>
                                        </p:tgtEl>
                                        <p:attrNameLst>
                                          <p:attrName>ppt_x</p:attrName>
                                        </p:attrNameLst>
                                      </p:cBhvr>
                                      <p:tavLst>
                                        <p:tav tm="0">
                                          <p:val>
                                            <p:fltVal val="0.5"/>
                                          </p:val>
                                        </p:tav>
                                        <p:tav tm="100000">
                                          <p:val>
                                            <p:strVal val="#ppt_x"/>
                                          </p:val>
                                        </p:tav>
                                      </p:tavLst>
                                    </p:anim>
                                    <p:anim calcmode="lin" valueType="num">
                                      <p:cBhvr>
                                        <p:cTn id="80" dur="500" fill="hold"/>
                                        <p:tgtEl>
                                          <p:spTgt spid="22"/>
                                        </p:tgtEl>
                                        <p:attrNameLst>
                                          <p:attrName>ppt_y</p:attrName>
                                        </p:attrNameLst>
                                      </p:cBhvr>
                                      <p:tavLst>
                                        <p:tav tm="0">
                                          <p:val>
                                            <p:strVal val="1+(6*min(max(#ppt_w*#ppt_h,.3),1)-7.4)/-.7*#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numSld="99">
                <p:cTn id="81" repeatCount="indefinite" fill="hold" display="0">
                  <p:stCondLst>
                    <p:cond delay="indefinite"/>
                  </p:stCondLst>
                  <p:endCondLst>
                    <p:cond evt="onStopAudio" delay="0">
                      <p:tgtEl>
                        <p:sldTgt/>
                      </p:tgtEl>
                    </p:cond>
                  </p:endCondLst>
                </p:cTn>
                <p:tgtEl>
                  <p:spTgt spid="2"/>
                </p:tgtEl>
              </p:cMediaNode>
            </p:audio>
          </p:childTnLst>
        </p:cTn>
      </p:par>
    </p:tnLst>
    <p:bldLst>
      <p:bldP spid="37" grpId="0"/>
      <p:bldP spid="38"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94" name="图表 1693"/>
          <p:cNvGraphicFramePr/>
          <p:nvPr>
            <p:extLst/>
          </p:nvPr>
        </p:nvGraphicFramePr>
        <p:xfrm>
          <a:off x="1524000" y="3152872"/>
          <a:ext cx="9144000" cy="3533678"/>
        </p:xfrm>
        <a:graphic>
          <a:graphicData uri="http://schemas.openxmlformats.org/drawingml/2006/chart">
            <c:chart xmlns:c="http://schemas.openxmlformats.org/drawingml/2006/chart" xmlns:r="http://schemas.openxmlformats.org/officeDocument/2006/relationships" r:id="rId3"/>
          </a:graphicData>
        </a:graphic>
      </p:graphicFrame>
      <p:sp>
        <p:nvSpPr>
          <p:cNvPr id="3" name="TextBox 3"/>
          <p:cNvSpPr txBox="1">
            <a:spLocks noChangeArrowheads="1"/>
          </p:cNvSpPr>
          <p:nvPr/>
        </p:nvSpPr>
        <p:spPr bwMode="auto">
          <a:xfrm>
            <a:off x="1594884" y="297629"/>
            <a:ext cx="4199860" cy="523220"/>
          </a:xfrm>
          <a:prstGeom prst="rect">
            <a:avLst/>
          </a:prstGeom>
          <a:noFill/>
          <a:ln w="9525">
            <a:noFill/>
            <a:miter lim="800000"/>
            <a:headEnd/>
            <a:tailEnd/>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srgbClr val="CC0000"/>
                </a:solidFill>
                <a:effectLst/>
                <a:uLnTx/>
                <a:uFillTx/>
                <a:latin typeface="迷你简剪纸" panose="03000509000000000000" pitchFamily="65" charset="-122"/>
                <a:ea typeface="迷你简剪纸" panose="03000509000000000000" pitchFamily="65" charset="-122"/>
                <a:cs typeface="+mn-cs"/>
              </a:rPr>
              <a:t>输入相关标题文字</a:t>
            </a:r>
          </a:p>
        </p:txBody>
      </p:sp>
      <p:pic>
        <p:nvPicPr>
          <p:cNvPr id="4" name="Picture 2" descr="C:\Users\Administrator\Desktop\6421482_123006202000_2_副本.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908" y="3380139"/>
            <a:ext cx="1924050" cy="3306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组合 1"/>
          <p:cNvGrpSpPr/>
          <p:nvPr/>
        </p:nvGrpSpPr>
        <p:grpSpPr>
          <a:xfrm>
            <a:off x="5675898" y="3286222"/>
            <a:ext cx="847591" cy="3371243"/>
            <a:chOff x="5675898" y="3286222"/>
            <a:chExt cx="847591" cy="3371243"/>
          </a:xfrm>
        </p:grpSpPr>
        <p:sp>
          <p:nvSpPr>
            <p:cNvPr id="5" name="文本框 11"/>
            <p:cNvSpPr txBox="1">
              <a:spLocks noChangeArrowheads="1"/>
            </p:cNvSpPr>
            <p:nvPr/>
          </p:nvSpPr>
          <p:spPr bwMode="auto">
            <a:xfrm>
              <a:off x="5675898" y="3412341"/>
              <a:ext cx="840204" cy="523220"/>
            </a:xfrm>
            <a:prstGeom prst="rect">
              <a:avLst/>
            </a:prstGeom>
            <a:noFill/>
            <a:ln w="9525">
              <a:noFill/>
              <a:miter lim="800000"/>
              <a:headEnd/>
              <a:tailEnd/>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C00000"/>
                  </a:solidFill>
                  <a:effectLst/>
                  <a:uLnTx/>
                  <a:uFillTx/>
                  <a:latin typeface="方正剪纸繁体" panose="02000000000000000000" pitchFamily="2" charset="-122"/>
                  <a:ea typeface="方正剪纸繁体" panose="02000000000000000000" pitchFamily="2" charset="-122"/>
                  <a:cs typeface="+mn-cs"/>
                </a:rPr>
                <a:t>壹</a:t>
              </a:r>
            </a:p>
          </p:txBody>
        </p:sp>
        <p:sp>
          <p:nvSpPr>
            <p:cNvPr id="6" name="Freeform 5"/>
            <p:cNvSpPr>
              <a:spLocks noEditPoints="1"/>
            </p:cNvSpPr>
            <p:nvPr/>
          </p:nvSpPr>
          <p:spPr bwMode="auto">
            <a:xfrm>
              <a:off x="5723482" y="3286222"/>
              <a:ext cx="759810" cy="759073"/>
            </a:xfrm>
            <a:custGeom>
              <a:avLst/>
              <a:gdLst>
                <a:gd name="T0" fmla="*/ 1646 w 5678"/>
                <a:gd name="T1" fmla="*/ 5403 h 5672"/>
                <a:gd name="T2" fmla="*/ 1298 w 5678"/>
                <a:gd name="T3" fmla="*/ 4754 h 5672"/>
                <a:gd name="T4" fmla="*/ 290 w 5678"/>
                <a:gd name="T5" fmla="*/ 4074 h 5672"/>
                <a:gd name="T6" fmla="*/ 340 w 5678"/>
                <a:gd name="T7" fmla="*/ 2876 h 5672"/>
                <a:gd name="T8" fmla="*/ 555 w 5678"/>
                <a:gd name="T9" fmla="*/ 1872 h 5672"/>
                <a:gd name="T10" fmla="*/ 1199 w 5678"/>
                <a:gd name="T11" fmla="*/ 963 h 5672"/>
                <a:gd name="T12" fmla="*/ 2068 w 5678"/>
                <a:gd name="T13" fmla="*/ 234 h 5672"/>
                <a:gd name="T14" fmla="*/ 3162 w 5678"/>
                <a:gd name="T15" fmla="*/ 13 h 5672"/>
                <a:gd name="T16" fmla="*/ 4219 w 5678"/>
                <a:gd name="T17" fmla="*/ 543 h 5672"/>
                <a:gd name="T18" fmla="*/ 5054 w 5678"/>
                <a:gd name="T19" fmla="*/ 1329 h 5672"/>
                <a:gd name="T20" fmla="*/ 5147 w 5678"/>
                <a:gd name="T21" fmla="*/ 1907 h 5672"/>
                <a:gd name="T22" fmla="*/ 5441 w 5678"/>
                <a:gd name="T23" fmla="*/ 2853 h 5672"/>
                <a:gd name="T24" fmla="*/ 5141 w 5678"/>
                <a:gd name="T25" fmla="*/ 4036 h 5672"/>
                <a:gd name="T26" fmla="*/ 4542 w 5678"/>
                <a:gd name="T27" fmla="*/ 4870 h 5672"/>
                <a:gd name="T28" fmla="*/ 3421 w 5678"/>
                <a:gd name="T29" fmla="*/ 5433 h 5672"/>
                <a:gd name="T30" fmla="*/ 1051 w 5678"/>
                <a:gd name="T31" fmla="*/ 4790 h 5672"/>
                <a:gd name="T32" fmla="*/ 2049 w 5678"/>
                <a:gd name="T33" fmla="*/ 5363 h 5672"/>
                <a:gd name="T34" fmla="*/ 3143 w 5678"/>
                <a:gd name="T35" fmla="*/ 5120 h 5672"/>
                <a:gd name="T36" fmla="*/ 4430 w 5678"/>
                <a:gd name="T37" fmla="*/ 4497 h 5672"/>
                <a:gd name="T38" fmla="*/ 5148 w 5678"/>
                <a:gd name="T39" fmla="*/ 3739 h 5672"/>
                <a:gd name="T40" fmla="*/ 5267 w 5678"/>
                <a:gd name="T41" fmla="*/ 2689 h 5672"/>
                <a:gd name="T42" fmla="*/ 4879 w 5678"/>
                <a:gd name="T43" fmla="*/ 1743 h 5672"/>
                <a:gd name="T44" fmla="*/ 4344 w 5678"/>
                <a:gd name="T45" fmla="*/ 860 h 5672"/>
                <a:gd name="T46" fmla="*/ 3350 w 5678"/>
                <a:gd name="T47" fmla="*/ 566 h 5672"/>
                <a:gd name="T48" fmla="*/ 2808 w 5678"/>
                <a:gd name="T49" fmla="*/ 483 h 5672"/>
                <a:gd name="T50" fmla="*/ 1699 w 5678"/>
                <a:gd name="T51" fmla="*/ 423 h 5672"/>
                <a:gd name="T52" fmla="*/ 1068 w 5678"/>
                <a:gd name="T53" fmla="*/ 1345 h 5672"/>
                <a:gd name="T54" fmla="*/ 541 w 5678"/>
                <a:gd name="T55" fmla="*/ 2678 h 5672"/>
                <a:gd name="T56" fmla="*/ 329 w 5678"/>
                <a:gd name="T57" fmla="*/ 3208 h 5672"/>
                <a:gd name="T58" fmla="*/ 675 w 5678"/>
                <a:gd name="T59" fmla="*/ 4153 h 5672"/>
                <a:gd name="T60" fmla="*/ 1341 w 5678"/>
                <a:gd name="T61" fmla="*/ 4874 h 5672"/>
                <a:gd name="T62" fmla="*/ 442 w 5678"/>
                <a:gd name="T63" fmla="*/ 3139 h 5672"/>
                <a:gd name="T64" fmla="*/ 3750 w 5678"/>
                <a:gd name="T65" fmla="*/ 640 h 5672"/>
                <a:gd name="T66" fmla="*/ 2427 w 5678"/>
                <a:gd name="T67" fmla="*/ 5515 h 5672"/>
                <a:gd name="T68" fmla="*/ 3569 w 5678"/>
                <a:gd name="T69" fmla="*/ 5138 h 5672"/>
                <a:gd name="T70" fmla="*/ 939 w 5678"/>
                <a:gd name="T71" fmla="*/ 4222 h 5672"/>
                <a:gd name="T72" fmla="*/ 1401 w 5678"/>
                <a:gd name="T73" fmla="*/ 4988 h 5672"/>
                <a:gd name="T74" fmla="*/ 1401 w 5678"/>
                <a:gd name="T75" fmla="*/ 4988 h 5672"/>
                <a:gd name="T76" fmla="*/ 5492 w 5678"/>
                <a:gd name="T77" fmla="*/ 3682 h 5672"/>
                <a:gd name="T78" fmla="*/ 4556 w 5678"/>
                <a:gd name="T79" fmla="*/ 4983 h 5672"/>
                <a:gd name="T80" fmla="*/ 1574 w 5678"/>
                <a:gd name="T81" fmla="*/ 758 h 5672"/>
                <a:gd name="T82" fmla="*/ 3908 w 5678"/>
                <a:gd name="T83" fmla="*/ 5003 h 5672"/>
                <a:gd name="T84" fmla="*/ 4188 w 5678"/>
                <a:gd name="T85" fmla="*/ 885 h 5672"/>
                <a:gd name="T86" fmla="*/ 2121 w 5678"/>
                <a:gd name="T87" fmla="*/ 5520 h 5672"/>
                <a:gd name="T88" fmla="*/ 747 w 5678"/>
                <a:gd name="T89" fmla="*/ 4041 h 5672"/>
                <a:gd name="T90" fmla="*/ 5382 w 5678"/>
                <a:gd name="T91" fmla="*/ 2906 h 5672"/>
                <a:gd name="T92" fmla="*/ 2758 w 5678"/>
                <a:gd name="T93" fmla="*/ 466 h 5672"/>
                <a:gd name="T94" fmla="*/ 2499 w 5678"/>
                <a:gd name="T95" fmla="*/ 421 h 5672"/>
                <a:gd name="T96" fmla="*/ 4094 w 5678"/>
                <a:gd name="T97" fmla="*/ 5112 h 5672"/>
                <a:gd name="T98" fmla="*/ 5116 w 5678"/>
                <a:gd name="T99" fmla="*/ 3961 h 5672"/>
                <a:gd name="T100" fmla="*/ 2096 w 5678"/>
                <a:gd name="T101" fmla="*/ 146 h 5672"/>
                <a:gd name="T102" fmla="*/ 5187 w 5678"/>
                <a:gd name="T103" fmla="*/ 1830 h 5672"/>
                <a:gd name="T104" fmla="*/ 3224 w 5678"/>
                <a:gd name="T105" fmla="*/ 429 h 5672"/>
                <a:gd name="T106" fmla="*/ 5544 w 5678"/>
                <a:gd name="T107" fmla="*/ 2561 h 5672"/>
                <a:gd name="T108" fmla="*/ 5064 w 5678"/>
                <a:gd name="T109" fmla="*/ 1249 h 5672"/>
                <a:gd name="T110" fmla="*/ 5261 w 5678"/>
                <a:gd name="T111" fmla="*/ 1600 h 5672"/>
                <a:gd name="T112" fmla="*/ 521 w 5678"/>
                <a:gd name="T113" fmla="*/ 3489 h 5672"/>
                <a:gd name="T114" fmla="*/ 450 w 5678"/>
                <a:gd name="T115" fmla="*/ 2447 h 5672"/>
                <a:gd name="T116" fmla="*/ 321 w 5678"/>
                <a:gd name="T117" fmla="*/ 1643 h 5672"/>
                <a:gd name="T118" fmla="*/ 918 w 5678"/>
                <a:gd name="T119" fmla="*/ 1355 h 5672"/>
                <a:gd name="T120" fmla="*/ 1082 w 5678"/>
                <a:gd name="T121" fmla="*/ 1000 h 5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678" h="5672">
                  <a:moveTo>
                    <a:pt x="2844" y="5666"/>
                  </a:moveTo>
                  <a:cubicBezTo>
                    <a:pt x="2844" y="5499"/>
                    <a:pt x="2844" y="5499"/>
                    <a:pt x="2844" y="5499"/>
                  </a:cubicBezTo>
                  <a:cubicBezTo>
                    <a:pt x="2880" y="5497"/>
                    <a:pt x="2916" y="5494"/>
                    <a:pt x="2953" y="5491"/>
                  </a:cubicBezTo>
                  <a:cubicBezTo>
                    <a:pt x="2953" y="5423"/>
                    <a:pt x="2953" y="5423"/>
                    <a:pt x="2953" y="5423"/>
                  </a:cubicBezTo>
                  <a:cubicBezTo>
                    <a:pt x="2842" y="5423"/>
                    <a:pt x="2842" y="5423"/>
                    <a:pt x="2842" y="5423"/>
                  </a:cubicBezTo>
                  <a:cubicBezTo>
                    <a:pt x="2842" y="5393"/>
                    <a:pt x="2842" y="5368"/>
                    <a:pt x="2842" y="5343"/>
                  </a:cubicBezTo>
                  <a:cubicBezTo>
                    <a:pt x="2842" y="5295"/>
                    <a:pt x="2842" y="5295"/>
                    <a:pt x="2788" y="5302"/>
                  </a:cubicBezTo>
                  <a:cubicBezTo>
                    <a:pt x="2783" y="5423"/>
                    <a:pt x="2778" y="5545"/>
                    <a:pt x="2773" y="5670"/>
                  </a:cubicBezTo>
                  <a:cubicBezTo>
                    <a:pt x="2588" y="5672"/>
                    <a:pt x="2411" y="5645"/>
                    <a:pt x="2233" y="5601"/>
                  </a:cubicBezTo>
                  <a:cubicBezTo>
                    <a:pt x="2245" y="5545"/>
                    <a:pt x="2257" y="5491"/>
                    <a:pt x="2269" y="5433"/>
                  </a:cubicBezTo>
                  <a:cubicBezTo>
                    <a:pt x="2306" y="5440"/>
                    <a:pt x="2342" y="5447"/>
                    <a:pt x="2381" y="5455"/>
                  </a:cubicBezTo>
                  <a:cubicBezTo>
                    <a:pt x="2384" y="5432"/>
                    <a:pt x="2387" y="5411"/>
                    <a:pt x="2391" y="5387"/>
                  </a:cubicBezTo>
                  <a:cubicBezTo>
                    <a:pt x="2355" y="5377"/>
                    <a:pt x="2321" y="5367"/>
                    <a:pt x="2284" y="5357"/>
                  </a:cubicBezTo>
                  <a:cubicBezTo>
                    <a:pt x="2292" y="5320"/>
                    <a:pt x="2300" y="5283"/>
                    <a:pt x="2308" y="5245"/>
                  </a:cubicBezTo>
                  <a:cubicBezTo>
                    <a:pt x="2291" y="5241"/>
                    <a:pt x="2276" y="5237"/>
                    <a:pt x="2257" y="5233"/>
                  </a:cubicBezTo>
                  <a:cubicBezTo>
                    <a:pt x="2227" y="5351"/>
                    <a:pt x="2198" y="5466"/>
                    <a:pt x="2167" y="5587"/>
                  </a:cubicBezTo>
                  <a:cubicBezTo>
                    <a:pt x="1984" y="5551"/>
                    <a:pt x="1817" y="5476"/>
                    <a:pt x="1646" y="5403"/>
                  </a:cubicBezTo>
                  <a:cubicBezTo>
                    <a:pt x="1672" y="5350"/>
                    <a:pt x="1697" y="5300"/>
                    <a:pt x="1723" y="5246"/>
                  </a:cubicBezTo>
                  <a:cubicBezTo>
                    <a:pt x="1759" y="5259"/>
                    <a:pt x="1793" y="5272"/>
                    <a:pt x="1826" y="5284"/>
                  </a:cubicBezTo>
                  <a:cubicBezTo>
                    <a:pt x="1829" y="5281"/>
                    <a:pt x="1830" y="5281"/>
                    <a:pt x="1831" y="5280"/>
                  </a:cubicBezTo>
                  <a:cubicBezTo>
                    <a:pt x="1851" y="5228"/>
                    <a:pt x="1851" y="5228"/>
                    <a:pt x="1802" y="5203"/>
                  </a:cubicBezTo>
                  <a:cubicBezTo>
                    <a:pt x="1787" y="5196"/>
                    <a:pt x="1772" y="5188"/>
                    <a:pt x="1754" y="5179"/>
                  </a:cubicBezTo>
                  <a:cubicBezTo>
                    <a:pt x="1769" y="5142"/>
                    <a:pt x="1784" y="5106"/>
                    <a:pt x="1798" y="5071"/>
                  </a:cubicBezTo>
                  <a:cubicBezTo>
                    <a:pt x="1797" y="5068"/>
                    <a:pt x="1796" y="5066"/>
                    <a:pt x="1795" y="5065"/>
                  </a:cubicBezTo>
                  <a:cubicBezTo>
                    <a:pt x="1754" y="5046"/>
                    <a:pt x="1754" y="5046"/>
                    <a:pt x="1733" y="5086"/>
                  </a:cubicBezTo>
                  <a:cubicBezTo>
                    <a:pt x="1690" y="5169"/>
                    <a:pt x="1646" y="5252"/>
                    <a:pt x="1602" y="5335"/>
                  </a:cubicBezTo>
                  <a:cubicBezTo>
                    <a:pt x="1597" y="5345"/>
                    <a:pt x="1591" y="5356"/>
                    <a:pt x="1584" y="5368"/>
                  </a:cubicBezTo>
                  <a:cubicBezTo>
                    <a:pt x="1417" y="5292"/>
                    <a:pt x="1264" y="5196"/>
                    <a:pt x="1120" y="5082"/>
                  </a:cubicBezTo>
                  <a:cubicBezTo>
                    <a:pt x="1156" y="5036"/>
                    <a:pt x="1191" y="4992"/>
                    <a:pt x="1228" y="4946"/>
                  </a:cubicBezTo>
                  <a:cubicBezTo>
                    <a:pt x="1258" y="4967"/>
                    <a:pt x="1288" y="4988"/>
                    <a:pt x="1321" y="5010"/>
                  </a:cubicBezTo>
                  <a:cubicBezTo>
                    <a:pt x="1333" y="4991"/>
                    <a:pt x="1345" y="4974"/>
                    <a:pt x="1357" y="4954"/>
                  </a:cubicBezTo>
                  <a:cubicBezTo>
                    <a:pt x="1328" y="4931"/>
                    <a:pt x="1301" y="4908"/>
                    <a:pt x="1272" y="4884"/>
                  </a:cubicBezTo>
                  <a:cubicBezTo>
                    <a:pt x="1293" y="4852"/>
                    <a:pt x="1314" y="4822"/>
                    <a:pt x="1336" y="4789"/>
                  </a:cubicBezTo>
                  <a:cubicBezTo>
                    <a:pt x="1324" y="4778"/>
                    <a:pt x="1313" y="4767"/>
                    <a:pt x="1298" y="4754"/>
                  </a:cubicBezTo>
                  <a:cubicBezTo>
                    <a:pt x="1219" y="4848"/>
                    <a:pt x="1141" y="4940"/>
                    <a:pt x="1061" y="5034"/>
                  </a:cubicBezTo>
                  <a:cubicBezTo>
                    <a:pt x="916" y="4925"/>
                    <a:pt x="788" y="4800"/>
                    <a:pt x="673" y="4656"/>
                  </a:cubicBezTo>
                  <a:cubicBezTo>
                    <a:pt x="718" y="4618"/>
                    <a:pt x="760" y="4581"/>
                    <a:pt x="803" y="4545"/>
                  </a:cubicBezTo>
                  <a:cubicBezTo>
                    <a:pt x="829" y="4572"/>
                    <a:pt x="854" y="4598"/>
                    <a:pt x="880" y="4626"/>
                  </a:cubicBezTo>
                  <a:cubicBezTo>
                    <a:pt x="897" y="4612"/>
                    <a:pt x="912" y="4598"/>
                    <a:pt x="930" y="4582"/>
                  </a:cubicBezTo>
                  <a:cubicBezTo>
                    <a:pt x="906" y="4553"/>
                    <a:pt x="883" y="4526"/>
                    <a:pt x="858" y="4498"/>
                  </a:cubicBezTo>
                  <a:cubicBezTo>
                    <a:pt x="888" y="4470"/>
                    <a:pt x="917" y="4443"/>
                    <a:pt x="949" y="4413"/>
                  </a:cubicBezTo>
                  <a:cubicBezTo>
                    <a:pt x="934" y="4398"/>
                    <a:pt x="923" y="4388"/>
                    <a:pt x="910" y="4376"/>
                  </a:cubicBezTo>
                  <a:cubicBezTo>
                    <a:pt x="815" y="4449"/>
                    <a:pt x="721" y="4522"/>
                    <a:pt x="624" y="4597"/>
                  </a:cubicBezTo>
                  <a:cubicBezTo>
                    <a:pt x="507" y="4456"/>
                    <a:pt x="404" y="4308"/>
                    <a:pt x="323" y="4142"/>
                  </a:cubicBezTo>
                  <a:cubicBezTo>
                    <a:pt x="375" y="4114"/>
                    <a:pt x="425" y="4088"/>
                    <a:pt x="477" y="4061"/>
                  </a:cubicBezTo>
                  <a:cubicBezTo>
                    <a:pt x="496" y="4093"/>
                    <a:pt x="515" y="4125"/>
                    <a:pt x="535" y="4159"/>
                  </a:cubicBezTo>
                  <a:cubicBezTo>
                    <a:pt x="554" y="4149"/>
                    <a:pt x="571" y="4139"/>
                    <a:pt x="592" y="4128"/>
                  </a:cubicBezTo>
                  <a:cubicBezTo>
                    <a:pt x="574" y="4094"/>
                    <a:pt x="557" y="4062"/>
                    <a:pt x="539" y="4028"/>
                  </a:cubicBezTo>
                  <a:cubicBezTo>
                    <a:pt x="575" y="4007"/>
                    <a:pt x="609" y="3987"/>
                    <a:pt x="646" y="3966"/>
                  </a:cubicBezTo>
                  <a:cubicBezTo>
                    <a:pt x="637" y="3952"/>
                    <a:pt x="628" y="3938"/>
                    <a:pt x="618" y="3924"/>
                  </a:cubicBezTo>
                  <a:cubicBezTo>
                    <a:pt x="509" y="3974"/>
                    <a:pt x="401" y="4024"/>
                    <a:pt x="290" y="4074"/>
                  </a:cubicBezTo>
                  <a:cubicBezTo>
                    <a:pt x="204" y="3913"/>
                    <a:pt x="153" y="3741"/>
                    <a:pt x="107" y="3563"/>
                  </a:cubicBezTo>
                  <a:cubicBezTo>
                    <a:pt x="162" y="3548"/>
                    <a:pt x="214" y="3533"/>
                    <a:pt x="270" y="3517"/>
                  </a:cubicBezTo>
                  <a:cubicBezTo>
                    <a:pt x="281" y="3554"/>
                    <a:pt x="291" y="3590"/>
                    <a:pt x="301" y="3624"/>
                  </a:cubicBezTo>
                  <a:cubicBezTo>
                    <a:pt x="304" y="3625"/>
                    <a:pt x="306" y="3626"/>
                    <a:pt x="306" y="3625"/>
                  </a:cubicBezTo>
                  <a:cubicBezTo>
                    <a:pt x="366" y="3611"/>
                    <a:pt x="366" y="3611"/>
                    <a:pt x="352" y="3553"/>
                  </a:cubicBezTo>
                  <a:cubicBezTo>
                    <a:pt x="348" y="3536"/>
                    <a:pt x="344" y="3519"/>
                    <a:pt x="339" y="3500"/>
                  </a:cubicBezTo>
                  <a:cubicBezTo>
                    <a:pt x="375" y="3488"/>
                    <a:pt x="409" y="3476"/>
                    <a:pt x="445" y="3464"/>
                  </a:cubicBezTo>
                  <a:cubicBezTo>
                    <a:pt x="441" y="3446"/>
                    <a:pt x="436" y="3430"/>
                    <a:pt x="431" y="3411"/>
                  </a:cubicBezTo>
                  <a:cubicBezTo>
                    <a:pt x="317" y="3437"/>
                    <a:pt x="204" y="3464"/>
                    <a:pt x="87" y="3491"/>
                  </a:cubicBezTo>
                  <a:cubicBezTo>
                    <a:pt x="41" y="3315"/>
                    <a:pt x="28" y="3135"/>
                    <a:pt x="5" y="2954"/>
                  </a:cubicBezTo>
                  <a:cubicBezTo>
                    <a:pt x="65" y="2950"/>
                    <a:pt x="120" y="2947"/>
                    <a:pt x="178" y="2943"/>
                  </a:cubicBezTo>
                  <a:cubicBezTo>
                    <a:pt x="181" y="2981"/>
                    <a:pt x="185" y="3017"/>
                    <a:pt x="189" y="3057"/>
                  </a:cubicBezTo>
                  <a:cubicBezTo>
                    <a:pt x="210" y="3055"/>
                    <a:pt x="231" y="3054"/>
                    <a:pt x="256" y="3052"/>
                  </a:cubicBezTo>
                  <a:cubicBezTo>
                    <a:pt x="254" y="3014"/>
                    <a:pt x="252" y="2978"/>
                    <a:pt x="250" y="2938"/>
                  </a:cubicBezTo>
                  <a:cubicBezTo>
                    <a:pt x="282" y="2936"/>
                    <a:pt x="313" y="2932"/>
                    <a:pt x="343" y="2931"/>
                  </a:cubicBezTo>
                  <a:cubicBezTo>
                    <a:pt x="369" y="2930"/>
                    <a:pt x="367" y="2914"/>
                    <a:pt x="368" y="2897"/>
                  </a:cubicBezTo>
                  <a:cubicBezTo>
                    <a:pt x="369" y="2875"/>
                    <a:pt x="356" y="2875"/>
                    <a:pt x="340" y="2876"/>
                  </a:cubicBezTo>
                  <a:cubicBezTo>
                    <a:pt x="240" y="2877"/>
                    <a:pt x="139" y="2879"/>
                    <a:pt x="39" y="2881"/>
                  </a:cubicBezTo>
                  <a:cubicBezTo>
                    <a:pt x="29" y="2881"/>
                    <a:pt x="19" y="2881"/>
                    <a:pt x="5" y="2881"/>
                  </a:cubicBezTo>
                  <a:cubicBezTo>
                    <a:pt x="0" y="2698"/>
                    <a:pt x="25" y="2521"/>
                    <a:pt x="48" y="2341"/>
                  </a:cubicBezTo>
                  <a:cubicBezTo>
                    <a:pt x="106" y="2349"/>
                    <a:pt x="162" y="2358"/>
                    <a:pt x="222" y="2367"/>
                  </a:cubicBezTo>
                  <a:cubicBezTo>
                    <a:pt x="216" y="2404"/>
                    <a:pt x="211" y="2440"/>
                    <a:pt x="205" y="2479"/>
                  </a:cubicBezTo>
                  <a:cubicBezTo>
                    <a:pt x="225" y="2480"/>
                    <a:pt x="244" y="2481"/>
                    <a:pt x="264" y="2482"/>
                  </a:cubicBezTo>
                  <a:cubicBezTo>
                    <a:pt x="272" y="2446"/>
                    <a:pt x="280" y="2411"/>
                    <a:pt x="287" y="2376"/>
                  </a:cubicBezTo>
                  <a:cubicBezTo>
                    <a:pt x="327" y="2380"/>
                    <a:pt x="365" y="2385"/>
                    <a:pt x="405" y="2389"/>
                  </a:cubicBezTo>
                  <a:cubicBezTo>
                    <a:pt x="407" y="2373"/>
                    <a:pt x="410" y="2358"/>
                    <a:pt x="413" y="2339"/>
                  </a:cubicBezTo>
                  <a:cubicBezTo>
                    <a:pt x="297" y="2316"/>
                    <a:pt x="182" y="2292"/>
                    <a:pt x="63" y="2268"/>
                  </a:cubicBezTo>
                  <a:cubicBezTo>
                    <a:pt x="89" y="2086"/>
                    <a:pt x="154" y="1919"/>
                    <a:pt x="222" y="1749"/>
                  </a:cubicBezTo>
                  <a:cubicBezTo>
                    <a:pt x="273" y="1768"/>
                    <a:pt x="322" y="1787"/>
                    <a:pt x="375" y="1806"/>
                  </a:cubicBezTo>
                  <a:cubicBezTo>
                    <a:pt x="361" y="1845"/>
                    <a:pt x="348" y="1881"/>
                    <a:pt x="336" y="1917"/>
                  </a:cubicBezTo>
                  <a:cubicBezTo>
                    <a:pt x="339" y="1920"/>
                    <a:pt x="340" y="1921"/>
                    <a:pt x="342" y="1922"/>
                  </a:cubicBezTo>
                  <a:cubicBezTo>
                    <a:pt x="400" y="1939"/>
                    <a:pt x="400" y="1939"/>
                    <a:pt x="424" y="1883"/>
                  </a:cubicBezTo>
                  <a:cubicBezTo>
                    <a:pt x="430" y="1867"/>
                    <a:pt x="437" y="1851"/>
                    <a:pt x="445" y="1833"/>
                  </a:cubicBezTo>
                  <a:cubicBezTo>
                    <a:pt x="482" y="1846"/>
                    <a:pt x="517" y="1859"/>
                    <a:pt x="555" y="1872"/>
                  </a:cubicBezTo>
                  <a:cubicBezTo>
                    <a:pt x="561" y="1859"/>
                    <a:pt x="567" y="1845"/>
                    <a:pt x="575" y="1828"/>
                  </a:cubicBezTo>
                  <a:cubicBezTo>
                    <a:pt x="467" y="1779"/>
                    <a:pt x="361" y="1732"/>
                    <a:pt x="252" y="1683"/>
                  </a:cubicBezTo>
                  <a:cubicBezTo>
                    <a:pt x="317" y="1511"/>
                    <a:pt x="414" y="1360"/>
                    <a:pt x="511" y="1206"/>
                  </a:cubicBezTo>
                  <a:cubicBezTo>
                    <a:pt x="561" y="1238"/>
                    <a:pt x="608" y="1269"/>
                    <a:pt x="659" y="1302"/>
                  </a:cubicBezTo>
                  <a:cubicBezTo>
                    <a:pt x="637" y="1336"/>
                    <a:pt x="616" y="1369"/>
                    <a:pt x="594" y="1404"/>
                  </a:cubicBezTo>
                  <a:cubicBezTo>
                    <a:pt x="614" y="1413"/>
                    <a:pt x="631" y="1420"/>
                    <a:pt x="651" y="1429"/>
                  </a:cubicBezTo>
                  <a:cubicBezTo>
                    <a:pt x="672" y="1400"/>
                    <a:pt x="693" y="1372"/>
                    <a:pt x="715" y="1343"/>
                  </a:cubicBezTo>
                  <a:cubicBezTo>
                    <a:pt x="747" y="1362"/>
                    <a:pt x="778" y="1380"/>
                    <a:pt x="811" y="1400"/>
                  </a:cubicBezTo>
                  <a:cubicBezTo>
                    <a:pt x="821" y="1388"/>
                    <a:pt x="830" y="1377"/>
                    <a:pt x="841" y="1363"/>
                  </a:cubicBezTo>
                  <a:cubicBezTo>
                    <a:pt x="746" y="1292"/>
                    <a:pt x="652" y="1223"/>
                    <a:pt x="554" y="1151"/>
                  </a:cubicBezTo>
                  <a:cubicBezTo>
                    <a:pt x="654" y="1000"/>
                    <a:pt x="782" y="876"/>
                    <a:pt x="908" y="755"/>
                  </a:cubicBezTo>
                  <a:cubicBezTo>
                    <a:pt x="949" y="795"/>
                    <a:pt x="989" y="835"/>
                    <a:pt x="1031" y="876"/>
                  </a:cubicBezTo>
                  <a:cubicBezTo>
                    <a:pt x="1007" y="899"/>
                    <a:pt x="981" y="923"/>
                    <a:pt x="952" y="949"/>
                  </a:cubicBezTo>
                  <a:cubicBezTo>
                    <a:pt x="971" y="966"/>
                    <a:pt x="986" y="979"/>
                    <a:pt x="1002" y="993"/>
                  </a:cubicBezTo>
                  <a:cubicBezTo>
                    <a:pt x="1029" y="970"/>
                    <a:pt x="1056" y="948"/>
                    <a:pt x="1084" y="924"/>
                  </a:cubicBezTo>
                  <a:cubicBezTo>
                    <a:pt x="1113" y="949"/>
                    <a:pt x="1141" y="973"/>
                    <a:pt x="1171" y="999"/>
                  </a:cubicBezTo>
                  <a:cubicBezTo>
                    <a:pt x="1180" y="987"/>
                    <a:pt x="1189" y="977"/>
                    <a:pt x="1199" y="963"/>
                  </a:cubicBezTo>
                  <a:cubicBezTo>
                    <a:pt x="1125" y="878"/>
                    <a:pt x="1049" y="790"/>
                    <a:pt x="970" y="698"/>
                  </a:cubicBezTo>
                  <a:cubicBezTo>
                    <a:pt x="1099" y="572"/>
                    <a:pt x="1253" y="481"/>
                    <a:pt x="1404" y="382"/>
                  </a:cubicBezTo>
                  <a:cubicBezTo>
                    <a:pt x="1435" y="431"/>
                    <a:pt x="1464" y="478"/>
                    <a:pt x="1494" y="526"/>
                  </a:cubicBezTo>
                  <a:cubicBezTo>
                    <a:pt x="1463" y="548"/>
                    <a:pt x="1434" y="569"/>
                    <a:pt x="1403" y="591"/>
                  </a:cubicBezTo>
                  <a:cubicBezTo>
                    <a:pt x="1415" y="607"/>
                    <a:pt x="1425" y="621"/>
                    <a:pt x="1437" y="638"/>
                  </a:cubicBezTo>
                  <a:cubicBezTo>
                    <a:pt x="1469" y="623"/>
                    <a:pt x="1501" y="607"/>
                    <a:pt x="1535" y="591"/>
                  </a:cubicBezTo>
                  <a:cubicBezTo>
                    <a:pt x="1555" y="623"/>
                    <a:pt x="1575" y="654"/>
                    <a:pt x="1596" y="687"/>
                  </a:cubicBezTo>
                  <a:cubicBezTo>
                    <a:pt x="1611" y="678"/>
                    <a:pt x="1624" y="669"/>
                    <a:pt x="1639" y="660"/>
                  </a:cubicBezTo>
                  <a:cubicBezTo>
                    <a:pt x="1584" y="555"/>
                    <a:pt x="1529" y="453"/>
                    <a:pt x="1473" y="347"/>
                  </a:cubicBezTo>
                  <a:cubicBezTo>
                    <a:pt x="1625" y="250"/>
                    <a:pt x="1790" y="192"/>
                    <a:pt x="1958" y="133"/>
                  </a:cubicBezTo>
                  <a:cubicBezTo>
                    <a:pt x="1978" y="187"/>
                    <a:pt x="1996" y="238"/>
                    <a:pt x="2016" y="291"/>
                  </a:cubicBezTo>
                  <a:cubicBezTo>
                    <a:pt x="1980" y="305"/>
                    <a:pt x="1947" y="318"/>
                    <a:pt x="1911" y="332"/>
                  </a:cubicBezTo>
                  <a:cubicBezTo>
                    <a:pt x="1918" y="352"/>
                    <a:pt x="1924" y="371"/>
                    <a:pt x="1932" y="392"/>
                  </a:cubicBezTo>
                  <a:cubicBezTo>
                    <a:pt x="1967" y="381"/>
                    <a:pt x="2001" y="371"/>
                    <a:pt x="2038" y="359"/>
                  </a:cubicBezTo>
                  <a:cubicBezTo>
                    <a:pt x="2051" y="396"/>
                    <a:pt x="2064" y="432"/>
                    <a:pt x="2078" y="470"/>
                  </a:cubicBezTo>
                  <a:cubicBezTo>
                    <a:pt x="2096" y="464"/>
                    <a:pt x="2112" y="459"/>
                    <a:pt x="2131" y="454"/>
                  </a:cubicBezTo>
                  <a:cubicBezTo>
                    <a:pt x="2110" y="379"/>
                    <a:pt x="2089" y="306"/>
                    <a:pt x="2068" y="234"/>
                  </a:cubicBezTo>
                  <a:cubicBezTo>
                    <a:pt x="2059" y="202"/>
                    <a:pt x="2051" y="170"/>
                    <a:pt x="2040" y="139"/>
                  </a:cubicBezTo>
                  <a:cubicBezTo>
                    <a:pt x="2032" y="117"/>
                    <a:pt x="2039" y="108"/>
                    <a:pt x="2059" y="103"/>
                  </a:cubicBezTo>
                  <a:cubicBezTo>
                    <a:pt x="2149" y="82"/>
                    <a:pt x="2237" y="59"/>
                    <a:pt x="2327" y="41"/>
                  </a:cubicBezTo>
                  <a:cubicBezTo>
                    <a:pt x="2392" y="28"/>
                    <a:pt x="2457" y="22"/>
                    <a:pt x="2522" y="13"/>
                  </a:cubicBezTo>
                  <a:cubicBezTo>
                    <a:pt x="2531" y="12"/>
                    <a:pt x="2541" y="13"/>
                    <a:pt x="2553" y="13"/>
                  </a:cubicBezTo>
                  <a:cubicBezTo>
                    <a:pt x="2559" y="65"/>
                    <a:pt x="2565" y="117"/>
                    <a:pt x="2572" y="173"/>
                  </a:cubicBezTo>
                  <a:cubicBezTo>
                    <a:pt x="2537" y="179"/>
                    <a:pt x="2504" y="185"/>
                    <a:pt x="2467" y="192"/>
                  </a:cubicBezTo>
                  <a:cubicBezTo>
                    <a:pt x="2470" y="213"/>
                    <a:pt x="2472" y="232"/>
                    <a:pt x="2475" y="254"/>
                  </a:cubicBezTo>
                  <a:cubicBezTo>
                    <a:pt x="2510" y="252"/>
                    <a:pt x="2544" y="250"/>
                    <a:pt x="2579" y="248"/>
                  </a:cubicBezTo>
                  <a:cubicBezTo>
                    <a:pt x="2583" y="275"/>
                    <a:pt x="2589" y="300"/>
                    <a:pt x="2590" y="325"/>
                  </a:cubicBezTo>
                  <a:cubicBezTo>
                    <a:pt x="2590" y="354"/>
                    <a:pt x="2605" y="361"/>
                    <a:pt x="2630" y="357"/>
                  </a:cubicBezTo>
                  <a:cubicBezTo>
                    <a:pt x="2636" y="356"/>
                    <a:pt x="2641" y="355"/>
                    <a:pt x="2648" y="354"/>
                  </a:cubicBezTo>
                  <a:cubicBezTo>
                    <a:pt x="2645" y="295"/>
                    <a:pt x="2641" y="237"/>
                    <a:pt x="2637" y="179"/>
                  </a:cubicBezTo>
                  <a:cubicBezTo>
                    <a:pt x="2634" y="130"/>
                    <a:pt x="2632" y="82"/>
                    <a:pt x="2627" y="33"/>
                  </a:cubicBezTo>
                  <a:cubicBezTo>
                    <a:pt x="2624" y="10"/>
                    <a:pt x="2631" y="0"/>
                    <a:pt x="2655" y="1"/>
                  </a:cubicBezTo>
                  <a:cubicBezTo>
                    <a:pt x="2767" y="2"/>
                    <a:pt x="2878" y="2"/>
                    <a:pt x="2990" y="4"/>
                  </a:cubicBezTo>
                  <a:cubicBezTo>
                    <a:pt x="3046" y="5"/>
                    <a:pt x="3102" y="10"/>
                    <a:pt x="3162" y="13"/>
                  </a:cubicBezTo>
                  <a:cubicBezTo>
                    <a:pt x="3156" y="67"/>
                    <a:pt x="3150" y="120"/>
                    <a:pt x="3143" y="175"/>
                  </a:cubicBezTo>
                  <a:cubicBezTo>
                    <a:pt x="3106" y="173"/>
                    <a:pt x="3071" y="171"/>
                    <a:pt x="3034" y="169"/>
                  </a:cubicBezTo>
                  <a:cubicBezTo>
                    <a:pt x="3031" y="190"/>
                    <a:pt x="3029" y="209"/>
                    <a:pt x="3027" y="230"/>
                  </a:cubicBezTo>
                  <a:cubicBezTo>
                    <a:pt x="3063" y="237"/>
                    <a:pt x="3097" y="243"/>
                    <a:pt x="3133" y="249"/>
                  </a:cubicBezTo>
                  <a:cubicBezTo>
                    <a:pt x="3131" y="288"/>
                    <a:pt x="3129" y="326"/>
                    <a:pt x="3127" y="366"/>
                  </a:cubicBezTo>
                  <a:cubicBezTo>
                    <a:pt x="3145" y="368"/>
                    <a:pt x="3160" y="371"/>
                    <a:pt x="3180" y="373"/>
                  </a:cubicBezTo>
                  <a:cubicBezTo>
                    <a:pt x="3196" y="256"/>
                    <a:pt x="3212" y="141"/>
                    <a:pt x="3229" y="22"/>
                  </a:cubicBezTo>
                  <a:cubicBezTo>
                    <a:pt x="3408" y="44"/>
                    <a:pt x="3580" y="87"/>
                    <a:pt x="3752" y="143"/>
                  </a:cubicBezTo>
                  <a:cubicBezTo>
                    <a:pt x="3734" y="198"/>
                    <a:pt x="3716" y="250"/>
                    <a:pt x="3698" y="304"/>
                  </a:cubicBezTo>
                  <a:cubicBezTo>
                    <a:pt x="3661" y="295"/>
                    <a:pt x="3626" y="286"/>
                    <a:pt x="3589" y="277"/>
                  </a:cubicBezTo>
                  <a:cubicBezTo>
                    <a:pt x="3583" y="295"/>
                    <a:pt x="3578" y="312"/>
                    <a:pt x="3572" y="332"/>
                  </a:cubicBezTo>
                  <a:cubicBezTo>
                    <a:pt x="3607" y="345"/>
                    <a:pt x="3640" y="357"/>
                    <a:pt x="3675" y="370"/>
                  </a:cubicBezTo>
                  <a:cubicBezTo>
                    <a:pt x="3666" y="408"/>
                    <a:pt x="3656" y="443"/>
                    <a:pt x="3646" y="482"/>
                  </a:cubicBezTo>
                  <a:cubicBezTo>
                    <a:pt x="3663" y="487"/>
                    <a:pt x="3678" y="491"/>
                    <a:pt x="3696" y="497"/>
                  </a:cubicBezTo>
                  <a:cubicBezTo>
                    <a:pt x="3737" y="388"/>
                    <a:pt x="3777" y="281"/>
                    <a:pt x="3819" y="170"/>
                  </a:cubicBezTo>
                  <a:cubicBezTo>
                    <a:pt x="3987" y="234"/>
                    <a:pt x="4155" y="296"/>
                    <a:pt x="4302" y="404"/>
                  </a:cubicBezTo>
                  <a:cubicBezTo>
                    <a:pt x="4274" y="451"/>
                    <a:pt x="4247" y="496"/>
                    <a:pt x="4219" y="543"/>
                  </a:cubicBezTo>
                  <a:cubicBezTo>
                    <a:pt x="4185" y="527"/>
                    <a:pt x="4153" y="511"/>
                    <a:pt x="4122" y="496"/>
                  </a:cubicBezTo>
                  <a:cubicBezTo>
                    <a:pt x="4119" y="498"/>
                    <a:pt x="4118" y="498"/>
                    <a:pt x="4117" y="499"/>
                  </a:cubicBezTo>
                  <a:cubicBezTo>
                    <a:pt x="4091" y="548"/>
                    <a:pt x="4091" y="548"/>
                    <a:pt x="4136" y="579"/>
                  </a:cubicBezTo>
                  <a:cubicBezTo>
                    <a:pt x="4150" y="589"/>
                    <a:pt x="4164" y="598"/>
                    <a:pt x="4180" y="609"/>
                  </a:cubicBezTo>
                  <a:cubicBezTo>
                    <a:pt x="4164" y="643"/>
                    <a:pt x="4148" y="676"/>
                    <a:pt x="4132" y="709"/>
                  </a:cubicBezTo>
                  <a:cubicBezTo>
                    <a:pt x="4171" y="736"/>
                    <a:pt x="4171" y="736"/>
                    <a:pt x="4193" y="701"/>
                  </a:cubicBezTo>
                  <a:cubicBezTo>
                    <a:pt x="4249" y="614"/>
                    <a:pt x="4304" y="527"/>
                    <a:pt x="4362" y="437"/>
                  </a:cubicBezTo>
                  <a:cubicBezTo>
                    <a:pt x="4524" y="523"/>
                    <a:pt x="4654" y="644"/>
                    <a:pt x="4786" y="771"/>
                  </a:cubicBezTo>
                  <a:cubicBezTo>
                    <a:pt x="4748" y="811"/>
                    <a:pt x="4712" y="850"/>
                    <a:pt x="4676" y="891"/>
                  </a:cubicBezTo>
                  <a:cubicBezTo>
                    <a:pt x="4646" y="866"/>
                    <a:pt x="4617" y="843"/>
                    <a:pt x="4586" y="818"/>
                  </a:cubicBezTo>
                  <a:cubicBezTo>
                    <a:pt x="4573" y="836"/>
                    <a:pt x="4560" y="852"/>
                    <a:pt x="4546" y="870"/>
                  </a:cubicBezTo>
                  <a:cubicBezTo>
                    <a:pt x="4572" y="895"/>
                    <a:pt x="4597" y="918"/>
                    <a:pt x="4625" y="944"/>
                  </a:cubicBezTo>
                  <a:cubicBezTo>
                    <a:pt x="4601" y="973"/>
                    <a:pt x="4577" y="1002"/>
                    <a:pt x="4552" y="1032"/>
                  </a:cubicBezTo>
                  <a:cubicBezTo>
                    <a:pt x="4563" y="1044"/>
                    <a:pt x="4573" y="1054"/>
                    <a:pt x="4587" y="1069"/>
                  </a:cubicBezTo>
                  <a:cubicBezTo>
                    <a:pt x="4670" y="983"/>
                    <a:pt x="4751" y="898"/>
                    <a:pt x="4834" y="812"/>
                  </a:cubicBezTo>
                  <a:cubicBezTo>
                    <a:pt x="4965" y="948"/>
                    <a:pt x="5083" y="1081"/>
                    <a:pt x="5181" y="1235"/>
                  </a:cubicBezTo>
                  <a:cubicBezTo>
                    <a:pt x="5138" y="1267"/>
                    <a:pt x="5097" y="1297"/>
                    <a:pt x="5054" y="1329"/>
                  </a:cubicBezTo>
                  <a:cubicBezTo>
                    <a:pt x="5028" y="1300"/>
                    <a:pt x="5004" y="1272"/>
                    <a:pt x="4977" y="1242"/>
                  </a:cubicBezTo>
                  <a:cubicBezTo>
                    <a:pt x="4963" y="1253"/>
                    <a:pt x="4950" y="1264"/>
                    <a:pt x="4936" y="1275"/>
                  </a:cubicBezTo>
                  <a:cubicBezTo>
                    <a:pt x="4954" y="1305"/>
                    <a:pt x="4972" y="1334"/>
                    <a:pt x="4991" y="1365"/>
                  </a:cubicBezTo>
                  <a:cubicBezTo>
                    <a:pt x="4961" y="1387"/>
                    <a:pt x="4932" y="1408"/>
                    <a:pt x="4901" y="1431"/>
                  </a:cubicBezTo>
                  <a:cubicBezTo>
                    <a:pt x="4910" y="1446"/>
                    <a:pt x="4919" y="1460"/>
                    <a:pt x="4929" y="1475"/>
                  </a:cubicBezTo>
                  <a:cubicBezTo>
                    <a:pt x="5001" y="1431"/>
                    <a:pt x="5071" y="1389"/>
                    <a:pt x="5140" y="1346"/>
                  </a:cubicBezTo>
                  <a:cubicBezTo>
                    <a:pt x="5162" y="1332"/>
                    <a:pt x="5185" y="1319"/>
                    <a:pt x="5207" y="1305"/>
                  </a:cubicBezTo>
                  <a:cubicBezTo>
                    <a:pt x="5220" y="1296"/>
                    <a:pt x="5229" y="1297"/>
                    <a:pt x="5237" y="1310"/>
                  </a:cubicBezTo>
                  <a:cubicBezTo>
                    <a:pt x="5252" y="1333"/>
                    <a:pt x="5269" y="1354"/>
                    <a:pt x="5281" y="1379"/>
                  </a:cubicBezTo>
                  <a:cubicBezTo>
                    <a:pt x="5342" y="1506"/>
                    <a:pt x="5403" y="1634"/>
                    <a:pt x="5463" y="1762"/>
                  </a:cubicBezTo>
                  <a:cubicBezTo>
                    <a:pt x="5465" y="1766"/>
                    <a:pt x="5465" y="1769"/>
                    <a:pt x="5467" y="1776"/>
                  </a:cubicBezTo>
                  <a:cubicBezTo>
                    <a:pt x="5418" y="1794"/>
                    <a:pt x="5369" y="1812"/>
                    <a:pt x="5317" y="1832"/>
                  </a:cubicBezTo>
                  <a:cubicBezTo>
                    <a:pt x="5302" y="1799"/>
                    <a:pt x="5288" y="1767"/>
                    <a:pt x="5272" y="1731"/>
                  </a:cubicBezTo>
                  <a:cubicBezTo>
                    <a:pt x="5256" y="1737"/>
                    <a:pt x="5241" y="1741"/>
                    <a:pt x="5228" y="1749"/>
                  </a:cubicBezTo>
                  <a:cubicBezTo>
                    <a:pt x="5223" y="1752"/>
                    <a:pt x="5221" y="1765"/>
                    <a:pt x="5222" y="1772"/>
                  </a:cubicBezTo>
                  <a:cubicBezTo>
                    <a:pt x="5230" y="1802"/>
                    <a:pt x="5239" y="1831"/>
                    <a:pt x="5248" y="1864"/>
                  </a:cubicBezTo>
                  <a:cubicBezTo>
                    <a:pt x="5214" y="1878"/>
                    <a:pt x="5181" y="1892"/>
                    <a:pt x="5147" y="1907"/>
                  </a:cubicBezTo>
                  <a:cubicBezTo>
                    <a:pt x="5154" y="1923"/>
                    <a:pt x="5161" y="1937"/>
                    <a:pt x="5170" y="1955"/>
                  </a:cubicBezTo>
                  <a:cubicBezTo>
                    <a:pt x="5278" y="1918"/>
                    <a:pt x="5386" y="1881"/>
                    <a:pt x="5497" y="1842"/>
                  </a:cubicBezTo>
                  <a:cubicBezTo>
                    <a:pt x="5511" y="1879"/>
                    <a:pt x="5526" y="1914"/>
                    <a:pt x="5539" y="1950"/>
                  </a:cubicBezTo>
                  <a:cubicBezTo>
                    <a:pt x="5583" y="2075"/>
                    <a:pt x="5616" y="2203"/>
                    <a:pt x="5633" y="2334"/>
                  </a:cubicBezTo>
                  <a:cubicBezTo>
                    <a:pt x="5635" y="2353"/>
                    <a:pt x="5632" y="2359"/>
                    <a:pt x="5613" y="2362"/>
                  </a:cubicBezTo>
                  <a:cubicBezTo>
                    <a:pt x="5572" y="2368"/>
                    <a:pt x="5530" y="2376"/>
                    <a:pt x="5489" y="2383"/>
                  </a:cubicBezTo>
                  <a:cubicBezTo>
                    <a:pt x="5473" y="2386"/>
                    <a:pt x="5464" y="2383"/>
                    <a:pt x="5462" y="2365"/>
                  </a:cubicBezTo>
                  <a:cubicBezTo>
                    <a:pt x="5458" y="2337"/>
                    <a:pt x="5452" y="2310"/>
                    <a:pt x="5446" y="2279"/>
                  </a:cubicBezTo>
                  <a:cubicBezTo>
                    <a:pt x="5426" y="2285"/>
                    <a:pt x="5408" y="2290"/>
                    <a:pt x="5388" y="2295"/>
                  </a:cubicBezTo>
                  <a:cubicBezTo>
                    <a:pt x="5392" y="2330"/>
                    <a:pt x="5396" y="2363"/>
                    <a:pt x="5400" y="2401"/>
                  </a:cubicBezTo>
                  <a:cubicBezTo>
                    <a:pt x="5367" y="2407"/>
                    <a:pt x="5334" y="2414"/>
                    <a:pt x="5300" y="2421"/>
                  </a:cubicBezTo>
                  <a:cubicBezTo>
                    <a:pt x="5301" y="2437"/>
                    <a:pt x="5303" y="2452"/>
                    <a:pt x="5305" y="2472"/>
                  </a:cubicBezTo>
                  <a:cubicBezTo>
                    <a:pt x="5418" y="2460"/>
                    <a:pt x="5531" y="2448"/>
                    <a:pt x="5647" y="2436"/>
                  </a:cubicBezTo>
                  <a:cubicBezTo>
                    <a:pt x="5676" y="2612"/>
                    <a:pt x="5678" y="2787"/>
                    <a:pt x="5668" y="2961"/>
                  </a:cubicBezTo>
                  <a:cubicBezTo>
                    <a:pt x="5503" y="2961"/>
                    <a:pt x="5503" y="2961"/>
                    <a:pt x="5503" y="2961"/>
                  </a:cubicBezTo>
                  <a:cubicBezTo>
                    <a:pt x="5503" y="2853"/>
                    <a:pt x="5503" y="2853"/>
                    <a:pt x="5503" y="2853"/>
                  </a:cubicBezTo>
                  <a:cubicBezTo>
                    <a:pt x="5441" y="2853"/>
                    <a:pt x="5441" y="2853"/>
                    <a:pt x="5441" y="2853"/>
                  </a:cubicBezTo>
                  <a:cubicBezTo>
                    <a:pt x="5439" y="2888"/>
                    <a:pt x="5437" y="2922"/>
                    <a:pt x="5435" y="2959"/>
                  </a:cubicBezTo>
                  <a:cubicBezTo>
                    <a:pt x="5322" y="2959"/>
                    <a:pt x="5322" y="2959"/>
                    <a:pt x="5322" y="2959"/>
                  </a:cubicBezTo>
                  <a:cubicBezTo>
                    <a:pt x="5321" y="2977"/>
                    <a:pt x="5320" y="2992"/>
                    <a:pt x="5319" y="3011"/>
                  </a:cubicBezTo>
                  <a:cubicBezTo>
                    <a:pt x="5435" y="3022"/>
                    <a:pt x="5548" y="3032"/>
                    <a:pt x="5665" y="3043"/>
                  </a:cubicBezTo>
                  <a:cubicBezTo>
                    <a:pt x="5656" y="3225"/>
                    <a:pt x="5618" y="3399"/>
                    <a:pt x="5570" y="3574"/>
                  </a:cubicBezTo>
                  <a:cubicBezTo>
                    <a:pt x="5518" y="3560"/>
                    <a:pt x="5469" y="3546"/>
                    <a:pt x="5417" y="3531"/>
                  </a:cubicBezTo>
                  <a:cubicBezTo>
                    <a:pt x="5424" y="3495"/>
                    <a:pt x="5431" y="3460"/>
                    <a:pt x="5438" y="3423"/>
                  </a:cubicBezTo>
                  <a:cubicBezTo>
                    <a:pt x="5416" y="3419"/>
                    <a:pt x="5397" y="3414"/>
                    <a:pt x="5375" y="3409"/>
                  </a:cubicBezTo>
                  <a:cubicBezTo>
                    <a:pt x="5365" y="3443"/>
                    <a:pt x="5354" y="3475"/>
                    <a:pt x="5343" y="3510"/>
                  </a:cubicBezTo>
                  <a:cubicBezTo>
                    <a:pt x="5307" y="3501"/>
                    <a:pt x="5271" y="3492"/>
                    <a:pt x="5232" y="3483"/>
                  </a:cubicBezTo>
                  <a:cubicBezTo>
                    <a:pt x="5228" y="3500"/>
                    <a:pt x="5225" y="3515"/>
                    <a:pt x="5221" y="3534"/>
                  </a:cubicBezTo>
                  <a:cubicBezTo>
                    <a:pt x="5331" y="3572"/>
                    <a:pt x="5441" y="3610"/>
                    <a:pt x="5549" y="3648"/>
                  </a:cubicBezTo>
                  <a:cubicBezTo>
                    <a:pt x="5510" y="3819"/>
                    <a:pt x="5416" y="4056"/>
                    <a:pt x="5343" y="4143"/>
                  </a:cubicBezTo>
                  <a:cubicBezTo>
                    <a:pt x="5298" y="4120"/>
                    <a:pt x="5252" y="4096"/>
                    <a:pt x="5204" y="4071"/>
                  </a:cubicBezTo>
                  <a:cubicBezTo>
                    <a:pt x="5219" y="4035"/>
                    <a:pt x="5232" y="4001"/>
                    <a:pt x="5247" y="3963"/>
                  </a:cubicBezTo>
                  <a:cubicBezTo>
                    <a:pt x="5228" y="3955"/>
                    <a:pt x="5209" y="3947"/>
                    <a:pt x="5189" y="3939"/>
                  </a:cubicBezTo>
                  <a:cubicBezTo>
                    <a:pt x="5173" y="3972"/>
                    <a:pt x="5158" y="4003"/>
                    <a:pt x="5141" y="4036"/>
                  </a:cubicBezTo>
                  <a:cubicBezTo>
                    <a:pt x="5106" y="4019"/>
                    <a:pt x="5071" y="4003"/>
                    <a:pt x="5032" y="3984"/>
                  </a:cubicBezTo>
                  <a:cubicBezTo>
                    <a:pt x="5025" y="4000"/>
                    <a:pt x="5019" y="4014"/>
                    <a:pt x="5011" y="4032"/>
                  </a:cubicBezTo>
                  <a:cubicBezTo>
                    <a:pt x="5112" y="4091"/>
                    <a:pt x="5211" y="4150"/>
                    <a:pt x="5309" y="4208"/>
                  </a:cubicBezTo>
                  <a:cubicBezTo>
                    <a:pt x="5296" y="4278"/>
                    <a:pt x="5114" y="4547"/>
                    <a:pt x="5007" y="4656"/>
                  </a:cubicBezTo>
                  <a:cubicBezTo>
                    <a:pt x="4965" y="4621"/>
                    <a:pt x="4923" y="4585"/>
                    <a:pt x="4879" y="4549"/>
                  </a:cubicBezTo>
                  <a:cubicBezTo>
                    <a:pt x="4902" y="4516"/>
                    <a:pt x="4923" y="4485"/>
                    <a:pt x="4944" y="4454"/>
                  </a:cubicBezTo>
                  <a:cubicBezTo>
                    <a:pt x="4940" y="4450"/>
                    <a:pt x="4937" y="4448"/>
                    <a:pt x="4934" y="4446"/>
                  </a:cubicBezTo>
                  <a:cubicBezTo>
                    <a:pt x="4898" y="4421"/>
                    <a:pt x="4898" y="4421"/>
                    <a:pt x="4867" y="4453"/>
                  </a:cubicBezTo>
                  <a:cubicBezTo>
                    <a:pt x="4854" y="4466"/>
                    <a:pt x="4841" y="4480"/>
                    <a:pt x="4827" y="4493"/>
                  </a:cubicBezTo>
                  <a:cubicBezTo>
                    <a:pt x="4826" y="4494"/>
                    <a:pt x="4824" y="4495"/>
                    <a:pt x="4821" y="4497"/>
                  </a:cubicBezTo>
                  <a:cubicBezTo>
                    <a:pt x="4795" y="4476"/>
                    <a:pt x="4767" y="4455"/>
                    <a:pt x="4739" y="4432"/>
                  </a:cubicBezTo>
                  <a:cubicBezTo>
                    <a:pt x="4727" y="4444"/>
                    <a:pt x="4717" y="4455"/>
                    <a:pt x="4711" y="4462"/>
                  </a:cubicBezTo>
                  <a:cubicBezTo>
                    <a:pt x="4752" y="4506"/>
                    <a:pt x="4791" y="4549"/>
                    <a:pt x="4831" y="4592"/>
                  </a:cubicBezTo>
                  <a:cubicBezTo>
                    <a:pt x="4871" y="4635"/>
                    <a:pt x="4910" y="4677"/>
                    <a:pt x="4952" y="4724"/>
                  </a:cubicBezTo>
                  <a:cubicBezTo>
                    <a:pt x="4847" y="4858"/>
                    <a:pt x="4707" y="4967"/>
                    <a:pt x="4567" y="5081"/>
                  </a:cubicBezTo>
                  <a:cubicBezTo>
                    <a:pt x="4532" y="5036"/>
                    <a:pt x="4498" y="4992"/>
                    <a:pt x="4462" y="4945"/>
                  </a:cubicBezTo>
                  <a:cubicBezTo>
                    <a:pt x="4488" y="4920"/>
                    <a:pt x="4514" y="4896"/>
                    <a:pt x="4542" y="4870"/>
                  </a:cubicBezTo>
                  <a:cubicBezTo>
                    <a:pt x="4531" y="4855"/>
                    <a:pt x="4521" y="4841"/>
                    <a:pt x="4510" y="4825"/>
                  </a:cubicBezTo>
                  <a:cubicBezTo>
                    <a:pt x="4477" y="4845"/>
                    <a:pt x="4446" y="4864"/>
                    <a:pt x="4413" y="4884"/>
                  </a:cubicBezTo>
                  <a:cubicBezTo>
                    <a:pt x="4390" y="4857"/>
                    <a:pt x="4368" y="4831"/>
                    <a:pt x="4344" y="4803"/>
                  </a:cubicBezTo>
                  <a:cubicBezTo>
                    <a:pt x="4331" y="4811"/>
                    <a:pt x="4319" y="4820"/>
                    <a:pt x="4304" y="4830"/>
                  </a:cubicBezTo>
                  <a:cubicBezTo>
                    <a:pt x="4371" y="4928"/>
                    <a:pt x="4436" y="5024"/>
                    <a:pt x="4504" y="5124"/>
                  </a:cubicBezTo>
                  <a:cubicBezTo>
                    <a:pt x="4488" y="5137"/>
                    <a:pt x="4472" y="5149"/>
                    <a:pt x="4455" y="5161"/>
                  </a:cubicBezTo>
                  <a:cubicBezTo>
                    <a:pt x="4343" y="5243"/>
                    <a:pt x="4228" y="5321"/>
                    <a:pt x="4099" y="5375"/>
                  </a:cubicBezTo>
                  <a:cubicBezTo>
                    <a:pt x="4038" y="5401"/>
                    <a:pt x="4038" y="5401"/>
                    <a:pt x="4010" y="5342"/>
                  </a:cubicBezTo>
                  <a:cubicBezTo>
                    <a:pt x="3995" y="5310"/>
                    <a:pt x="3980" y="5278"/>
                    <a:pt x="3963" y="5244"/>
                  </a:cubicBezTo>
                  <a:cubicBezTo>
                    <a:pt x="3997" y="5226"/>
                    <a:pt x="4029" y="5210"/>
                    <a:pt x="4064" y="5191"/>
                  </a:cubicBezTo>
                  <a:cubicBezTo>
                    <a:pt x="4054" y="5172"/>
                    <a:pt x="4045" y="5154"/>
                    <a:pt x="4035" y="5136"/>
                  </a:cubicBezTo>
                  <a:cubicBezTo>
                    <a:pt x="4002" y="5151"/>
                    <a:pt x="3972" y="5165"/>
                    <a:pt x="3939" y="5180"/>
                  </a:cubicBezTo>
                  <a:cubicBezTo>
                    <a:pt x="3920" y="5146"/>
                    <a:pt x="3902" y="5113"/>
                    <a:pt x="3882" y="5077"/>
                  </a:cubicBezTo>
                  <a:cubicBezTo>
                    <a:pt x="3869" y="5084"/>
                    <a:pt x="3858" y="5089"/>
                    <a:pt x="3844" y="5096"/>
                  </a:cubicBezTo>
                  <a:cubicBezTo>
                    <a:pt x="3886" y="5207"/>
                    <a:pt x="3929" y="5315"/>
                    <a:pt x="3973" y="5428"/>
                  </a:cubicBezTo>
                  <a:cubicBezTo>
                    <a:pt x="3811" y="5514"/>
                    <a:pt x="3637" y="5557"/>
                    <a:pt x="3459" y="5600"/>
                  </a:cubicBezTo>
                  <a:cubicBezTo>
                    <a:pt x="3446" y="5544"/>
                    <a:pt x="3434" y="5490"/>
                    <a:pt x="3421" y="5433"/>
                  </a:cubicBezTo>
                  <a:cubicBezTo>
                    <a:pt x="3458" y="5423"/>
                    <a:pt x="3493" y="5413"/>
                    <a:pt x="3532" y="5402"/>
                  </a:cubicBezTo>
                  <a:cubicBezTo>
                    <a:pt x="3526" y="5384"/>
                    <a:pt x="3523" y="5368"/>
                    <a:pt x="3516" y="5353"/>
                  </a:cubicBezTo>
                  <a:cubicBezTo>
                    <a:pt x="3513" y="5348"/>
                    <a:pt x="3501" y="5344"/>
                    <a:pt x="3493" y="5345"/>
                  </a:cubicBezTo>
                  <a:cubicBezTo>
                    <a:pt x="3464" y="5348"/>
                    <a:pt x="3434" y="5354"/>
                    <a:pt x="3402" y="5359"/>
                  </a:cubicBezTo>
                  <a:cubicBezTo>
                    <a:pt x="3392" y="5322"/>
                    <a:pt x="3383" y="5286"/>
                    <a:pt x="3374" y="5251"/>
                  </a:cubicBezTo>
                  <a:cubicBezTo>
                    <a:pt x="3328" y="5254"/>
                    <a:pt x="3328" y="5254"/>
                    <a:pt x="3335" y="5297"/>
                  </a:cubicBezTo>
                  <a:cubicBezTo>
                    <a:pt x="3353" y="5401"/>
                    <a:pt x="3370" y="5506"/>
                    <a:pt x="3388" y="5615"/>
                  </a:cubicBezTo>
                  <a:cubicBezTo>
                    <a:pt x="3209" y="5662"/>
                    <a:pt x="3028" y="5667"/>
                    <a:pt x="2844" y="5666"/>
                  </a:cubicBezTo>
                  <a:moveTo>
                    <a:pt x="660" y="4350"/>
                  </a:moveTo>
                  <a:cubicBezTo>
                    <a:pt x="761" y="4281"/>
                    <a:pt x="860" y="4214"/>
                    <a:pt x="955" y="4149"/>
                  </a:cubicBezTo>
                  <a:cubicBezTo>
                    <a:pt x="1055" y="4264"/>
                    <a:pt x="1153" y="4376"/>
                    <a:pt x="1252" y="4490"/>
                  </a:cubicBezTo>
                  <a:cubicBezTo>
                    <a:pt x="1214" y="4529"/>
                    <a:pt x="1174" y="4571"/>
                    <a:pt x="1134" y="4612"/>
                  </a:cubicBezTo>
                  <a:cubicBezTo>
                    <a:pt x="1107" y="4588"/>
                    <a:pt x="1083" y="4566"/>
                    <a:pt x="1058" y="4543"/>
                  </a:cubicBezTo>
                  <a:cubicBezTo>
                    <a:pt x="1043" y="4558"/>
                    <a:pt x="1029" y="4573"/>
                    <a:pt x="1014" y="4588"/>
                  </a:cubicBezTo>
                  <a:cubicBezTo>
                    <a:pt x="1038" y="4613"/>
                    <a:pt x="1060" y="4636"/>
                    <a:pt x="1083" y="4661"/>
                  </a:cubicBezTo>
                  <a:cubicBezTo>
                    <a:pt x="1057" y="4692"/>
                    <a:pt x="1031" y="4721"/>
                    <a:pt x="1004" y="4753"/>
                  </a:cubicBezTo>
                  <a:cubicBezTo>
                    <a:pt x="1021" y="4766"/>
                    <a:pt x="1035" y="4777"/>
                    <a:pt x="1051" y="4790"/>
                  </a:cubicBezTo>
                  <a:cubicBezTo>
                    <a:pt x="1132" y="4702"/>
                    <a:pt x="1211" y="4615"/>
                    <a:pt x="1288" y="4530"/>
                  </a:cubicBezTo>
                  <a:cubicBezTo>
                    <a:pt x="1410" y="4621"/>
                    <a:pt x="1530" y="4711"/>
                    <a:pt x="1653" y="4802"/>
                  </a:cubicBezTo>
                  <a:cubicBezTo>
                    <a:pt x="1626" y="4845"/>
                    <a:pt x="1596" y="4891"/>
                    <a:pt x="1567" y="4938"/>
                  </a:cubicBezTo>
                  <a:cubicBezTo>
                    <a:pt x="1535" y="4920"/>
                    <a:pt x="1505" y="4903"/>
                    <a:pt x="1473" y="4885"/>
                  </a:cubicBezTo>
                  <a:cubicBezTo>
                    <a:pt x="1461" y="4905"/>
                    <a:pt x="1450" y="4922"/>
                    <a:pt x="1438" y="4939"/>
                  </a:cubicBezTo>
                  <a:cubicBezTo>
                    <a:pt x="1468" y="4961"/>
                    <a:pt x="1495" y="4980"/>
                    <a:pt x="1522" y="5000"/>
                  </a:cubicBezTo>
                  <a:cubicBezTo>
                    <a:pt x="1503" y="5034"/>
                    <a:pt x="1484" y="5066"/>
                    <a:pt x="1465" y="5099"/>
                  </a:cubicBezTo>
                  <a:cubicBezTo>
                    <a:pt x="1483" y="5110"/>
                    <a:pt x="1499" y="5120"/>
                    <a:pt x="1519" y="5132"/>
                  </a:cubicBezTo>
                  <a:cubicBezTo>
                    <a:pt x="1578" y="5028"/>
                    <a:pt x="1636" y="4926"/>
                    <a:pt x="1692" y="4828"/>
                  </a:cubicBezTo>
                  <a:cubicBezTo>
                    <a:pt x="1830" y="4891"/>
                    <a:pt x="1965" y="4952"/>
                    <a:pt x="2104" y="5014"/>
                  </a:cubicBezTo>
                  <a:cubicBezTo>
                    <a:pt x="2088" y="5063"/>
                    <a:pt x="2070" y="5116"/>
                    <a:pt x="2053" y="5168"/>
                  </a:cubicBezTo>
                  <a:cubicBezTo>
                    <a:pt x="2017" y="5158"/>
                    <a:pt x="1985" y="5148"/>
                    <a:pt x="1951" y="5137"/>
                  </a:cubicBezTo>
                  <a:cubicBezTo>
                    <a:pt x="1944" y="5158"/>
                    <a:pt x="1937" y="5176"/>
                    <a:pt x="1931" y="5196"/>
                  </a:cubicBezTo>
                  <a:cubicBezTo>
                    <a:pt x="1941" y="5201"/>
                    <a:pt x="1949" y="5205"/>
                    <a:pt x="1958" y="5208"/>
                  </a:cubicBezTo>
                  <a:cubicBezTo>
                    <a:pt x="2027" y="5235"/>
                    <a:pt x="2027" y="5235"/>
                    <a:pt x="2006" y="5305"/>
                  </a:cubicBezTo>
                  <a:cubicBezTo>
                    <a:pt x="1991" y="5354"/>
                    <a:pt x="1991" y="5354"/>
                    <a:pt x="2042" y="5366"/>
                  </a:cubicBezTo>
                  <a:cubicBezTo>
                    <a:pt x="2044" y="5366"/>
                    <a:pt x="2045" y="5365"/>
                    <a:pt x="2049" y="5363"/>
                  </a:cubicBezTo>
                  <a:cubicBezTo>
                    <a:pt x="2085" y="5251"/>
                    <a:pt x="2121" y="5138"/>
                    <a:pt x="2156" y="5029"/>
                  </a:cubicBezTo>
                  <a:cubicBezTo>
                    <a:pt x="2304" y="5060"/>
                    <a:pt x="2448" y="5091"/>
                    <a:pt x="2595" y="5122"/>
                  </a:cubicBezTo>
                  <a:cubicBezTo>
                    <a:pt x="2589" y="5173"/>
                    <a:pt x="2582" y="5227"/>
                    <a:pt x="2576" y="5283"/>
                  </a:cubicBezTo>
                  <a:cubicBezTo>
                    <a:pt x="2539" y="5280"/>
                    <a:pt x="2505" y="5278"/>
                    <a:pt x="2469" y="5275"/>
                  </a:cubicBezTo>
                  <a:cubicBezTo>
                    <a:pt x="2465" y="5298"/>
                    <a:pt x="2461" y="5318"/>
                    <a:pt x="2457" y="5340"/>
                  </a:cubicBezTo>
                  <a:cubicBezTo>
                    <a:pt x="2494" y="5348"/>
                    <a:pt x="2528" y="5356"/>
                    <a:pt x="2563" y="5364"/>
                  </a:cubicBezTo>
                  <a:cubicBezTo>
                    <a:pt x="2560" y="5403"/>
                    <a:pt x="2557" y="5440"/>
                    <a:pt x="2554" y="5479"/>
                  </a:cubicBezTo>
                  <a:cubicBezTo>
                    <a:pt x="2611" y="5479"/>
                    <a:pt x="2611" y="5479"/>
                    <a:pt x="2611" y="5479"/>
                  </a:cubicBezTo>
                  <a:cubicBezTo>
                    <a:pt x="2623" y="5361"/>
                    <a:pt x="2635" y="5244"/>
                    <a:pt x="2646" y="5124"/>
                  </a:cubicBezTo>
                  <a:cubicBezTo>
                    <a:pt x="3094" y="5124"/>
                    <a:pt x="3094" y="5124"/>
                    <a:pt x="3094" y="5124"/>
                  </a:cubicBezTo>
                  <a:cubicBezTo>
                    <a:pt x="3100" y="5177"/>
                    <a:pt x="3107" y="5231"/>
                    <a:pt x="3113" y="5287"/>
                  </a:cubicBezTo>
                  <a:cubicBezTo>
                    <a:pt x="3078" y="5292"/>
                    <a:pt x="3048" y="5296"/>
                    <a:pt x="3015" y="5301"/>
                  </a:cubicBezTo>
                  <a:cubicBezTo>
                    <a:pt x="3017" y="5324"/>
                    <a:pt x="3018" y="5344"/>
                    <a:pt x="3020" y="5366"/>
                  </a:cubicBezTo>
                  <a:cubicBezTo>
                    <a:pt x="3055" y="5364"/>
                    <a:pt x="3086" y="5362"/>
                    <a:pt x="3119" y="5360"/>
                  </a:cubicBezTo>
                  <a:cubicBezTo>
                    <a:pt x="3124" y="5399"/>
                    <a:pt x="3129" y="5437"/>
                    <a:pt x="3135" y="5476"/>
                  </a:cubicBezTo>
                  <a:cubicBezTo>
                    <a:pt x="3155" y="5475"/>
                    <a:pt x="3172" y="5474"/>
                    <a:pt x="3190" y="5473"/>
                  </a:cubicBezTo>
                  <a:cubicBezTo>
                    <a:pt x="3174" y="5351"/>
                    <a:pt x="3158" y="5234"/>
                    <a:pt x="3143" y="5120"/>
                  </a:cubicBezTo>
                  <a:cubicBezTo>
                    <a:pt x="3293" y="5086"/>
                    <a:pt x="3436" y="5053"/>
                    <a:pt x="3582" y="5019"/>
                  </a:cubicBezTo>
                  <a:cubicBezTo>
                    <a:pt x="3598" y="5064"/>
                    <a:pt x="3615" y="5115"/>
                    <a:pt x="3633" y="5169"/>
                  </a:cubicBezTo>
                  <a:cubicBezTo>
                    <a:pt x="3600" y="5182"/>
                    <a:pt x="3569" y="5195"/>
                    <a:pt x="3536" y="5208"/>
                  </a:cubicBezTo>
                  <a:cubicBezTo>
                    <a:pt x="3542" y="5229"/>
                    <a:pt x="3548" y="5248"/>
                    <a:pt x="3554" y="5269"/>
                  </a:cubicBezTo>
                  <a:cubicBezTo>
                    <a:pt x="3589" y="5259"/>
                    <a:pt x="3621" y="5249"/>
                    <a:pt x="3654" y="5240"/>
                  </a:cubicBezTo>
                  <a:cubicBezTo>
                    <a:pt x="3667" y="5278"/>
                    <a:pt x="3680" y="5314"/>
                    <a:pt x="3693" y="5352"/>
                  </a:cubicBezTo>
                  <a:cubicBezTo>
                    <a:pt x="3713" y="5344"/>
                    <a:pt x="3730" y="5336"/>
                    <a:pt x="3749" y="5328"/>
                  </a:cubicBezTo>
                  <a:cubicBezTo>
                    <a:pt x="3708" y="5216"/>
                    <a:pt x="3669" y="5107"/>
                    <a:pt x="3628" y="4997"/>
                  </a:cubicBezTo>
                  <a:cubicBezTo>
                    <a:pt x="3767" y="4936"/>
                    <a:pt x="3906" y="4882"/>
                    <a:pt x="4033" y="4798"/>
                  </a:cubicBezTo>
                  <a:cubicBezTo>
                    <a:pt x="4063" y="4846"/>
                    <a:pt x="4093" y="4893"/>
                    <a:pt x="4124" y="4942"/>
                  </a:cubicBezTo>
                  <a:cubicBezTo>
                    <a:pt x="4093" y="4963"/>
                    <a:pt x="4064" y="4981"/>
                    <a:pt x="4034" y="5001"/>
                  </a:cubicBezTo>
                  <a:cubicBezTo>
                    <a:pt x="4046" y="5020"/>
                    <a:pt x="4056" y="5036"/>
                    <a:pt x="4067" y="5054"/>
                  </a:cubicBezTo>
                  <a:cubicBezTo>
                    <a:pt x="4097" y="5038"/>
                    <a:pt x="4124" y="5023"/>
                    <a:pt x="4153" y="5008"/>
                  </a:cubicBezTo>
                  <a:cubicBezTo>
                    <a:pt x="4175" y="5041"/>
                    <a:pt x="4197" y="5073"/>
                    <a:pt x="4219" y="5107"/>
                  </a:cubicBezTo>
                  <a:cubicBezTo>
                    <a:pt x="4236" y="5095"/>
                    <a:pt x="4250" y="5086"/>
                    <a:pt x="4265" y="5076"/>
                  </a:cubicBezTo>
                  <a:cubicBezTo>
                    <a:pt x="4202" y="4974"/>
                    <a:pt x="4141" y="4874"/>
                    <a:pt x="4078" y="4773"/>
                  </a:cubicBezTo>
                  <a:cubicBezTo>
                    <a:pt x="4201" y="4688"/>
                    <a:pt x="4325" y="4606"/>
                    <a:pt x="4430" y="4497"/>
                  </a:cubicBezTo>
                  <a:cubicBezTo>
                    <a:pt x="4469" y="4538"/>
                    <a:pt x="4508" y="4579"/>
                    <a:pt x="4551" y="4624"/>
                  </a:cubicBezTo>
                  <a:cubicBezTo>
                    <a:pt x="4523" y="4647"/>
                    <a:pt x="4498" y="4668"/>
                    <a:pt x="4473" y="4689"/>
                  </a:cubicBezTo>
                  <a:cubicBezTo>
                    <a:pt x="4493" y="4707"/>
                    <a:pt x="4507" y="4721"/>
                    <a:pt x="4523" y="4736"/>
                  </a:cubicBezTo>
                  <a:cubicBezTo>
                    <a:pt x="4545" y="4717"/>
                    <a:pt x="4568" y="4697"/>
                    <a:pt x="4600" y="4670"/>
                  </a:cubicBezTo>
                  <a:cubicBezTo>
                    <a:pt x="4625" y="4701"/>
                    <a:pt x="4650" y="4732"/>
                    <a:pt x="4673" y="4759"/>
                  </a:cubicBezTo>
                  <a:cubicBezTo>
                    <a:pt x="4692" y="4742"/>
                    <a:pt x="4705" y="4730"/>
                    <a:pt x="4718" y="4718"/>
                  </a:cubicBezTo>
                  <a:cubicBezTo>
                    <a:pt x="4634" y="4633"/>
                    <a:pt x="4550" y="4548"/>
                    <a:pt x="4470" y="4467"/>
                  </a:cubicBezTo>
                  <a:cubicBezTo>
                    <a:pt x="4568" y="4351"/>
                    <a:pt x="4666" y="4236"/>
                    <a:pt x="4764" y="4120"/>
                  </a:cubicBezTo>
                  <a:cubicBezTo>
                    <a:pt x="4806" y="4148"/>
                    <a:pt x="4852" y="4179"/>
                    <a:pt x="4899" y="4210"/>
                  </a:cubicBezTo>
                  <a:cubicBezTo>
                    <a:pt x="4879" y="4244"/>
                    <a:pt x="4860" y="4274"/>
                    <a:pt x="4840" y="4306"/>
                  </a:cubicBezTo>
                  <a:cubicBezTo>
                    <a:pt x="4858" y="4318"/>
                    <a:pt x="4874" y="4327"/>
                    <a:pt x="4890" y="4337"/>
                  </a:cubicBezTo>
                  <a:cubicBezTo>
                    <a:pt x="4912" y="4310"/>
                    <a:pt x="4932" y="4285"/>
                    <a:pt x="4953" y="4258"/>
                  </a:cubicBezTo>
                  <a:cubicBezTo>
                    <a:pt x="4986" y="4279"/>
                    <a:pt x="5017" y="4297"/>
                    <a:pt x="5050" y="4317"/>
                  </a:cubicBezTo>
                  <a:cubicBezTo>
                    <a:pt x="5062" y="4301"/>
                    <a:pt x="5074" y="4286"/>
                    <a:pt x="5087" y="4269"/>
                  </a:cubicBezTo>
                  <a:cubicBezTo>
                    <a:pt x="4986" y="4205"/>
                    <a:pt x="4886" y="4142"/>
                    <a:pt x="4789" y="4081"/>
                  </a:cubicBezTo>
                  <a:cubicBezTo>
                    <a:pt x="4859" y="3945"/>
                    <a:pt x="4928" y="3811"/>
                    <a:pt x="4998" y="3675"/>
                  </a:cubicBezTo>
                  <a:cubicBezTo>
                    <a:pt x="5046" y="3696"/>
                    <a:pt x="5096" y="3717"/>
                    <a:pt x="5148" y="3739"/>
                  </a:cubicBezTo>
                  <a:cubicBezTo>
                    <a:pt x="5133" y="3772"/>
                    <a:pt x="5118" y="3804"/>
                    <a:pt x="5104" y="3834"/>
                  </a:cubicBezTo>
                  <a:cubicBezTo>
                    <a:pt x="5158" y="3864"/>
                    <a:pt x="5158" y="3864"/>
                    <a:pt x="5185" y="3815"/>
                  </a:cubicBezTo>
                  <a:cubicBezTo>
                    <a:pt x="5190" y="3806"/>
                    <a:pt x="5195" y="3797"/>
                    <a:pt x="5199" y="3787"/>
                  </a:cubicBezTo>
                  <a:cubicBezTo>
                    <a:pt x="5205" y="3772"/>
                    <a:pt x="5214" y="3769"/>
                    <a:pt x="5230" y="3775"/>
                  </a:cubicBezTo>
                  <a:cubicBezTo>
                    <a:pt x="5258" y="3786"/>
                    <a:pt x="5288" y="3795"/>
                    <a:pt x="5318" y="3805"/>
                  </a:cubicBezTo>
                  <a:cubicBezTo>
                    <a:pt x="5326" y="3787"/>
                    <a:pt x="5334" y="3771"/>
                    <a:pt x="5342" y="3753"/>
                  </a:cubicBezTo>
                  <a:cubicBezTo>
                    <a:pt x="5228" y="3710"/>
                    <a:pt x="5117" y="3668"/>
                    <a:pt x="5012" y="3628"/>
                  </a:cubicBezTo>
                  <a:cubicBezTo>
                    <a:pt x="5051" y="3483"/>
                    <a:pt x="5089" y="3341"/>
                    <a:pt x="5128" y="3197"/>
                  </a:cubicBezTo>
                  <a:cubicBezTo>
                    <a:pt x="5180" y="3206"/>
                    <a:pt x="5238" y="3217"/>
                    <a:pt x="5296" y="3227"/>
                  </a:cubicBezTo>
                  <a:cubicBezTo>
                    <a:pt x="5287" y="3259"/>
                    <a:pt x="5280" y="3288"/>
                    <a:pt x="5271" y="3318"/>
                  </a:cubicBezTo>
                  <a:cubicBezTo>
                    <a:pt x="5295" y="3325"/>
                    <a:pt x="5315" y="3332"/>
                    <a:pt x="5336" y="3339"/>
                  </a:cubicBezTo>
                  <a:cubicBezTo>
                    <a:pt x="5343" y="3301"/>
                    <a:pt x="5350" y="3266"/>
                    <a:pt x="5357" y="3230"/>
                  </a:cubicBezTo>
                  <a:cubicBezTo>
                    <a:pt x="5397" y="3239"/>
                    <a:pt x="5434" y="3247"/>
                    <a:pt x="5474" y="3256"/>
                  </a:cubicBezTo>
                  <a:cubicBezTo>
                    <a:pt x="5477" y="3233"/>
                    <a:pt x="5480" y="3214"/>
                    <a:pt x="5482" y="3194"/>
                  </a:cubicBezTo>
                  <a:cubicBezTo>
                    <a:pt x="5363" y="3175"/>
                    <a:pt x="5247" y="3158"/>
                    <a:pt x="5136" y="3141"/>
                  </a:cubicBezTo>
                  <a:cubicBezTo>
                    <a:pt x="5141" y="2990"/>
                    <a:pt x="5146" y="2844"/>
                    <a:pt x="5151" y="2696"/>
                  </a:cubicBezTo>
                  <a:cubicBezTo>
                    <a:pt x="5187" y="2694"/>
                    <a:pt x="5227" y="2691"/>
                    <a:pt x="5267" y="2689"/>
                  </a:cubicBezTo>
                  <a:cubicBezTo>
                    <a:pt x="5316" y="2687"/>
                    <a:pt x="5316" y="2687"/>
                    <a:pt x="5321" y="2736"/>
                  </a:cubicBezTo>
                  <a:cubicBezTo>
                    <a:pt x="5327" y="2789"/>
                    <a:pt x="5327" y="2789"/>
                    <a:pt x="5378" y="2784"/>
                  </a:cubicBezTo>
                  <a:cubicBezTo>
                    <a:pt x="5379" y="2784"/>
                    <a:pt x="5381" y="2782"/>
                    <a:pt x="5386" y="2778"/>
                  </a:cubicBezTo>
                  <a:cubicBezTo>
                    <a:pt x="5386" y="2686"/>
                    <a:pt x="5386" y="2686"/>
                    <a:pt x="5386" y="2686"/>
                  </a:cubicBezTo>
                  <a:cubicBezTo>
                    <a:pt x="5427" y="2684"/>
                    <a:pt x="5463" y="2682"/>
                    <a:pt x="5503" y="2680"/>
                  </a:cubicBezTo>
                  <a:cubicBezTo>
                    <a:pt x="5500" y="2658"/>
                    <a:pt x="5498" y="2640"/>
                    <a:pt x="5495" y="2620"/>
                  </a:cubicBezTo>
                  <a:cubicBezTo>
                    <a:pt x="5379" y="2628"/>
                    <a:pt x="5264" y="2636"/>
                    <a:pt x="5153" y="2643"/>
                  </a:cubicBezTo>
                  <a:cubicBezTo>
                    <a:pt x="5124" y="2495"/>
                    <a:pt x="5096" y="2351"/>
                    <a:pt x="5068" y="2203"/>
                  </a:cubicBezTo>
                  <a:cubicBezTo>
                    <a:pt x="5118" y="2189"/>
                    <a:pt x="5174" y="2172"/>
                    <a:pt x="5232" y="2156"/>
                  </a:cubicBezTo>
                  <a:cubicBezTo>
                    <a:pt x="5239" y="2191"/>
                    <a:pt x="5246" y="2224"/>
                    <a:pt x="5253" y="2256"/>
                  </a:cubicBezTo>
                  <a:cubicBezTo>
                    <a:pt x="5266" y="2254"/>
                    <a:pt x="5274" y="2251"/>
                    <a:pt x="5282" y="2251"/>
                  </a:cubicBezTo>
                  <a:cubicBezTo>
                    <a:pt x="5308" y="2251"/>
                    <a:pt x="5314" y="2240"/>
                    <a:pt x="5307" y="2215"/>
                  </a:cubicBezTo>
                  <a:cubicBezTo>
                    <a:pt x="5301" y="2195"/>
                    <a:pt x="5299" y="2173"/>
                    <a:pt x="5294" y="2150"/>
                  </a:cubicBezTo>
                  <a:cubicBezTo>
                    <a:pt x="5332" y="2135"/>
                    <a:pt x="5369" y="2121"/>
                    <a:pt x="5408" y="2106"/>
                  </a:cubicBezTo>
                  <a:cubicBezTo>
                    <a:pt x="5400" y="2088"/>
                    <a:pt x="5393" y="2073"/>
                    <a:pt x="5387" y="2058"/>
                  </a:cubicBezTo>
                  <a:cubicBezTo>
                    <a:pt x="5273" y="2092"/>
                    <a:pt x="5163" y="2125"/>
                    <a:pt x="5051" y="2158"/>
                  </a:cubicBezTo>
                  <a:cubicBezTo>
                    <a:pt x="5009" y="2013"/>
                    <a:pt x="4965" y="1871"/>
                    <a:pt x="4879" y="1743"/>
                  </a:cubicBezTo>
                  <a:cubicBezTo>
                    <a:pt x="4929" y="1718"/>
                    <a:pt x="4976" y="1693"/>
                    <a:pt x="5025" y="1668"/>
                  </a:cubicBezTo>
                  <a:cubicBezTo>
                    <a:pt x="5043" y="1699"/>
                    <a:pt x="5060" y="1726"/>
                    <a:pt x="5077" y="1755"/>
                  </a:cubicBezTo>
                  <a:cubicBezTo>
                    <a:pt x="5098" y="1748"/>
                    <a:pt x="5117" y="1741"/>
                    <a:pt x="5139" y="1733"/>
                  </a:cubicBezTo>
                  <a:cubicBezTo>
                    <a:pt x="5124" y="1699"/>
                    <a:pt x="5109" y="1667"/>
                    <a:pt x="5095" y="1635"/>
                  </a:cubicBezTo>
                  <a:cubicBezTo>
                    <a:pt x="5128" y="1616"/>
                    <a:pt x="5158" y="1599"/>
                    <a:pt x="5191" y="1581"/>
                  </a:cubicBezTo>
                  <a:cubicBezTo>
                    <a:pt x="5181" y="1564"/>
                    <a:pt x="5172" y="1549"/>
                    <a:pt x="5163" y="1532"/>
                  </a:cubicBezTo>
                  <a:cubicBezTo>
                    <a:pt x="5060" y="1588"/>
                    <a:pt x="4958" y="1642"/>
                    <a:pt x="4856" y="1697"/>
                  </a:cubicBezTo>
                  <a:cubicBezTo>
                    <a:pt x="4778" y="1571"/>
                    <a:pt x="4704" y="1445"/>
                    <a:pt x="4601" y="1337"/>
                  </a:cubicBezTo>
                  <a:cubicBezTo>
                    <a:pt x="4644" y="1300"/>
                    <a:pt x="4685" y="1265"/>
                    <a:pt x="4728" y="1228"/>
                  </a:cubicBezTo>
                  <a:cubicBezTo>
                    <a:pt x="4753" y="1251"/>
                    <a:pt x="4776" y="1273"/>
                    <a:pt x="4801" y="1297"/>
                  </a:cubicBezTo>
                  <a:cubicBezTo>
                    <a:pt x="4818" y="1285"/>
                    <a:pt x="4833" y="1275"/>
                    <a:pt x="4850" y="1263"/>
                  </a:cubicBezTo>
                  <a:cubicBezTo>
                    <a:pt x="4827" y="1235"/>
                    <a:pt x="4806" y="1210"/>
                    <a:pt x="4784" y="1184"/>
                  </a:cubicBezTo>
                  <a:cubicBezTo>
                    <a:pt x="4813" y="1158"/>
                    <a:pt x="4840" y="1132"/>
                    <a:pt x="4869" y="1106"/>
                  </a:cubicBezTo>
                  <a:cubicBezTo>
                    <a:pt x="4856" y="1090"/>
                    <a:pt x="4844" y="1076"/>
                    <a:pt x="4830" y="1061"/>
                  </a:cubicBezTo>
                  <a:cubicBezTo>
                    <a:pt x="4743" y="1141"/>
                    <a:pt x="4658" y="1220"/>
                    <a:pt x="4572" y="1299"/>
                  </a:cubicBezTo>
                  <a:cubicBezTo>
                    <a:pt x="4468" y="1188"/>
                    <a:pt x="4366" y="1079"/>
                    <a:pt x="4244" y="991"/>
                  </a:cubicBezTo>
                  <a:cubicBezTo>
                    <a:pt x="4278" y="946"/>
                    <a:pt x="4310" y="904"/>
                    <a:pt x="4344" y="860"/>
                  </a:cubicBezTo>
                  <a:cubicBezTo>
                    <a:pt x="4367" y="876"/>
                    <a:pt x="4388" y="892"/>
                    <a:pt x="4410" y="906"/>
                  </a:cubicBezTo>
                  <a:cubicBezTo>
                    <a:pt x="4416" y="910"/>
                    <a:pt x="4429" y="912"/>
                    <a:pt x="4433" y="909"/>
                  </a:cubicBezTo>
                  <a:cubicBezTo>
                    <a:pt x="4446" y="898"/>
                    <a:pt x="4456" y="885"/>
                    <a:pt x="4469" y="872"/>
                  </a:cubicBezTo>
                  <a:cubicBezTo>
                    <a:pt x="4440" y="847"/>
                    <a:pt x="4414" y="823"/>
                    <a:pt x="4386" y="799"/>
                  </a:cubicBezTo>
                  <a:cubicBezTo>
                    <a:pt x="4410" y="769"/>
                    <a:pt x="4432" y="740"/>
                    <a:pt x="4456" y="709"/>
                  </a:cubicBezTo>
                  <a:cubicBezTo>
                    <a:pt x="4439" y="697"/>
                    <a:pt x="4423" y="686"/>
                    <a:pt x="4406" y="674"/>
                  </a:cubicBezTo>
                  <a:cubicBezTo>
                    <a:pt x="4339" y="770"/>
                    <a:pt x="4273" y="863"/>
                    <a:pt x="4210" y="953"/>
                  </a:cubicBezTo>
                  <a:cubicBezTo>
                    <a:pt x="4078" y="879"/>
                    <a:pt x="3949" y="807"/>
                    <a:pt x="3818" y="734"/>
                  </a:cubicBezTo>
                  <a:cubicBezTo>
                    <a:pt x="3840" y="686"/>
                    <a:pt x="3862" y="637"/>
                    <a:pt x="3885" y="588"/>
                  </a:cubicBezTo>
                  <a:cubicBezTo>
                    <a:pt x="3901" y="594"/>
                    <a:pt x="3914" y="599"/>
                    <a:pt x="3926" y="604"/>
                  </a:cubicBezTo>
                  <a:cubicBezTo>
                    <a:pt x="3981" y="627"/>
                    <a:pt x="3981" y="627"/>
                    <a:pt x="4008" y="573"/>
                  </a:cubicBezTo>
                  <a:cubicBezTo>
                    <a:pt x="4009" y="571"/>
                    <a:pt x="4008" y="569"/>
                    <a:pt x="4008" y="566"/>
                  </a:cubicBezTo>
                  <a:cubicBezTo>
                    <a:pt x="3979" y="551"/>
                    <a:pt x="3950" y="535"/>
                    <a:pt x="3919" y="519"/>
                  </a:cubicBezTo>
                  <a:cubicBezTo>
                    <a:pt x="3935" y="482"/>
                    <a:pt x="3950" y="447"/>
                    <a:pt x="3966" y="410"/>
                  </a:cubicBezTo>
                  <a:cubicBezTo>
                    <a:pt x="3944" y="402"/>
                    <a:pt x="3924" y="396"/>
                    <a:pt x="3903" y="389"/>
                  </a:cubicBezTo>
                  <a:cubicBezTo>
                    <a:pt x="3858" y="498"/>
                    <a:pt x="3815" y="605"/>
                    <a:pt x="3772" y="709"/>
                  </a:cubicBezTo>
                  <a:cubicBezTo>
                    <a:pt x="3630" y="660"/>
                    <a:pt x="3491" y="613"/>
                    <a:pt x="3350" y="566"/>
                  </a:cubicBezTo>
                  <a:cubicBezTo>
                    <a:pt x="3360" y="525"/>
                    <a:pt x="3373" y="480"/>
                    <a:pt x="3382" y="434"/>
                  </a:cubicBezTo>
                  <a:cubicBezTo>
                    <a:pt x="3386" y="412"/>
                    <a:pt x="3396" y="409"/>
                    <a:pt x="3415" y="413"/>
                  </a:cubicBezTo>
                  <a:cubicBezTo>
                    <a:pt x="3440" y="418"/>
                    <a:pt x="3466" y="422"/>
                    <a:pt x="3494" y="427"/>
                  </a:cubicBezTo>
                  <a:cubicBezTo>
                    <a:pt x="3497" y="405"/>
                    <a:pt x="3500" y="387"/>
                    <a:pt x="3503" y="368"/>
                  </a:cubicBezTo>
                  <a:cubicBezTo>
                    <a:pt x="3469" y="357"/>
                    <a:pt x="3437" y="347"/>
                    <a:pt x="3405" y="337"/>
                  </a:cubicBezTo>
                  <a:cubicBezTo>
                    <a:pt x="3412" y="300"/>
                    <a:pt x="3419" y="267"/>
                    <a:pt x="3425" y="232"/>
                  </a:cubicBezTo>
                  <a:cubicBezTo>
                    <a:pt x="3406" y="227"/>
                    <a:pt x="3390" y="223"/>
                    <a:pt x="3371" y="218"/>
                  </a:cubicBezTo>
                  <a:cubicBezTo>
                    <a:pt x="3348" y="334"/>
                    <a:pt x="3325" y="449"/>
                    <a:pt x="3303" y="559"/>
                  </a:cubicBezTo>
                  <a:cubicBezTo>
                    <a:pt x="3153" y="543"/>
                    <a:pt x="3007" y="527"/>
                    <a:pt x="2861" y="512"/>
                  </a:cubicBezTo>
                  <a:cubicBezTo>
                    <a:pt x="2861" y="349"/>
                    <a:pt x="2861" y="349"/>
                    <a:pt x="2861" y="349"/>
                  </a:cubicBezTo>
                  <a:cubicBezTo>
                    <a:pt x="2881" y="349"/>
                    <a:pt x="2899" y="349"/>
                    <a:pt x="2916" y="348"/>
                  </a:cubicBezTo>
                  <a:cubicBezTo>
                    <a:pt x="2970" y="346"/>
                    <a:pt x="2964" y="356"/>
                    <a:pt x="2966" y="297"/>
                  </a:cubicBezTo>
                  <a:cubicBezTo>
                    <a:pt x="2966" y="294"/>
                    <a:pt x="2964" y="291"/>
                    <a:pt x="2963" y="286"/>
                  </a:cubicBezTo>
                  <a:cubicBezTo>
                    <a:pt x="2929" y="284"/>
                    <a:pt x="2897" y="282"/>
                    <a:pt x="2860" y="279"/>
                  </a:cubicBezTo>
                  <a:cubicBezTo>
                    <a:pt x="2860" y="165"/>
                    <a:pt x="2860" y="165"/>
                    <a:pt x="2860" y="165"/>
                  </a:cubicBezTo>
                  <a:cubicBezTo>
                    <a:pt x="2808" y="160"/>
                    <a:pt x="2808" y="161"/>
                    <a:pt x="2808" y="207"/>
                  </a:cubicBezTo>
                  <a:cubicBezTo>
                    <a:pt x="2808" y="299"/>
                    <a:pt x="2808" y="391"/>
                    <a:pt x="2808" y="483"/>
                  </a:cubicBezTo>
                  <a:cubicBezTo>
                    <a:pt x="2808" y="493"/>
                    <a:pt x="2808" y="503"/>
                    <a:pt x="2808" y="514"/>
                  </a:cubicBezTo>
                  <a:cubicBezTo>
                    <a:pt x="2659" y="528"/>
                    <a:pt x="2512" y="532"/>
                    <a:pt x="2369" y="570"/>
                  </a:cubicBezTo>
                  <a:cubicBezTo>
                    <a:pt x="2357" y="515"/>
                    <a:pt x="2346" y="462"/>
                    <a:pt x="2334" y="407"/>
                  </a:cubicBezTo>
                  <a:cubicBezTo>
                    <a:pt x="2369" y="398"/>
                    <a:pt x="2402" y="390"/>
                    <a:pt x="2438" y="381"/>
                  </a:cubicBezTo>
                  <a:cubicBezTo>
                    <a:pt x="2434" y="360"/>
                    <a:pt x="2431" y="341"/>
                    <a:pt x="2427" y="320"/>
                  </a:cubicBezTo>
                  <a:cubicBezTo>
                    <a:pt x="2391" y="325"/>
                    <a:pt x="2357" y="330"/>
                    <a:pt x="2322" y="336"/>
                  </a:cubicBezTo>
                  <a:cubicBezTo>
                    <a:pt x="2315" y="303"/>
                    <a:pt x="2307" y="274"/>
                    <a:pt x="2302" y="245"/>
                  </a:cubicBezTo>
                  <a:cubicBezTo>
                    <a:pt x="2298" y="226"/>
                    <a:pt x="2289" y="222"/>
                    <a:pt x="2272" y="226"/>
                  </a:cubicBezTo>
                  <a:cubicBezTo>
                    <a:pt x="2264" y="229"/>
                    <a:pt x="2257" y="231"/>
                    <a:pt x="2247" y="234"/>
                  </a:cubicBezTo>
                  <a:cubicBezTo>
                    <a:pt x="2272" y="348"/>
                    <a:pt x="2296" y="460"/>
                    <a:pt x="2320" y="571"/>
                  </a:cubicBezTo>
                  <a:cubicBezTo>
                    <a:pt x="2178" y="620"/>
                    <a:pt x="2038" y="669"/>
                    <a:pt x="1896" y="718"/>
                  </a:cubicBezTo>
                  <a:cubicBezTo>
                    <a:pt x="1875" y="671"/>
                    <a:pt x="1854" y="622"/>
                    <a:pt x="1832" y="571"/>
                  </a:cubicBezTo>
                  <a:cubicBezTo>
                    <a:pt x="1866" y="555"/>
                    <a:pt x="1897" y="540"/>
                    <a:pt x="1930" y="524"/>
                  </a:cubicBezTo>
                  <a:cubicBezTo>
                    <a:pt x="1920" y="505"/>
                    <a:pt x="1912" y="487"/>
                    <a:pt x="1902" y="469"/>
                  </a:cubicBezTo>
                  <a:cubicBezTo>
                    <a:pt x="1869" y="482"/>
                    <a:pt x="1838" y="494"/>
                    <a:pt x="1805" y="506"/>
                  </a:cubicBezTo>
                  <a:cubicBezTo>
                    <a:pt x="1787" y="469"/>
                    <a:pt x="1770" y="435"/>
                    <a:pt x="1752" y="399"/>
                  </a:cubicBezTo>
                  <a:cubicBezTo>
                    <a:pt x="1733" y="408"/>
                    <a:pt x="1717" y="415"/>
                    <a:pt x="1699" y="423"/>
                  </a:cubicBezTo>
                  <a:cubicBezTo>
                    <a:pt x="1751" y="531"/>
                    <a:pt x="1802" y="636"/>
                    <a:pt x="1852" y="740"/>
                  </a:cubicBezTo>
                  <a:cubicBezTo>
                    <a:pt x="1723" y="815"/>
                    <a:pt x="1596" y="889"/>
                    <a:pt x="1467" y="964"/>
                  </a:cubicBezTo>
                  <a:cubicBezTo>
                    <a:pt x="1438" y="926"/>
                    <a:pt x="1405" y="883"/>
                    <a:pt x="1371" y="839"/>
                  </a:cubicBezTo>
                  <a:cubicBezTo>
                    <a:pt x="1400" y="818"/>
                    <a:pt x="1427" y="798"/>
                    <a:pt x="1456" y="777"/>
                  </a:cubicBezTo>
                  <a:cubicBezTo>
                    <a:pt x="1443" y="758"/>
                    <a:pt x="1432" y="741"/>
                    <a:pt x="1420" y="722"/>
                  </a:cubicBezTo>
                  <a:cubicBezTo>
                    <a:pt x="1389" y="741"/>
                    <a:pt x="1360" y="759"/>
                    <a:pt x="1330" y="777"/>
                  </a:cubicBezTo>
                  <a:cubicBezTo>
                    <a:pt x="1307" y="747"/>
                    <a:pt x="1285" y="719"/>
                    <a:pt x="1263" y="690"/>
                  </a:cubicBezTo>
                  <a:cubicBezTo>
                    <a:pt x="1247" y="703"/>
                    <a:pt x="1234" y="713"/>
                    <a:pt x="1219" y="725"/>
                  </a:cubicBezTo>
                  <a:cubicBezTo>
                    <a:pt x="1291" y="817"/>
                    <a:pt x="1361" y="908"/>
                    <a:pt x="1429" y="996"/>
                  </a:cubicBezTo>
                  <a:cubicBezTo>
                    <a:pt x="1320" y="1102"/>
                    <a:pt x="1214" y="1207"/>
                    <a:pt x="1107" y="1312"/>
                  </a:cubicBezTo>
                  <a:cubicBezTo>
                    <a:pt x="1064" y="1275"/>
                    <a:pt x="1020" y="1239"/>
                    <a:pt x="975" y="1200"/>
                  </a:cubicBezTo>
                  <a:cubicBezTo>
                    <a:pt x="999" y="1172"/>
                    <a:pt x="1022" y="1146"/>
                    <a:pt x="1045" y="1120"/>
                  </a:cubicBezTo>
                  <a:cubicBezTo>
                    <a:pt x="1031" y="1105"/>
                    <a:pt x="1018" y="1091"/>
                    <a:pt x="1003" y="1075"/>
                  </a:cubicBezTo>
                  <a:cubicBezTo>
                    <a:pt x="978" y="1102"/>
                    <a:pt x="955" y="1126"/>
                    <a:pt x="931" y="1150"/>
                  </a:cubicBezTo>
                  <a:cubicBezTo>
                    <a:pt x="910" y="1135"/>
                    <a:pt x="892" y="1121"/>
                    <a:pt x="873" y="1107"/>
                  </a:cubicBezTo>
                  <a:cubicBezTo>
                    <a:pt x="840" y="1081"/>
                    <a:pt x="837" y="1082"/>
                    <a:pt x="811" y="1120"/>
                  </a:cubicBezTo>
                  <a:cubicBezTo>
                    <a:pt x="897" y="1195"/>
                    <a:pt x="983" y="1270"/>
                    <a:pt x="1068" y="1345"/>
                  </a:cubicBezTo>
                  <a:cubicBezTo>
                    <a:pt x="985" y="1470"/>
                    <a:pt x="903" y="1592"/>
                    <a:pt x="820" y="1716"/>
                  </a:cubicBezTo>
                  <a:cubicBezTo>
                    <a:pt x="772" y="1689"/>
                    <a:pt x="723" y="1662"/>
                    <a:pt x="673" y="1634"/>
                  </a:cubicBezTo>
                  <a:cubicBezTo>
                    <a:pt x="691" y="1604"/>
                    <a:pt x="707" y="1577"/>
                    <a:pt x="723" y="1548"/>
                  </a:cubicBezTo>
                  <a:cubicBezTo>
                    <a:pt x="704" y="1535"/>
                    <a:pt x="687" y="1524"/>
                    <a:pt x="668" y="1511"/>
                  </a:cubicBezTo>
                  <a:cubicBezTo>
                    <a:pt x="649" y="1542"/>
                    <a:pt x="630" y="1571"/>
                    <a:pt x="611" y="1601"/>
                  </a:cubicBezTo>
                  <a:cubicBezTo>
                    <a:pt x="574" y="1582"/>
                    <a:pt x="538" y="1565"/>
                    <a:pt x="500" y="1546"/>
                  </a:cubicBezTo>
                  <a:cubicBezTo>
                    <a:pt x="493" y="1566"/>
                    <a:pt x="488" y="1582"/>
                    <a:pt x="482" y="1600"/>
                  </a:cubicBezTo>
                  <a:cubicBezTo>
                    <a:pt x="590" y="1653"/>
                    <a:pt x="696" y="1705"/>
                    <a:pt x="799" y="1756"/>
                  </a:cubicBezTo>
                  <a:cubicBezTo>
                    <a:pt x="741" y="1897"/>
                    <a:pt x="683" y="2035"/>
                    <a:pt x="625" y="2177"/>
                  </a:cubicBezTo>
                  <a:cubicBezTo>
                    <a:pt x="575" y="2162"/>
                    <a:pt x="520" y="2146"/>
                    <a:pt x="465" y="2130"/>
                  </a:cubicBezTo>
                  <a:cubicBezTo>
                    <a:pt x="474" y="2095"/>
                    <a:pt x="482" y="2065"/>
                    <a:pt x="490" y="2033"/>
                  </a:cubicBezTo>
                  <a:cubicBezTo>
                    <a:pt x="469" y="2026"/>
                    <a:pt x="452" y="2020"/>
                    <a:pt x="433" y="2013"/>
                  </a:cubicBezTo>
                  <a:cubicBezTo>
                    <a:pt x="423" y="2047"/>
                    <a:pt x="413" y="2079"/>
                    <a:pt x="403" y="2113"/>
                  </a:cubicBezTo>
                  <a:cubicBezTo>
                    <a:pt x="364" y="2102"/>
                    <a:pt x="326" y="2092"/>
                    <a:pt x="287" y="2082"/>
                  </a:cubicBezTo>
                  <a:cubicBezTo>
                    <a:pt x="280" y="2101"/>
                    <a:pt x="275" y="2117"/>
                    <a:pt x="268" y="2136"/>
                  </a:cubicBezTo>
                  <a:cubicBezTo>
                    <a:pt x="384" y="2167"/>
                    <a:pt x="497" y="2197"/>
                    <a:pt x="606" y="2226"/>
                  </a:cubicBezTo>
                  <a:cubicBezTo>
                    <a:pt x="584" y="2378"/>
                    <a:pt x="563" y="2526"/>
                    <a:pt x="541" y="2678"/>
                  </a:cubicBezTo>
                  <a:cubicBezTo>
                    <a:pt x="489" y="2673"/>
                    <a:pt x="434" y="2667"/>
                    <a:pt x="380" y="2661"/>
                  </a:cubicBezTo>
                  <a:cubicBezTo>
                    <a:pt x="380" y="2630"/>
                    <a:pt x="381" y="2603"/>
                    <a:pt x="379" y="2576"/>
                  </a:cubicBezTo>
                  <a:cubicBezTo>
                    <a:pt x="379" y="2568"/>
                    <a:pt x="372" y="2557"/>
                    <a:pt x="365" y="2555"/>
                  </a:cubicBezTo>
                  <a:cubicBezTo>
                    <a:pt x="351" y="2550"/>
                    <a:pt x="334" y="2551"/>
                    <a:pt x="316" y="2549"/>
                  </a:cubicBezTo>
                  <a:cubicBezTo>
                    <a:pt x="312" y="2585"/>
                    <a:pt x="308" y="2619"/>
                    <a:pt x="305" y="2655"/>
                  </a:cubicBezTo>
                  <a:cubicBezTo>
                    <a:pt x="278" y="2655"/>
                    <a:pt x="254" y="2655"/>
                    <a:pt x="230" y="2655"/>
                  </a:cubicBezTo>
                  <a:cubicBezTo>
                    <a:pt x="180" y="2654"/>
                    <a:pt x="180" y="2654"/>
                    <a:pt x="181" y="2705"/>
                  </a:cubicBezTo>
                  <a:cubicBezTo>
                    <a:pt x="181" y="2707"/>
                    <a:pt x="182" y="2708"/>
                    <a:pt x="184" y="2712"/>
                  </a:cubicBezTo>
                  <a:cubicBezTo>
                    <a:pt x="303" y="2716"/>
                    <a:pt x="424" y="2721"/>
                    <a:pt x="542" y="2725"/>
                  </a:cubicBezTo>
                  <a:cubicBezTo>
                    <a:pt x="548" y="2876"/>
                    <a:pt x="555" y="3024"/>
                    <a:pt x="561" y="3175"/>
                  </a:cubicBezTo>
                  <a:cubicBezTo>
                    <a:pt x="518" y="3181"/>
                    <a:pt x="468" y="3189"/>
                    <a:pt x="418" y="3195"/>
                  </a:cubicBezTo>
                  <a:cubicBezTo>
                    <a:pt x="412" y="3196"/>
                    <a:pt x="400" y="3186"/>
                    <a:pt x="398" y="3179"/>
                  </a:cubicBezTo>
                  <a:cubicBezTo>
                    <a:pt x="392" y="3158"/>
                    <a:pt x="390" y="3135"/>
                    <a:pt x="384" y="3113"/>
                  </a:cubicBezTo>
                  <a:cubicBezTo>
                    <a:pt x="383" y="3108"/>
                    <a:pt x="374" y="3100"/>
                    <a:pt x="368" y="3099"/>
                  </a:cubicBezTo>
                  <a:cubicBezTo>
                    <a:pt x="352" y="3098"/>
                    <a:pt x="335" y="3100"/>
                    <a:pt x="317" y="3101"/>
                  </a:cubicBezTo>
                  <a:cubicBezTo>
                    <a:pt x="319" y="3120"/>
                    <a:pt x="321" y="3137"/>
                    <a:pt x="322" y="3154"/>
                  </a:cubicBezTo>
                  <a:cubicBezTo>
                    <a:pt x="324" y="3171"/>
                    <a:pt x="326" y="3189"/>
                    <a:pt x="329" y="3208"/>
                  </a:cubicBezTo>
                  <a:cubicBezTo>
                    <a:pt x="301" y="3213"/>
                    <a:pt x="276" y="3218"/>
                    <a:pt x="252" y="3223"/>
                  </a:cubicBezTo>
                  <a:cubicBezTo>
                    <a:pt x="209" y="3231"/>
                    <a:pt x="209" y="3231"/>
                    <a:pt x="217" y="3273"/>
                  </a:cubicBezTo>
                  <a:cubicBezTo>
                    <a:pt x="218" y="3277"/>
                    <a:pt x="219" y="3282"/>
                    <a:pt x="222" y="3289"/>
                  </a:cubicBezTo>
                  <a:cubicBezTo>
                    <a:pt x="339" y="3268"/>
                    <a:pt x="456" y="3246"/>
                    <a:pt x="573" y="3225"/>
                  </a:cubicBezTo>
                  <a:cubicBezTo>
                    <a:pt x="592" y="3299"/>
                    <a:pt x="608" y="3371"/>
                    <a:pt x="628" y="3442"/>
                  </a:cubicBezTo>
                  <a:cubicBezTo>
                    <a:pt x="648" y="3513"/>
                    <a:pt x="672" y="3583"/>
                    <a:pt x="695" y="3656"/>
                  </a:cubicBezTo>
                  <a:cubicBezTo>
                    <a:pt x="644" y="3677"/>
                    <a:pt x="590" y="3699"/>
                    <a:pt x="534" y="3722"/>
                  </a:cubicBezTo>
                  <a:cubicBezTo>
                    <a:pt x="522" y="3688"/>
                    <a:pt x="511" y="3658"/>
                    <a:pt x="499" y="3625"/>
                  </a:cubicBezTo>
                  <a:cubicBezTo>
                    <a:pt x="479" y="3631"/>
                    <a:pt x="460" y="3636"/>
                    <a:pt x="441" y="3642"/>
                  </a:cubicBezTo>
                  <a:cubicBezTo>
                    <a:pt x="451" y="3677"/>
                    <a:pt x="460" y="3708"/>
                    <a:pt x="469" y="3740"/>
                  </a:cubicBezTo>
                  <a:cubicBezTo>
                    <a:pt x="432" y="3758"/>
                    <a:pt x="397" y="3774"/>
                    <a:pt x="360" y="3791"/>
                  </a:cubicBezTo>
                  <a:cubicBezTo>
                    <a:pt x="367" y="3809"/>
                    <a:pt x="374" y="3824"/>
                    <a:pt x="383" y="3842"/>
                  </a:cubicBezTo>
                  <a:cubicBezTo>
                    <a:pt x="494" y="3798"/>
                    <a:pt x="604" y="3754"/>
                    <a:pt x="711" y="3712"/>
                  </a:cubicBezTo>
                  <a:cubicBezTo>
                    <a:pt x="782" y="3841"/>
                    <a:pt x="854" y="3972"/>
                    <a:pt x="926" y="4104"/>
                  </a:cubicBezTo>
                  <a:cubicBezTo>
                    <a:pt x="881" y="4136"/>
                    <a:pt x="834" y="4168"/>
                    <a:pt x="785" y="4202"/>
                  </a:cubicBezTo>
                  <a:cubicBezTo>
                    <a:pt x="764" y="4174"/>
                    <a:pt x="744" y="4147"/>
                    <a:pt x="723" y="4119"/>
                  </a:cubicBezTo>
                  <a:cubicBezTo>
                    <a:pt x="706" y="4131"/>
                    <a:pt x="691" y="4141"/>
                    <a:pt x="675" y="4153"/>
                  </a:cubicBezTo>
                  <a:cubicBezTo>
                    <a:pt x="691" y="4182"/>
                    <a:pt x="707" y="4209"/>
                    <a:pt x="724" y="4238"/>
                  </a:cubicBezTo>
                  <a:cubicBezTo>
                    <a:pt x="691" y="4263"/>
                    <a:pt x="660" y="4287"/>
                    <a:pt x="627" y="4313"/>
                  </a:cubicBezTo>
                  <a:cubicBezTo>
                    <a:pt x="639" y="4326"/>
                    <a:pt x="649" y="4337"/>
                    <a:pt x="660" y="4350"/>
                  </a:cubicBezTo>
                  <a:moveTo>
                    <a:pt x="1552" y="4869"/>
                  </a:moveTo>
                  <a:cubicBezTo>
                    <a:pt x="1563" y="4849"/>
                    <a:pt x="1572" y="4832"/>
                    <a:pt x="1583" y="4812"/>
                  </a:cubicBezTo>
                  <a:cubicBezTo>
                    <a:pt x="1487" y="4742"/>
                    <a:pt x="1392" y="4672"/>
                    <a:pt x="1296" y="4601"/>
                  </a:cubicBezTo>
                  <a:cubicBezTo>
                    <a:pt x="1212" y="4688"/>
                    <a:pt x="1131" y="4774"/>
                    <a:pt x="1049" y="4859"/>
                  </a:cubicBezTo>
                  <a:cubicBezTo>
                    <a:pt x="1007" y="4822"/>
                    <a:pt x="967" y="4787"/>
                    <a:pt x="919" y="4744"/>
                  </a:cubicBezTo>
                  <a:cubicBezTo>
                    <a:pt x="950" y="4717"/>
                    <a:pt x="978" y="4692"/>
                    <a:pt x="1004" y="4669"/>
                  </a:cubicBezTo>
                  <a:cubicBezTo>
                    <a:pt x="990" y="4654"/>
                    <a:pt x="977" y="4641"/>
                    <a:pt x="963" y="4627"/>
                  </a:cubicBezTo>
                  <a:cubicBezTo>
                    <a:pt x="934" y="4650"/>
                    <a:pt x="904" y="4673"/>
                    <a:pt x="874" y="4696"/>
                  </a:cubicBezTo>
                  <a:cubicBezTo>
                    <a:pt x="847" y="4671"/>
                    <a:pt x="821" y="4647"/>
                    <a:pt x="795" y="4622"/>
                  </a:cubicBezTo>
                  <a:cubicBezTo>
                    <a:pt x="778" y="4638"/>
                    <a:pt x="764" y="4652"/>
                    <a:pt x="749" y="4666"/>
                  </a:cubicBezTo>
                  <a:cubicBezTo>
                    <a:pt x="851" y="4764"/>
                    <a:pt x="951" y="4860"/>
                    <a:pt x="1052" y="4958"/>
                  </a:cubicBezTo>
                  <a:cubicBezTo>
                    <a:pt x="1132" y="4865"/>
                    <a:pt x="1211" y="4775"/>
                    <a:pt x="1290" y="4683"/>
                  </a:cubicBezTo>
                  <a:cubicBezTo>
                    <a:pt x="1331" y="4717"/>
                    <a:pt x="1369" y="4748"/>
                    <a:pt x="1408" y="4781"/>
                  </a:cubicBezTo>
                  <a:cubicBezTo>
                    <a:pt x="1384" y="4813"/>
                    <a:pt x="1363" y="4843"/>
                    <a:pt x="1341" y="4874"/>
                  </a:cubicBezTo>
                  <a:cubicBezTo>
                    <a:pt x="1360" y="4885"/>
                    <a:pt x="1377" y="4896"/>
                    <a:pt x="1396" y="4907"/>
                  </a:cubicBezTo>
                  <a:cubicBezTo>
                    <a:pt x="1418" y="4875"/>
                    <a:pt x="1440" y="4846"/>
                    <a:pt x="1461" y="4817"/>
                  </a:cubicBezTo>
                  <a:cubicBezTo>
                    <a:pt x="1492" y="4835"/>
                    <a:pt x="1521" y="4851"/>
                    <a:pt x="1552" y="4869"/>
                  </a:cubicBezTo>
                  <a:moveTo>
                    <a:pt x="137" y="2596"/>
                  </a:moveTo>
                  <a:cubicBezTo>
                    <a:pt x="161" y="2596"/>
                    <a:pt x="182" y="2596"/>
                    <a:pt x="202" y="2596"/>
                  </a:cubicBezTo>
                  <a:cubicBezTo>
                    <a:pt x="252" y="2598"/>
                    <a:pt x="252" y="2599"/>
                    <a:pt x="260" y="2549"/>
                  </a:cubicBezTo>
                  <a:cubicBezTo>
                    <a:pt x="260" y="2548"/>
                    <a:pt x="259" y="2546"/>
                    <a:pt x="258" y="2541"/>
                  </a:cubicBezTo>
                  <a:cubicBezTo>
                    <a:pt x="221" y="2535"/>
                    <a:pt x="182" y="2529"/>
                    <a:pt x="143" y="2523"/>
                  </a:cubicBezTo>
                  <a:cubicBezTo>
                    <a:pt x="146" y="2486"/>
                    <a:pt x="149" y="2451"/>
                    <a:pt x="153" y="2413"/>
                  </a:cubicBezTo>
                  <a:cubicBezTo>
                    <a:pt x="131" y="2411"/>
                    <a:pt x="112" y="2409"/>
                    <a:pt x="89" y="2406"/>
                  </a:cubicBezTo>
                  <a:cubicBezTo>
                    <a:pt x="77" y="2547"/>
                    <a:pt x="64" y="2685"/>
                    <a:pt x="52" y="2823"/>
                  </a:cubicBezTo>
                  <a:cubicBezTo>
                    <a:pt x="417" y="2823"/>
                    <a:pt x="417" y="2823"/>
                    <a:pt x="417" y="2823"/>
                  </a:cubicBezTo>
                  <a:cubicBezTo>
                    <a:pt x="420" y="2872"/>
                    <a:pt x="423" y="2921"/>
                    <a:pt x="426" y="2971"/>
                  </a:cubicBezTo>
                  <a:cubicBezTo>
                    <a:pt x="386" y="2977"/>
                    <a:pt x="349" y="2983"/>
                    <a:pt x="311" y="2989"/>
                  </a:cubicBezTo>
                  <a:cubicBezTo>
                    <a:pt x="311" y="3041"/>
                    <a:pt x="311" y="3041"/>
                    <a:pt x="311" y="3041"/>
                  </a:cubicBezTo>
                  <a:cubicBezTo>
                    <a:pt x="429" y="3041"/>
                    <a:pt x="429" y="3041"/>
                    <a:pt x="429" y="3041"/>
                  </a:cubicBezTo>
                  <a:cubicBezTo>
                    <a:pt x="433" y="3073"/>
                    <a:pt x="437" y="3105"/>
                    <a:pt x="442" y="3139"/>
                  </a:cubicBezTo>
                  <a:cubicBezTo>
                    <a:pt x="466" y="3135"/>
                    <a:pt x="487" y="3131"/>
                    <a:pt x="510" y="3127"/>
                  </a:cubicBezTo>
                  <a:cubicBezTo>
                    <a:pt x="503" y="3008"/>
                    <a:pt x="495" y="2892"/>
                    <a:pt x="488" y="2775"/>
                  </a:cubicBezTo>
                  <a:cubicBezTo>
                    <a:pt x="366" y="2770"/>
                    <a:pt x="250" y="2766"/>
                    <a:pt x="129" y="2761"/>
                  </a:cubicBezTo>
                  <a:cubicBezTo>
                    <a:pt x="132" y="2705"/>
                    <a:pt x="134" y="2652"/>
                    <a:pt x="137" y="2596"/>
                  </a:cubicBezTo>
                  <a:moveTo>
                    <a:pt x="4091" y="428"/>
                  </a:moveTo>
                  <a:cubicBezTo>
                    <a:pt x="4127" y="442"/>
                    <a:pt x="4162" y="456"/>
                    <a:pt x="4197" y="470"/>
                  </a:cubicBezTo>
                  <a:cubicBezTo>
                    <a:pt x="4209" y="454"/>
                    <a:pt x="4219" y="439"/>
                    <a:pt x="4231" y="422"/>
                  </a:cubicBezTo>
                  <a:cubicBezTo>
                    <a:pt x="4108" y="347"/>
                    <a:pt x="3986" y="277"/>
                    <a:pt x="3847" y="237"/>
                  </a:cubicBezTo>
                  <a:cubicBezTo>
                    <a:pt x="3806" y="347"/>
                    <a:pt x="3766" y="453"/>
                    <a:pt x="3726" y="561"/>
                  </a:cubicBezTo>
                  <a:cubicBezTo>
                    <a:pt x="3676" y="543"/>
                    <a:pt x="3630" y="527"/>
                    <a:pt x="3583" y="510"/>
                  </a:cubicBezTo>
                  <a:cubicBezTo>
                    <a:pt x="3592" y="474"/>
                    <a:pt x="3601" y="440"/>
                    <a:pt x="3610" y="405"/>
                  </a:cubicBezTo>
                  <a:cubicBezTo>
                    <a:pt x="3592" y="399"/>
                    <a:pt x="3577" y="394"/>
                    <a:pt x="3561" y="389"/>
                  </a:cubicBezTo>
                  <a:cubicBezTo>
                    <a:pt x="3553" y="411"/>
                    <a:pt x="3546" y="431"/>
                    <a:pt x="3540" y="452"/>
                  </a:cubicBezTo>
                  <a:cubicBezTo>
                    <a:pt x="3528" y="493"/>
                    <a:pt x="3528" y="493"/>
                    <a:pt x="3486" y="485"/>
                  </a:cubicBezTo>
                  <a:cubicBezTo>
                    <a:pt x="3428" y="474"/>
                    <a:pt x="3428" y="474"/>
                    <a:pt x="3417" y="533"/>
                  </a:cubicBezTo>
                  <a:cubicBezTo>
                    <a:pt x="3417" y="533"/>
                    <a:pt x="3418" y="534"/>
                    <a:pt x="3419" y="537"/>
                  </a:cubicBezTo>
                  <a:cubicBezTo>
                    <a:pt x="3528" y="571"/>
                    <a:pt x="3638" y="605"/>
                    <a:pt x="3750" y="640"/>
                  </a:cubicBezTo>
                  <a:cubicBezTo>
                    <a:pt x="3794" y="536"/>
                    <a:pt x="3838" y="431"/>
                    <a:pt x="3883" y="324"/>
                  </a:cubicBezTo>
                  <a:cubicBezTo>
                    <a:pt x="3935" y="347"/>
                    <a:pt x="3983" y="369"/>
                    <a:pt x="4033" y="391"/>
                  </a:cubicBezTo>
                  <a:cubicBezTo>
                    <a:pt x="4017" y="426"/>
                    <a:pt x="4003" y="459"/>
                    <a:pt x="3988" y="492"/>
                  </a:cubicBezTo>
                  <a:cubicBezTo>
                    <a:pt x="4006" y="504"/>
                    <a:pt x="4022" y="514"/>
                    <a:pt x="4040" y="526"/>
                  </a:cubicBezTo>
                  <a:cubicBezTo>
                    <a:pt x="4058" y="492"/>
                    <a:pt x="4074" y="461"/>
                    <a:pt x="4091" y="428"/>
                  </a:cubicBezTo>
                  <a:moveTo>
                    <a:pt x="2897" y="5369"/>
                  </a:moveTo>
                  <a:cubicBezTo>
                    <a:pt x="2952" y="5369"/>
                    <a:pt x="2952" y="5369"/>
                    <a:pt x="2952" y="5369"/>
                  </a:cubicBezTo>
                  <a:cubicBezTo>
                    <a:pt x="2952" y="5251"/>
                    <a:pt x="2952" y="5251"/>
                    <a:pt x="2952" y="5251"/>
                  </a:cubicBezTo>
                  <a:cubicBezTo>
                    <a:pt x="2981" y="5248"/>
                    <a:pt x="3008" y="5245"/>
                    <a:pt x="3035" y="5244"/>
                  </a:cubicBezTo>
                  <a:cubicBezTo>
                    <a:pt x="3050" y="5243"/>
                    <a:pt x="3058" y="5237"/>
                    <a:pt x="3056" y="5221"/>
                  </a:cubicBezTo>
                  <a:cubicBezTo>
                    <a:pt x="3055" y="5208"/>
                    <a:pt x="3055" y="5194"/>
                    <a:pt x="3054" y="5180"/>
                  </a:cubicBezTo>
                  <a:cubicBezTo>
                    <a:pt x="2696" y="5180"/>
                    <a:pt x="2696" y="5180"/>
                    <a:pt x="2696" y="5180"/>
                  </a:cubicBezTo>
                  <a:cubicBezTo>
                    <a:pt x="2685" y="5301"/>
                    <a:pt x="2674" y="5419"/>
                    <a:pt x="2663" y="5539"/>
                  </a:cubicBezTo>
                  <a:cubicBezTo>
                    <a:pt x="2605" y="5534"/>
                    <a:pt x="2549" y="5529"/>
                    <a:pt x="2493" y="5525"/>
                  </a:cubicBezTo>
                  <a:cubicBezTo>
                    <a:pt x="2495" y="5483"/>
                    <a:pt x="2497" y="5446"/>
                    <a:pt x="2500" y="5407"/>
                  </a:cubicBezTo>
                  <a:cubicBezTo>
                    <a:pt x="2482" y="5404"/>
                    <a:pt x="2467" y="5402"/>
                    <a:pt x="2450" y="5399"/>
                  </a:cubicBezTo>
                  <a:cubicBezTo>
                    <a:pt x="2442" y="5439"/>
                    <a:pt x="2435" y="5476"/>
                    <a:pt x="2427" y="5515"/>
                  </a:cubicBezTo>
                  <a:cubicBezTo>
                    <a:pt x="2395" y="5511"/>
                    <a:pt x="2366" y="5507"/>
                    <a:pt x="2337" y="5503"/>
                  </a:cubicBezTo>
                  <a:cubicBezTo>
                    <a:pt x="2318" y="5500"/>
                    <a:pt x="2305" y="5502"/>
                    <a:pt x="2304" y="5525"/>
                  </a:cubicBezTo>
                  <a:cubicBezTo>
                    <a:pt x="2304" y="5536"/>
                    <a:pt x="2301" y="5546"/>
                    <a:pt x="2299" y="5559"/>
                  </a:cubicBezTo>
                  <a:cubicBezTo>
                    <a:pt x="2432" y="5589"/>
                    <a:pt x="2562" y="5613"/>
                    <a:pt x="2696" y="5615"/>
                  </a:cubicBezTo>
                  <a:cubicBezTo>
                    <a:pt x="2715" y="5615"/>
                    <a:pt x="2719" y="5607"/>
                    <a:pt x="2720" y="5590"/>
                  </a:cubicBezTo>
                  <a:cubicBezTo>
                    <a:pt x="2723" y="5516"/>
                    <a:pt x="2727" y="5442"/>
                    <a:pt x="2730" y="5368"/>
                  </a:cubicBezTo>
                  <a:cubicBezTo>
                    <a:pt x="2732" y="5331"/>
                    <a:pt x="2734" y="5293"/>
                    <a:pt x="2736" y="5256"/>
                  </a:cubicBezTo>
                  <a:cubicBezTo>
                    <a:pt x="2897" y="5256"/>
                    <a:pt x="2897" y="5256"/>
                    <a:pt x="2897" y="5256"/>
                  </a:cubicBezTo>
                  <a:lnTo>
                    <a:pt x="2897" y="5369"/>
                  </a:lnTo>
                  <a:close/>
                  <a:moveTo>
                    <a:pt x="3263" y="5219"/>
                  </a:moveTo>
                  <a:cubicBezTo>
                    <a:pt x="3314" y="5207"/>
                    <a:pt x="3362" y="5197"/>
                    <a:pt x="3411" y="5186"/>
                  </a:cubicBezTo>
                  <a:cubicBezTo>
                    <a:pt x="3420" y="5216"/>
                    <a:pt x="3430" y="5243"/>
                    <a:pt x="3437" y="5271"/>
                  </a:cubicBezTo>
                  <a:cubicBezTo>
                    <a:pt x="3442" y="5293"/>
                    <a:pt x="3452" y="5299"/>
                    <a:pt x="3472" y="5293"/>
                  </a:cubicBezTo>
                  <a:cubicBezTo>
                    <a:pt x="3480" y="5290"/>
                    <a:pt x="3488" y="5288"/>
                    <a:pt x="3497" y="5286"/>
                  </a:cubicBezTo>
                  <a:cubicBezTo>
                    <a:pt x="3490" y="5255"/>
                    <a:pt x="3485" y="5225"/>
                    <a:pt x="3476" y="5197"/>
                  </a:cubicBezTo>
                  <a:cubicBezTo>
                    <a:pt x="3470" y="5176"/>
                    <a:pt x="3477" y="5168"/>
                    <a:pt x="3496" y="5163"/>
                  </a:cubicBezTo>
                  <a:cubicBezTo>
                    <a:pt x="3520" y="5157"/>
                    <a:pt x="3543" y="5147"/>
                    <a:pt x="3569" y="5138"/>
                  </a:cubicBezTo>
                  <a:cubicBezTo>
                    <a:pt x="3562" y="5117"/>
                    <a:pt x="3556" y="5098"/>
                    <a:pt x="3549" y="5079"/>
                  </a:cubicBezTo>
                  <a:cubicBezTo>
                    <a:pt x="3433" y="5106"/>
                    <a:pt x="3321" y="5133"/>
                    <a:pt x="3205" y="5160"/>
                  </a:cubicBezTo>
                  <a:cubicBezTo>
                    <a:pt x="3222" y="5277"/>
                    <a:pt x="3239" y="5393"/>
                    <a:pt x="3256" y="5512"/>
                  </a:cubicBezTo>
                  <a:cubicBezTo>
                    <a:pt x="3198" y="5521"/>
                    <a:pt x="3143" y="5529"/>
                    <a:pt x="3085" y="5538"/>
                  </a:cubicBezTo>
                  <a:cubicBezTo>
                    <a:pt x="3081" y="5506"/>
                    <a:pt x="3075" y="5478"/>
                    <a:pt x="3074" y="5449"/>
                  </a:cubicBezTo>
                  <a:cubicBezTo>
                    <a:pt x="3073" y="5424"/>
                    <a:pt x="3062" y="5418"/>
                    <a:pt x="3039" y="5418"/>
                  </a:cubicBezTo>
                  <a:cubicBezTo>
                    <a:pt x="3013" y="5419"/>
                    <a:pt x="3016" y="5434"/>
                    <a:pt x="3016" y="5450"/>
                  </a:cubicBezTo>
                  <a:cubicBezTo>
                    <a:pt x="3016" y="5480"/>
                    <a:pt x="3016" y="5509"/>
                    <a:pt x="3016" y="5539"/>
                  </a:cubicBezTo>
                  <a:cubicBezTo>
                    <a:pt x="2974" y="5542"/>
                    <a:pt x="2936" y="5546"/>
                    <a:pt x="2898" y="5549"/>
                  </a:cubicBezTo>
                  <a:cubicBezTo>
                    <a:pt x="2898" y="5566"/>
                    <a:pt x="2898" y="5581"/>
                    <a:pt x="2898" y="5596"/>
                  </a:cubicBezTo>
                  <a:cubicBezTo>
                    <a:pt x="2898" y="5614"/>
                    <a:pt x="2904" y="5621"/>
                    <a:pt x="2923" y="5619"/>
                  </a:cubicBezTo>
                  <a:cubicBezTo>
                    <a:pt x="2969" y="5614"/>
                    <a:pt x="3015" y="5614"/>
                    <a:pt x="3061" y="5610"/>
                  </a:cubicBezTo>
                  <a:cubicBezTo>
                    <a:pt x="3137" y="5602"/>
                    <a:pt x="3213" y="5591"/>
                    <a:pt x="3290" y="5582"/>
                  </a:cubicBezTo>
                  <a:cubicBezTo>
                    <a:pt x="3312" y="5580"/>
                    <a:pt x="3319" y="5569"/>
                    <a:pt x="3315" y="5546"/>
                  </a:cubicBezTo>
                  <a:cubicBezTo>
                    <a:pt x="3307" y="5506"/>
                    <a:pt x="3301" y="5465"/>
                    <a:pt x="3295" y="5424"/>
                  </a:cubicBezTo>
                  <a:cubicBezTo>
                    <a:pt x="3284" y="5357"/>
                    <a:pt x="3274" y="5289"/>
                    <a:pt x="3263" y="5219"/>
                  </a:cubicBezTo>
                  <a:moveTo>
                    <a:pt x="939" y="4222"/>
                  </a:moveTo>
                  <a:cubicBezTo>
                    <a:pt x="840" y="4294"/>
                    <a:pt x="744" y="4364"/>
                    <a:pt x="647" y="4435"/>
                  </a:cubicBezTo>
                  <a:cubicBezTo>
                    <a:pt x="615" y="4384"/>
                    <a:pt x="584" y="4336"/>
                    <a:pt x="554" y="4288"/>
                  </a:cubicBezTo>
                  <a:cubicBezTo>
                    <a:pt x="588" y="4265"/>
                    <a:pt x="620" y="4245"/>
                    <a:pt x="653" y="4223"/>
                  </a:cubicBezTo>
                  <a:cubicBezTo>
                    <a:pt x="642" y="4206"/>
                    <a:pt x="634" y="4192"/>
                    <a:pt x="625" y="4178"/>
                  </a:cubicBezTo>
                  <a:cubicBezTo>
                    <a:pt x="588" y="4196"/>
                    <a:pt x="554" y="4212"/>
                    <a:pt x="518" y="4230"/>
                  </a:cubicBezTo>
                  <a:cubicBezTo>
                    <a:pt x="495" y="4199"/>
                    <a:pt x="473" y="4169"/>
                    <a:pt x="449" y="4137"/>
                  </a:cubicBezTo>
                  <a:cubicBezTo>
                    <a:pt x="431" y="4148"/>
                    <a:pt x="413" y="4157"/>
                    <a:pt x="395" y="4168"/>
                  </a:cubicBezTo>
                  <a:cubicBezTo>
                    <a:pt x="473" y="4287"/>
                    <a:pt x="550" y="4403"/>
                    <a:pt x="628" y="4520"/>
                  </a:cubicBezTo>
                  <a:cubicBezTo>
                    <a:pt x="727" y="4447"/>
                    <a:pt x="823" y="4376"/>
                    <a:pt x="920" y="4305"/>
                  </a:cubicBezTo>
                  <a:cubicBezTo>
                    <a:pt x="953" y="4342"/>
                    <a:pt x="985" y="4378"/>
                    <a:pt x="1020" y="4417"/>
                  </a:cubicBezTo>
                  <a:cubicBezTo>
                    <a:pt x="987" y="4447"/>
                    <a:pt x="955" y="4476"/>
                    <a:pt x="922" y="4506"/>
                  </a:cubicBezTo>
                  <a:cubicBezTo>
                    <a:pt x="939" y="4520"/>
                    <a:pt x="952" y="4531"/>
                    <a:pt x="966" y="4541"/>
                  </a:cubicBezTo>
                  <a:cubicBezTo>
                    <a:pt x="997" y="4516"/>
                    <a:pt x="1027" y="4492"/>
                    <a:pt x="1058" y="4467"/>
                  </a:cubicBezTo>
                  <a:cubicBezTo>
                    <a:pt x="1084" y="4490"/>
                    <a:pt x="1110" y="4511"/>
                    <a:pt x="1136" y="4533"/>
                  </a:cubicBezTo>
                  <a:cubicBezTo>
                    <a:pt x="1152" y="4519"/>
                    <a:pt x="1165" y="4506"/>
                    <a:pt x="1180" y="4492"/>
                  </a:cubicBezTo>
                  <a:cubicBezTo>
                    <a:pt x="1099" y="4402"/>
                    <a:pt x="1020" y="4313"/>
                    <a:pt x="939" y="4222"/>
                  </a:cubicBezTo>
                  <a:moveTo>
                    <a:pt x="1401" y="4988"/>
                  </a:moveTo>
                  <a:cubicBezTo>
                    <a:pt x="1378" y="5021"/>
                    <a:pt x="1356" y="5053"/>
                    <a:pt x="1334" y="5084"/>
                  </a:cubicBezTo>
                  <a:cubicBezTo>
                    <a:pt x="1301" y="5063"/>
                    <a:pt x="1270" y="5043"/>
                    <a:pt x="1238" y="5023"/>
                  </a:cubicBezTo>
                  <a:cubicBezTo>
                    <a:pt x="1225" y="5039"/>
                    <a:pt x="1213" y="5054"/>
                    <a:pt x="1200" y="5072"/>
                  </a:cubicBezTo>
                  <a:cubicBezTo>
                    <a:pt x="1315" y="5154"/>
                    <a:pt x="1426" y="5240"/>
                    <a:pt x="1557" y="5298"/>
                  </a:cubicBezTo>
                  <a:cubicBezTo>
                    <a:pt x="1614" y="5190"/>
                    <a:pt x="1669" y="5085"/>
                    <a:pt x="1725" y="4979"/>
                  </a:cubicBezTo>
                  <a:cubicBezTo>
                    <a:pt x="1775" y="5001"/>
                    <a:pt x="1823" y="5022"/>
                    <a:pt x="1872" y="5044"/>
                  </a:cubicBezTo>
                  <a:cubicBezTo>
                    <a:pt x="1857" y="5083"/>
                    <a:pt x="1843" y="5120"/>
                    <a:pt x="1829" y="5157"/>
                  </a:cubicBezTo>
                  <a:cubicBezTo>
                    <a:pt x="1872" y="5176"/>
                    <a:pt x="1872" y="5176"/>
                    <a:pt x="1890" y="5137"/>
                  </a:cubicBezTo>
                  <a:cubicBezTo>
                    <a:pt x="1901" y="5114"/>
                    <a:pt x="1911" y="5092"/>
                    <a:pt x="1922" y="5069"/>
                  </a:cubicBezTo>
                  <a:cubicBezTo>
                    <a:pt x="1938" y="5074"/>
                    <a:pt x="1952" y="5077"/>
                    <a:pt x="1965" y="5081"/>
                  </a:cubicBezTo>
                  <a:cubicBezTo>
                    <a:pt x="2016" y="5097"/>
                    <a:pt x="2016" y="5097"/>
                    <a:pt x="2037" y="5048"/>
                  </a:cubicBezTo>
                  <a:cubicBezTo>
                    <a:pt x="2038" y="5046"/>
                    <a:pt x="2037" y="5044"/>
                    <a:pt x="2037" y="5041"/>
                  </a:cubicBezTo>
                  <a:cubicBezTo>
                    <a:pt x="1933" y="4994"/>
                    <a:pt x="1828" y="4947"/>
                    <a:pt x="1721" y="4899"/>
                  </a:cubicBezTo>
                  <a:cubicBezTo>
                    <a:pt x="1660" y="5000"/>
                    <a:pt x="1598" y="5102"/>
                    <a:pt x="1536" y="5205"/>
                  </a:cubicBezTo>
                  <a:cubicBezTo>
                    <a:pt x="1487" y="5177"/>
                    <a:pt x="1440" y="5150"/>
                    <a:pt x="1393" y="5123"/>
                  </a:cubicBezTo>
                  <a:cubicBezTo>
                    <a:pt x="1413" y="5087"/>
                    <a:pt x="1432" y="5055"/>
                    <a:pt x="1452" y="5020"/>
                  </a:cubicBezTo>
                  <a:cubicBezTo>
                    <a:pt x="1435" y="5010"/>
                    <a:pt x="1419" y="4999"/>
                    <a:pt x="1401" y="4988"/>
                  </a:cubicBezTo>
                  <a:moveTo>
                    <a:pt x="5153" y="3573"/>
                  </a:moveTo>
                  <a:cubicBezTo>
                    <a:pt x="5167" y="3521"/>
                    <a:pt x="5180" y="3472"/>
                    <a:pt x="5194" y="3421"/>
                  </a:cubicBezTo>
                  <a:cubicBezTo>
                    <a:pt x="5226" y="3428"/>
                    <a:pt x="5255" y="3433"/>
                    <a:pt x="5282" y="3442"/>
                  </a:cubicBezTo>
                  <a:cubicBezTo>
                    <a:pt x="5306" y="3450"/>
                    <a:pt x="5315" y="3441"/>
                    <a:pt x="5319" y="3420"/>
                  </a:cubicBezTo>
                  <a:cubicBezTo>
                    <a:pt x="5320" y="3413"/>
                    <a:pt x="5322" y="3406"/>
                    <a:pt x="5324" y="3396"/>
                  </a:cubicBezTo>
                  <a:cubicBezTo>
                    <a:pt x="5287" y="3385"/>
                    <a:pt x="5251" y="3374"/>
                    <a:pt x="5214" y="3363"/>
                  </a:cubicBezTo>
                  <a:cubicBezTo>
                    <a:pt x="5218" y="3331"/>
                    <a:pt x="5222" y="3301"/>
                    <a:pt x="5225" y="3271"/>
                  </a:cubicBezTo>
                  <a:cubicBezTo>
                    <a:pt x="5204" y="3266"/>
                    <a:pt x="5185" y="3262"/>
                    <a:pt x="5168" y="3258"/>
                  </a:cubicBezTo>
                  <a:cubicBezTo>
                    <a:pt x="5138" y="3372"/>
                    <a:pt x="5109" y="3483"/>
                    <a:pt x="5080" y="3595"/>
                  </a:cubicBezTo>
                  <a:cubicBezTo>
                    <a:pt x="5185" y="3636"/>
                    <a:pt x="5295" y="3678"/>
                    <a:pt x="5407" y="3720"/>
                  </a:cubicBezTo>
                  <a:cubicBezTo>
                    <a:pt x="5385" y="3773"/>
                    <a:pt x="5364" y="3823"/>
                    <a:pt x="5343" y="3874"/>
                  </a:cubicBezTo>
                  <a:cubicBezTo>
                    <a:pt x="5308" y="3860"/>
                    <a:pt x="5276" y="3847"/>
                    <a:pt x="5243" y="3834"/>
                  </a:cubicBezTo>
                  <a:cubicBezTo>
                    <a:pt x="5232" y="3853"/>
                    <a:pt x="5223" y="3871"/>
                    <a:pt x="5213" y="3892"/>
                  </a:cubicBezTo>
                  <a:cubicBezTo>
                    <a:pt x="5248" y="3908"/>
                    <a:pt x="5282" y="3924"/>
                    <a:pt x="5317" y="3940"/>
                  </a:cubicBezTo>
                  <a:cubicBezTo>
                    <a:pt x="5301" y="3977"/>
                    <a:pt x="5286" y="4011"/>
                    <a:pt x="5271" y="4047"/>
                  </a:cubicBezTo>
                  <a:cubicBezTo>
                    <a:pt x="5291" y="4057"/>
                    <a:pt x="5309" y="4066"/>
                    <a:pt x="5329" y="4076"/>
                  </a:cubicBezTo>
                  <a:cubicBezTo>
                    <a:pt x="5392" y="3948"/>
                    <a:pt x="5454" y="3822"/>
                    <a:pt x="5492" y="3682"/>
                  </a:cubicBezTo>
                  <a:cubicBezTo>
                    <a:pt x="5379" y="3646"/>
                    <a:pt x="5268" y="3610"/>
                    <a:pt x="5153" y="3573"/>
                  </a:cubicBezTo>
                  <a:moveTo>
                    <a:pt x="4725" y="4358"/>
                  </a:moveTo>
                  <a:cubicBezTo>
                    <a:pt x="4753" y="4378"/>
                    <a:pt x="4778" y="4397"/>
                    <a:pt x="4804" y="4413"/>
                  </a:cubicBezTo>
                  <a:cubicBezTo>
                    <a:pt x="4811" y="4417"/>
                    <a:pt x="4823" y="4414"/>
                    <a:pt x="4832" y="4411"/>
                  </a:cubicBezTo>
                  <a:cubicBezTo>
                    <a:pt x="4843" y="4407"/>
                    <a:pt x="4853" y="4400"/>
                    <a:pt x="4864" y="4394"/>
                  </a:cubicBezTo>
                  <a:cubicBezTo>
                    <a:pt x="4861" y="4390"/>
                    <a:pt x="4858" y="4387"/>
                    <a:pt x="4855" y="4383"/>
                  </a:cubicBezTo>
                  <a:cubicBezTo>
                    <a:pt x="4824" y="4360"/>
                    <a:pt x="4793" y="4338"/>
                    <a:pt x="4761" y="4314"/>
                  </a:cubicBezTo>
                  <a:cubicBezTo>
                    <a:pt x="4782" y="4285"/>
                    <a:pt x="4801" y="4258"/>
                    <a:pt x="4822" y="4230"/>
                  </a:cubicBezTo>
                  <a:cubicBezTo>
                    <a:pt x="4805" y="4218"/>
                    <a:pt x="4791" y="4208"/>
                    <a:pt x="4776" y="4198"/>
                  </a:cubicBezTo>
                  <a:cubicBezTo>
                    <a:pt x="4698" y="4287"/>
                    <a:pt x="4621" y="4375"/>
                    <a:pt x="4540" y="4468"/>
                  </a:cubicBezTo>
                  <a:cubicBezTo>
                    <a:pt x="4624" y="4549"/>
                    <a:pt x="4709" y="4630"/>
                    <a:pt x="4795" y="4713"/>
                  </a:cubicBezTo>
                  <a:cubicBezTo>
                    <a:pt x="4751" y="4755"/>
                    <a:pt x="4711" y="4793"/>
                    <a:pt x="4662" y="4840"/>
                  </a:cubicBezTo>
                  <a:cubicBezTo>
                    <a:pt x="4637" y="4809"/>
                    <a:pt x="4615" y="4781"/>
                    <a:pt x="4590" y="4750"/>
                  </a:cubicBezTo>
                  <a:cubicBezTo>
                    <a:pt x="4574" y="4766"/>
                    <a:pt x="4563" y="4777"/>
                    <a:pt x="4551" y="4790"/>
                  </a:cubicBezTo>
                  <a:cubicBezTo>
                    <a:pt x="4574" y="4818"/>
                    <a:pt x="4595" y="4845"/>
                    <a:pt x="4621" y="4877"/>
                  </a:cubicBezTo>
                  <a:cubicBezTo>
                    <a:pt x="4591" y="4904"/>
                    <a:pt x="4561" y="4931"/>
                    <a:pt x="4530" y="4960"/>
                  </a:cubicBezTo>
                  <a:cubicBezTo>
                    <a:pt x="4541" y="4969"/>
                    <a:pt x="4549" y="4976"/>
                    <a:pt x="4556" y="4983"/>
                  </a:cubicBezTo>
                  <a:cubicBezTo>
                    <a:pt x="4564" y="4990"/>
                    <a:pt x="4573" y="4998"/>
                    <a:pt x="4583" y="5007"/>
                  </a:cubicBezTo>
                  <a:cubicBezTo>
                    <a:pt x="4688" y="4913"/>
                    <a:pt x="4795" y="4824"/>
                    <a:pt x="4888" y="4719"/>
                  </a:cubicBezTo>
                  <a:cubicBezTo>
                    <a:pt x="4798" y="4634"/>
                    <a:pt x="4712" y="4554"/>
                    <a:pt x="4625" y="4472"/>
                  </a:cubicBezTo>
                  <a:cubicBezTo>
                    <a:pt x="4660" y="4433"/>
                    <a:pt x="4692" y="4396"/>
                    <a:pt x="4725" y="4358"/>
                  </a:cubicBezTo>
                  <a:moveTo>
                    <a:pt x="1481" y="900"/>
                  </a:moveTo>
                  <a:cubicBezTo>
                    <a:pt x="1585" y="838"/>
                    <a:pt x="1687" y="779"/>
                    <a:pt x="1790" y="718"/>
                  </a:cubicBezTo>
                  <a:cubicBezTo>
                    <a:pt x="1736" y="612"/>
                    <a:pt x="1683" y="507"/>
                    <a:pt x="1628" y="400"/>
                  </a:cubicBezTo>
                  <a:cubicBezTo>
                    <a:pt x="1682" y="375"/>
                    <a:pt x="1733" y="351"/>
                    <a:pt x="1785" y="327"/>
                  </a:cubicBezTo>
                  <a:cubicBezTo>
                    <a:pt x="1803" y="363"/>
                    <a:pt x="1819" y="397"/>
                    <a:pt x="1836" y="432"/>
                  </a:cubicBezTo>
                  <a:cubicBezTo>
                    <a:pt x="1853" y="424"/>
                    <a:pt x="1867" y="417"/>
                    <a:pt x="1882" y="410"/>
                  </a:cubicBezTo>
                  <a:cubicBezTo>
                    <a:pt x="1870" y="373"/>
                    <a:pt x="1858" y="339"/>
                    <a:pt x="1846" y="302"/>
                  </a:cubicBezTo>
                  <a:cubicBezTo>
                    <a:pt x="1881" y="287"/>
                    <a:pt x="1915" y="273"/>
                    <a:pt x="1949" y="259"/>
                  </a:cubicBezTo>
                  <a:cubicBezTo>
                    <a:pt x="1932" y="203"/>
                    <a:pt x="1931" y="200"/>
                    <a:pt x="1882" y="219"/>
                  </a:cubicBezTo>
                  <a:cubicBezTo>
                    <a:pt x="1795" y="252"/>
                    <a:pt x="1709" y="289"/>
                    <a:pt x="1623" y="325"/>
                  </a:cubicBezTo>
                  <a:cubicBezTo>
                    <a:pt x="1597" y="336"/>
                    <a:pt x="1574" y="352"/>
                    <a:pt x="1547" y="366"/>
                  </a:cubicBezTo>
                  <a:cubicBezTo>
                    <a:pt x="1603" y="474"/>
                    <a:pt x="1657" y="578"/>
                    <a:pt x="1712" y="684"/>
                  </a:cubicBezTo>
                  <a:cubicBezTo>
                    <a:pt x="1664" y="710"/>
                    <a:pt x="1620" y="734"/>
                    <a:pt x="1574" y="758"/>
                  </a:cubicBezTo>
                  <a:cubicBezTo>
                    <a:pt x="1552" y="724"/>
                    <a:pt x="1532" y="692"/>
                    <a:pt x="1511" y="659"/>
                  </a:cubicBezTo>
                  <a:cubicBezTo>
                    <a:pt x="1494" y="671"/>
                    <a:pt x="1480" y="680"/>
                    <a:pt x="1466" y="690"/>
                  </a:cubicBezTo>
                  <a:cubicBezTo>
                    <a:pt x="1487" y="724"/>
                    <a:pt x="1507" y="757"/>
                    <a:pt x="1528" y="790"/>
                  </a:cubicBezTo>
                  <a:cubicBezTo>
                    <a:pt x="1499" y="808"/>
                    <a:pt x="1472" y="825"/>
                    <a:pt x="1443" y="844"/>
                  </a:cubicBezTo>
                  <a:cubicBezTo>
                    <a:pt x="1457" y="865"/>
                    <a:pt x="1470" y="884"/>
                    <a:pt x="1481" y="900"/>
                  </a:cubicBezTo>
                  <a:moveTo>
                    <a:pt x="3702" y="5028"/>
                  </a:moveTo>
                  <a:cubicBezTo>
                    <a:pt x="3742" y="5140"/>
                    <a:pt x="3781" y="5250"/>
                    <a:pt x="3821" y="5363"/>
                  </a:cubicBezTo>
                  <a:cubicBezTo>
                    <a:pt x="3764" y="5382"/>
                    <a:pt x="3711" y="5399"/>
                    <a:pt x="3655" y="5418"/>
                  </a:cubicBezTo>
                  <a:cubicBezTo>
                    <a:pt x="3644" y="5381"/>
                    <a:pt x="3634" y="5346"/>
                    <a:pt x="3624" y="5310"/>
                  </a:cubicBezTo>
                  <a:cubicBezTo>
                    <a:pt x="3603" y="5317"/>
                    <a:pt x="3586" y="5322"/>
                    <a:pt x="3567" y="5327"/>
                  </a:cubicBezTo>
                  <a:cubicBezTo>
                    <a:pt x="3578" y="5366"/>
                    <a:pt x="3587" y="5400"/>
                    <a:pt x="3598" y="5437"/>
                  </a:cubicBezTo>
                  <a:cubicBezTo>
                    <a:pt x="3559" y="5451"/>
                    <a:pt x="3522" y="5463"/>
                    <a:pt x="3484" y="5477"/>
                  </a:cubicBezTo>
                  <a:cubicBezTo>
                    <a:pt x="3490" y="5498"/>
                    <a:pt x="3494" y="5516"/>
                    <a:pt x="3501" y="5542"/>
                  </a:cubicBezTo>
                  <a:cubicBezTo>
                    <a:pt x="3618" y="5504"/>
                    <a:pt x="3732" y="5469"/>
                    <a:pt x="3845" y="5429"/>
                  </a:cubicBezTo>
                  <a:cubicBezTo>
                    <a:pt x="3908" y="5407"/>
                    <a:pt x="3907" y="5404"/>
                    <a:pt x="3880" y="5342"/>
                  </a:cubicBezTo>
                  <a:cubicBezTo>
                    <a:pt x="3842" y="5252"/>
                    <a:pt x="3804" y="5163"/>
                    <a:pt x="3766" y="5070"/>
                  </a:cubicBezTo>
                  <a:cubicBezTo>
                    <a:pt x="3814" y="5048"/>
                    <a:pt x="3860" y="5026"/>
                    <a:pt x="3908" y="5003"/>
                  </a:cubicBezTo>
                  <a:cubicBezTo>
                    <a:pt x="3927" y="5040"/>
                    <a:pt x="3945" y="5075"/>
                    <a:pt x="3963" y="5112"/>
                  </a:cubicBezTo>
                  <a:cubicBezTo>
                    <a:pt x="3980" y="5101"/>
                    <a:pt x="3994" y="5092"/>
                    <a:pt x="4008" y="5083"/>
                  </a:cubicBezTo>
                  <a:cubicBezTo>
                    <a:pt x="3992" y="5049"/>
                    <a:pt x="3976" y="5017"/>
                    <a:pt x="3959" y="4984"/>
                  </a:cubicBezTo>
                  <a:cubicBezTo>
                    <a:pt x="3989" y="4963"/>
                    <a:pt x="4019" y="4944"/>
                    <a:pt x="4049" y="4923"/>
                  </a:cubicBezTo>
                  <a:cubicBezTo>
                    <a:pt x="4038" y="4904"/>
                    <a:pt x="4028" y="4888"/>
                    <a:pt x="4017" y="4871"/>
                  </a:cubicBezTo>
                  <a:cubicBezTo>
                    <a:pt x="3912" y="4924"/>
                    <a:pt x="3809" y="4975"/>
                    <a:pt x="3702" y="5028"/>
                  </a:cubicBezTo>
                  <a:moveTo>
                    <a:pt x="4715" y="775"/>
                  </a:moveTo>
                  <a:cubicBezTo>
                    <a:pt x="4608" y="678"/>
                    <a:pt x="4510" y="579"/>
                    <a:pt x="4384" y="510"/>
                  </a:cubicBezTo>
                  <a:cubicBezTo>
                    <a:pt x="4317" y="610"/>
                    <a:pt x="4252" y="707"/>
                    <a:pt x="4186" y="805"/>
                  </a:cubicBezTo>
                  <a:cubicBezTo>
                    <a:pt x="4141" y="778"/>
                    <a:pt x="4098" y="752"/>
                    <a:pt x="4054" y="725"/>
                  </a:cubicBezTo>
                  <a:cubicBezTo>
                    <a:pt x="4073" y="690"/>
                    <a:pt x="4092" y="657"/>
                    <a:pt x="4111" y="622"/>
                  </a:cubicBezTo>
                  <a:cubicBezTo>
                    <a:pt x="4094" y="614"/>
                    <a:pt x="4080" y="607"/>
                    <a:pt x="4063" y="600"/>
                  </a:cubicBezTo>
                  <a:cubicBezTo>
                    <a:pt x="4044" y="632"/>
                    <a:pt x="4025" y="663"/>
                    <a:pt x="4007" y="694"/>
                  </a:cubicBezTo>
                  <a:cubicBezTo>
                    <a:pt x="3989" y="687"/>
                    <a:pt x="3973" y="680"/>
                    <a:pt x="3958" y="674"/>
                  </a:cubicBezTo>
                  <a:cubicBezTo>
                    <a:pt x="3910" y="653"/>
                    <a:pt x="3910" y="653"/>
                    <a:pt x="3888" y="701"/>
                  </a:cubicBezTo>
                  <a:cubicBezTo>
                    <a:pt x="3888" y="702"/>
                    <a:pt x="3888" y="704"/>
                    <a:pt x="3888" y="706"/>
                  </a:cubicBezTo>
                  <a:cubicBezTo>
                    <a:pt x="3987" y="765"/>
                    <a:pt x="4087" y="824"/>
                    <a:pt x="4188" y="885"/>
                  </a:cubicBezTo>
                  <a:cubicBezTo>
                    <a:pt x="4256" y="792"/>
                    <a:pt x="4324" y="698"/>
                    <a:pt x="4392" y="604"/>
                  </a:cubicBezTo>
                  <a:cubicBezTo>
                    <a:pt x="4437" y="638"/>
                    <a:pt x="4481" y="671"/>
                    <a:pt x="4525" y="704"/>
                  </a:cubicBezTo>
                  <a:cubicBezTo>
                    <a:pt x="4503" y="734"/>
                    <a:pt x="4483" y="762"/>
                    <a:pt x="4463" y="791"/>
                  </a:cubicBezTo>
                  <a:cubicBezTo>
                    <a:pt x="4476" y="805"/>
                    <a:pt x="4488" y="818"/>
                    <a:pt x="4502" y="832"/>
                  </a:cubicBezTo>
                  <a:cubicBezTo>
                    <a:pt x="4528" y="804"/>
                    <a:pt x="4552" y="777"/>
                    <a:pt x="4577" y="748"/>
                  </a:cubicBezTo>
                  <a:cubicBezTo>
                    <a:pt x="4608" y="773"/>
                    <a:pt x="4638" y="796"/>
                    <a:pt x="4667" y="819"/>
                  </a:cubicBezTo>
                  <a:cubicBezTo>
                    <a:pt x="4684" y="803"/>
                    <a:pt x="4698" y="790"/>
                    <a:pt x="4715" y="775"/>
                  </a:cubicBezTo>
                  <a:moveTo>
                    <a:pt x="2196" y="5093"/>
                  </a:moveTo>
                  <a:cubicBezTo>
                    <a:pt x="2159" y="5209"/>
                    <a:pt x="2122" y="5322"/>
                    <a:pt x="2084" y="5438"/>
                  </a:cubicBezTo>
                  <a:cubicBezTo>
                    <a:pt x="2027" y="5419"/>
                    <a:pt x="1973" y="5401"/>
                    <a:pt x="1919" y="5383"/>
                  </a:cubicBezTo>
                  <a:cubicBezTo>
                    <a:pt x="1932" y="5343"/>
                    <a:pt x="1945" y="5308"/>
                    <a:pt x="1958" y="5271"/>
                  </a:cubicBezTo>
                  <a:cubicBezTo>
                    <a:pt x="1940" y="5265"/>
                    <a:pt x="1927" y="5260"/>
                    <a:pt x="1910" y="5255"/>
                  </a:cubicBezTo>
                  <a:cubicBezTo>
                    <a:pt x="1897" y="5282"/>
                    <a:pt x="1883" y="5309"/>
                    <a:pt x="1871" y="5336"/>
                  </a:cubicBezTo>
                  <a:cubicBezTo>
                    <a:pt x="1864" y="5353"/>
                    <a:pt x="1855" y="5358"/>
                    <a:pt x="1837" y="5350"/>
                  </a:cubicBezTo>
                  <a:cubicBezTo>
                    <a:pt x="1809" y="5338"/>
                    <a:pt x="1780" y="5329"/>
                    <a:pt x="1749" y="5317"/>
                  </a:cubicBezTo>
                  <a:cubicBezTo>
                    <a:pt x="1739" y="5336"/>
                    <a:pt x="1730" y="5353"/>
                    <a:pt x="1719" y="5373"/>
                  </a:cubicBezTo>
                  <a:cubicBezTo>
                    <a:pt x="1849" y="5435"/>
                    <a:pt x="1979" y="5491"/>
                    <a:pt x="2121" y="5520"/>
                  </a:cubicBezTo>
                  <a:cubicBezTo>
                    <a:pt x="2154" y="5403"/>
                    <a:pt x="2186" y="5287"/>
                    <a:pt x="2218" y="5171"/>
                  </a:cubicBezTo>
                  <a:cubicBezTo>
                    <a:pt x="2270" y="5183"/>
                    <a:pt x="2320" y="5194"/>
                    <a:pt x="2371" y="5205"/>
                  </a:cubicBezTo>
                  <a:cubicBezTo>
                    <a:pt x="2365" y="5245"/>
                    <a:pt x="2360" y="5282"/>
                    <a:pt x="2355" y="5320"/>
                  </a:cubicBezTo>
                  <a:cubicBezTo>
                    <a:pt x="2373" y="5324"/>
                    <a:pt x="2388" y="5327"/>
                    <a:pt x="2405" y="5330"/>
                  </a:cubicBezTo>
                  <a:cubicBezTo>
                    <a:pt x="2411" y="5292"/>
                    <a:pt x="2417" y="5256"/>
                    <a:pt x="2422" y="5218"/>
                  </a:cubicBezTo>
                  <a:cubicBezTo>
                    <a:pt x="2457" y="5222"/>
                    <a:pt x="2491" y="5225"/>
                    <a:pt x="2525" y="5228"/>
                  </a:cubicBezTo>
                  <a:cubicBezTo>
                    <a:pt x="2527" y="5215"/>
                    <a:pt x="2529" y="5204"/>
                    <a:pt x="2532" y="5193"/>
                  </a:cubicBezTo>
                  <a:cubicBezTo>
                    <a:pt x="2537" y="5170"/>
                    <a:pt x="2531" y="5160"/>
                    <a:pt x="2505" y="5157"/>
                  </a:cubicBezTo>
                  <a:cubicBezTo>
                    <a:pt x="2461" y="5151"/>
                    <a:pt x="2417" y="5141"/>
                    <a:pt x="2373" y="5131"/>
                  </a:cubicBezTo>
                  <a:cubicBezTo>
                    <a:pt x="2314" y="5119"/>
                    <a:pt x="2256" y="5106"/>
                    <a:pt x="2196" y="5093"/>
                  </a:cubicBezTo>
                  <a:moveTo>
                    <a:pt x="314" y="4003"/>
                  </a:moveTo>
                  <a:cubicBezTo>
                    <a:pt x="426" y="3951"/>
                    <a:pt x="534" y="3902"/>
                    <a:pt x="644" y="3851"/>
                  </a:cubicBezTo>
                  <a:cubicBezTo>
                    <a:pt x="670" y="3897"/>
                    <a:pt x="695" y="3941"/>
                    <a:pt x="720" y="3984"/>
                  </a:cubicBezTo>
                  <a:cubicBezTo>
                    <a:pt x="717" y="3987"/>
                    <a:pt x="716" y="3989"/>
                    <a:pt x="714" y="3990"/>
                  </a:cubicBezTo>
                  <a:cubicBezTo>
                    <a:pt x="692" y="4004"/>
                    <a:pt x="670" y="4018"/>
                    <a:pt x="648" y="4032"/>
                  </a:cubicBezTo>
                  <a:cubicBezTo>
                    <a:pt x="613" y="4054"/>
                    <a:pt x="612" y="4061"/>
                    <a:pt x="640" y="4096"/>
                  </a:cubicBezTo>
                  <a:cubicBezTo>
                    <a:pt x="675" y="4078"/>
                    <a:pt x="710" y="4060"/>
                    <a:pt x="747" y="4041"/>
                  </a:cubicBezTo>
                  <a:cubicBezTo>
                    <a:pt x="761" y="4064"/>
                    <a:pt x="773" y="4085"/>
                    <a:pt x="787" y="4106"/>
                  </a:cubicBezTo>
                  <a:cubicBezTo>
                    <a:pt x="790" y="4111"/>
                    <a:pt x="800" y="4117"/>
                    <a:pt x="803" y="4115"/>
                  </a:cubicBezTo>
                  <a:cubicBezTo>
                    <a:pt x="823" y="4108"/>
                    <a:pt x="841" y="4097"/>
                    <a:pt x="861" y="4087"/>
                  </a:cubicBezTo>
                  <a:cubicBezTo>
                    <a:pt x="801" y="3983"/>
                    <a:pt x="744" y="3884"/>
                    <a:pt x="685" y="3783"/>
                  </a:cubicBezTo>
                  <a:cubicBezTo>
                    <a:pt x="574" y="3828"/>
                    <a:pt x="466" y="3873"/>
                    <a:pt x="355" y="3918"/>
                  </a:cubicBezTo>
                  <a:cubicBezTo>
                    <a:pt x="334" y="3865"/>
                    <a:pt x="313" y="3815"/>
                    <a:pt x="292" y="3763"/>
                  </a:cubicBezTo>
                  <a:cubicBezTo>
                    <a:pt x="330" y="3746"/>
                    <a:pt x="367" y="3730"/>
                    <a:pt x="405" y="3714"/>
                  </a:cubicBezTo>
                  <a:cubicBezTo>
                    <a:pt x="396" y="3695"/>
                    <a:pt x="389" y="3679"/>
                    <a:pt x="382" y="3663"/>
                  </a:cubicBezTo>
                  <a:cubicBezTo>
                    <a:pt x="343" y="3675"/>
                    <a:pt x="308" y="3686"/>
                    <a:pt x="272" y="3696"/>
                  </a:cubicBezTo>
                  <a:cubicBezTo>
                    <a:pt x="257" y="3659"/>
                    <a:pt x="244" y="3625"/>
                    <a:pt x="230" y="3590"/>
                  </a:cubicBezTo>
                  <a:cubicBezTo>
                    <a:pt x="210" y="3596"/>
                    <a:pt x="191" y="3602"/>
                    <a:pt x="171" y="3608"/>
                  </a:cubicBezTo>
                  <a:cubicBezTo>
                    <a:pt x="219" y="3740"/>
                    <a:pt x="265" y="3870"/>
                    <a:pt x="314" y="4003"/>
                  </a:cubicBezTo>
                  <a:moveTo>
                    <a:pt x="5620" y="3091"/>
                  </a:moveTo>
                  <a:cubicBezTo>
                    <a:pt x="5497" y="3081"/>
                    <a:pt x="5382" y="3070"/>
                    <a:pt x="5267" y="3060"/>
                  </a:cubicBezTo>
                  <a:cubicBezTo>
                    <a:pt x="5267" y="3016"/>
                    <a:pt x="5268" y="2975"/>
                    <a:pt x="5266" y="2934"/>
                  </a:cubicBezTo>
                  <a:cubicBezTo>
                    <a:pt x="5265" y="2911"/>
                    <a:pt x="5276" y="2905"/>
                    <a:pt x="5296" y="2906"/>
                  </a:cubicBezTo>
                  <a:cubicBezTo>
                    <a:pt x="5325" y="2907"/>
                    <a:pt x="5354" y="2906"/>
                    <a:pt x="5382" y="2906"/>
                  </a:cubicBezTo>
                  <a:cubicBezTo>
                    <a:pt x="5385" y="2884"/>
                    <a:pt x="5387" y="2869"/>
                    <a:pt x="5390" y="2846"/>
                  </a:cubicBezTo>
                  <a:cubicBezTo>
                    <a:pt x="5358" y="2846"/>
                    <a:pt x="5330" y="2845"/>
                    <a:pt x="5301" y="2846"/>
                  </a:cubicBezTo>
                  <a:cubicBezTo>
                    <a:pt x="5280" y="2847"/>
                    <a:pt x="5270" y="2840"/>
                    <a:pt x="5271" y="2817"/>
                  </a:cubicBezTo>
                  <a:cubicBezTo>
                    <a:pt x="5271" y="2794"/>
                    <a:pt x="5267" y="2771"/>
                    <a:pt x="5265" y="2749"/>
                  </a:cubicBezTo>
                  <a:cubicBezTo>
                    <a:pt x="5210" y="2741"/>
                    <a:pt x="5209" y="2742"/>
                    <a:pt x="5208" y="2792"/>
                  </a:cubicBezTo>
                  <a:cubicBezTo>
                    <a:pt x="5207" y="2826"/>
                    <a:pt x="5205" y="2860"/>
                    <a:pt x="5204" y="2893"/>
                  </a:cubicBezTo>
                  <a:cubicBezTo>
                    <a:pt x="5200" y="2961"/>
                    <a:pt x="5196" y="3028"/>
                    <a:pt x="5192" y="3098"/>
                  </a:cubicBezTo>
                  <a:cubicBezTo>
                    <a:pt x="5306" y="3114"/>
                    <a:pt x="5421" y="3131"/>
                    <a:pt x="5537" y="3147"/>
                  </a:cubicBezTo>
                  <a:cubicBezTo>
                    <a:pt x="5529" y="3205"/>
                    <a:pt x="5521" y="3259"/>
                    <a:pt x="5513" y="3312"/>
                  </a:cubicBezTo>
                  <a:cubicBezTo>
                    <a:pt x="5472" y="3306"/>
                    <a:pt x="5434" y="3301"/>
                    <a:pt x="5395" y="3296"/>
                  </a:cubicBezTo>
                  <a:cubicBezTo>
                    <a:pt x="5391" y="3317"/>
                    <a:pt x="5388" y="3334"/>
                    <a:pt x="5385" y="3353"/>
                  </a:cubicBezTo>
                  <a:cubicBezTo>
                    <a:pt x="5423" y="3362"/>
                    <a:pt x="5459" y="3371"/>
                    <a:pt x="5496" y="3381"/>
                  </a:cubicBezTo>
                  <a:cubicBezTo>
                    <a:pt x="5488" y="3420"/>
                    <a:pt x="5480" y="3456"/>
                    <a:pt x="5472" y="3494"/>
                  </a:cubicBezTo>
                  <a:cubicBezTo>
                    <a:pt x="5495" y="3500"/>
                    <a:pt x="5515" y="3506"/>
                    <a:pt x="5541" y="3513"/>
                  </a:cubicBezTo>
                  <a:cubicBezTo>
                    <a:pt x="5568" y="3371"/>
                    <a:pt x="5594" y="3233"/>
                    <a:pt x="5620" y="3091"/>
                  </a:cubicBezTo>
                  <a:moveTo>
                    <a:pt x="2420" y="503"/>
                  </a:moveTo>
                  <a:cubicBezTo>
                    <a:pt x="2534" y="490"/>
                    <a:pt x="2644" y="479"/>
                    <a:pt x="2758" y="466"/>
                  </a:cubicBezTo>
                  <a:cubicBezTo>
                    <a:pt x="2754" y="349"/>
                    <a:pt x="2751" y="233"/>
                    <a:pt x="2747" y="116"/>
                  </a:cubicBezTo>
                  <a:cubicBezTo>
                    <a:pt x="2915" y="116"/>
                    <a:pt x="2915" y="116"/>
                    <a:pt x="2915" y="116"/>
                  </a:cubicBezTo>
                  <a:cubicBezTo>
                    <a:pt x="2915" y="224"/>
                    <a:pt x="2915" y="224"/>
                    <a:pt x="2915" y="224"/>
                  </a:cubicBezTo>
                  <a:cubicBezTo>
                    <a:pt x="2973" y="224"/>
                    <a:pt x="2973" y="224"/>
                    <a:pt x="2973" y="224"/>
                  </a:cubicBezTo>
                  <a:cubicBezTo>
                    <a:pt x="2975" y="188"/>
                    <a:pt x="2977" y="154"/>
                    <a:pt x="2980" y="120"/>
                  </a:cubicBezTo>
                  <a:cubicBezTo>
                    <a:pt x="3003" y="120"/>
                    <a:pt x="3024" y="119"/>
                    <a:pt x="3044" y="120"/>
                  </a:cubicBezTo>
                  <a:cubicBezTo>
                    <a:pt x="3103" y="121"/>
                    <a:pt x="3103" y="121"/>
                    <a:pt x="3101" y="63"/>
                  </a:cubicBezTo>
                  <a:cubicBezTo>
                    <a:pt x="3101" y="61"/>
                    <a:pt x="3100" y="59"/>
                    <a:pt x="3098" y="55"/>
                  </a:cubicBezTo>
                  <a:cubicBezTo>
                    <a:pt x="3056" y="53"/>
                    <a:pt x="3013" y="49"/>
                    <a:pt x="2971" y="48"/>
                  </a:cubicBezTo>
                  <a:cubicBezTo>
                    <a:pt x="2885" y="46"/>
                    <a:pt x="2800" y="46"/>
                    <a:pt x="2714" y="45"/>
                  </a:cubicBezTo>
                  <a:cubicBezTo>
                    <a:pt x="2692" y="44"/>
                    <a:pt x="2681" y="52"/>
                    <a:pt x="2683" y="78"/>
                  </a:cubicBezTo>
                  <a:cubicBezTo>
                    <a:pt x="2690" y="137"/>
                    <a:pt x="2694" y="196"/>
                    <a:pt x="2698" y="255"/>
                  </a:cubicBezTo>
                  <a:cubicBezTo>
                    <a:pt x="2701" y="302"/>
                    <a:pt x="2704" y="349"/>
                    <a:pt x="2707" y="398"/>
                  </a:cubicBezTo>
                  <a:cubicBezTo>
                    <a:pt x="2654" y="404"/>
                    <a:pt x="2605" y="409"/>
                    <a:pt x="2554" y="414"/>
                  </a:cubicBezTo>
                  <a:cubicBezTo>
                    <a:pt x="2548" y="374"/>
                    <a:pt x="2543" y="337"/>
                    <a:pt x="2537" y="298"/>
                  </a:cubicBezTo>
                  <a:cubicBezTo>
                    <a:pt x="2518" y="302"/>
                    <a:pt x="2502" y="305"/>
                    <a:pt x="2483" y="309"/>
                  </a:cubicBezTo>
                  <a:cubicBezTo>
                    <a:pt x="2489" y="347"/>
                    <a:pt x="2494" y="383"/>
                    <a:pt x="2499" y="421"/>
                  </a:cubicBezTo>
                  <a:cubicBezTo>
                    <a:pt x="2467" y="429"/>
                    <a:pt x="2438" y="436"/>
                    <a:pt x="2407" y="444"/>
                  </a:cubicBezTo>
                  <a:cubicBezTo>
                    <a:pt x="2408" y="451"/>
                    <a:pt x="2408" y="455"/>
                    <a:pt x="2409" y="460"/>
                  </a:cubicBezTo>
                  <a:cubicBezTo>
                    <a:pt x="2412" y="473"/>
                    <a:pt x="2416" y="487"/>
                    <a:pt x="2420" y="503"/>
                  </a:cubicBezTo>
                  <a:moveTo>
                    <a:pt x="4074" y="5329"/>
                  </a:moveTo>
                  <a:cubicBezTo>
                    <a:pt x="4198" y="5262"/>
                    <a:pt x="4321" y="5203"/>
                    <a:pt x="4427" y="5114"/>
                  </a:cubicBezTo>
                  <a:cubicBezTo>
                    <a:pt x="4360" y="5014"/>
                    <a:pt x="4295" y="4918"/>
                    <a:pt x="4229" y="4819"/>
                  </a:cubicBezTo>
                  <a:cubicBezTo>
                    <a:pt x="4270" y="4787"/>
                    <a:pt x="4309" y="4756"/>
                    <a:pt x="4349" y="4725"/>
                  </a:cubicBezTo>
                  <a:cubicBezTo>
                    <a:pt x="4374" y="4756"/>
                    <a:pt x="4398" y="4787"/>
                    <a:pt x="4423" y="4819"/>
                  </a:cubicBezTo>
                  <a:cubicBezTo>
                    <a:pt x="4440" y="4804"/>
                    <a:pt x="4454" y="4792"/>
                    <a:pt x="4469" y="4780"/>
                  </a:cubicBezTo>
                  <a:cubicBezTo>
                    <a:pt x="4443" y="4749"/>
                    <a:pt x="4420" y="4721"/>
                    <a:pt x="4396" y="4692"/>
                  </a:cubicBezTo>
                  <a:cubicBezTo>
                    <a:pt x="4423" y="4666"/>
                    <a:pt x="4448" y="4642"/>
                    <a:pt x="4474" y="4617"/>
                  </a:cubicBezTo>
                  <a:cubicBezTo>
                    <a:pt x="4457" y="4601"/>
                    <a:pt x="4442" y="4587"/>
                    <a:pt x="4430" y="4576"/>
                  </a:cubicBezTo>
                  <a:cubicBezTo>
                    <a:pt x="4339" y="4649"/>
                    <a:pt x="4249" y="4720"/>
                    <a:pt x="4158" y="4793"/>
                  </a:cubicBezTo>
                  <a:cubicBezTo>
                    <a:pt x="4216" y="4887"/>
                    <a:pt x="4278" y="4987"/>
                    <a:pt x="4340" y="5087"/>
                  </a:cubicBezTo>
                  <a:cubicBezTo>
                    <a:pt x="4292" y="5119"/>
                    <a:pt x="4246" y="5149"/>
                    <a:pt x="4199" y="5180"/>
                  </a:cubicBezTo>
                  <a:cubicBezTo>
                    <a:pt x="4180" y="5149"/>
                    <a:pt x="4163" y="5120"/>
                    <a:pt x="4146" y="5089"/>
                  </a:cubicBezTo>
                  <a:cubicBezTo>
                    <a:pt x="4128" y="5097"/>
                    <a:pt x="4112" y="5104"/>
                    <a:pt x="4094" y="5112"/>
                  </a:cubicBezTo>
                  <a:cubicBezTo>
                    <a:pt x="4112" y="5146"/>
                    <a:pt x="4128" y="5177"/>
                    <a:pt x="4145" y="5211"/>
                  </a:cubicBezTo>
                  <a:cubicBezTo>
                    <a:pt x="4109" y="5230"/>
                    <a:pt x="4075" y="5249"/>
                    <a:pt x="4039" y="5269"/>
                  </a:cubicBezTo>
                  <a:cubicBezTo>
                    <a:pt x="4051" y="5289"/>
                    <a:pt x="4062" y="5307"/>
                    <a:pt x="4074" y="5329"/>
                  </a:cubicBezTo>
                  <a:moveTo>
                    <a:pt x="5026" y="3746"/>
                  </a:moveTo>
                  <a:cubicBezTo>
                    <a:pt x="4973" y="3850"/>
                    <a:pt x="4921" y="3952"/>
                    <a:pt x="4868" y="4056"/>
                  </a:cubicBezTo>
                  <a:cubicBezTo>
                    <a:pt x="4963" y="4120"/>
                    <a:pt x="5060" y="4186"/>
                    <a:pt x="5158" y="4253"/>
                  </a:cubicBezTo>
                  <a:cubicBezTo>
                    <a:pt x="5126" y="4300"/>
                    <a:pt x="5095" y="4346"/>
                    <a:pt x="5063" y="4393"/>
                  </a:cubicBezTo>
                  <a:cubicBezTo>
                    <a:pt x="5031" y="4371"/>
                    <a:pt x="5000" y="4350"/>
                    <a:pt x="4968" y="4328"/>
                  </a:cubicBezTo>
                  <a:cubicBezTo>
                    <a:pt x="4956" y="4344"/>
                    <a:pt x="4944" y="4358"/>
                    <a:pt x="4932" y="4374"/>
                  </a:cubicBezTo>
                  <a:cubicBezTo>
                    <a:pt x="4962" y="4398"/>
                    <a:pt x="4990" y="4420"/>
                    <a:pt x="5019" y="4443"/>
                  </a:cubicBezTo>
                  <a:cubicBezTo>
                    <a:pt x="4997" y="4477"/>
                    <a:pt x="4977" y="4509"/>
                    <a:pt x="4956" y="4542"/>
                  </a:cubicBezTo>
                  <a:cubicBezTo>
                    <a:pt x="4970" y="4554"/>
                    <a:pt x="4982" y="4564"/>
                    <a:pt x="4993" y="4573"/>
                  </a:cubicBezTo>
                  <a:cubicBezTo>
                    <a:pt x="4996" y="4575"/>
                    <a:pt x="5000" y="4577"/>
                    <a:pt x="5005" y="4580"/>
                  </a:cubicBezTo>
                  <a:cubicBezTo>
                    <a:pt x="5090" y="4468"/>
                    <a:pt x="5181" y="4360"/>
                    <a:pt x="5246" y="4232"/>
                  </a:cubicBezTo>
                  <a:cubicBezTo>
                    <a:pt x="5143" y="4170"/>
                    <a:pt x="5044" y="4111"/>
                    <a:pt x="4944" y="4051"/>
                  </a:cubicBezTo>
                  <a:cubicBezTo>
                    <a:pt x="4968" y="4003"/>
                    <a:pt x="4990" y="3959"/>
                    <a:pt x="5012" y="3914"/>
                  </a:cubicBezTo>
                  <a:cubicBezTo>
                    <a:pt x="5048" y="3930"/>
                    <a:pt x="5081" y="3945"/>
                    <a:pt x="5116" y="3961"/>
                  </a:cubicBezTo>
                  <a:cubicBezTo>
                    <a:pt x="5126" y="3945"/>
                    <a:pt x="5134" y="3931"/>
                    <a:pt x="5144" y="3915"/>
                  </a:cubicBezTo>
                  <a:cubicBezTo>
                    <a:pt x="5108" y="3898"/>
                    <a:pt x="5074" y="3882"/>
                    <a:pt x="5041" y="3865"/>
                  </a:cubicBezTo>
                  <a:cubicBezTo>
                    <a:pt x="5054" y="3831"/>
                    <a:pt x="5067" y="3801"/>
                    <a:pt x="5080" y="3768"/>
                  </a:cubicBezTo>
                  <a:cubicBezTo>
                    <a:pt x="5061" y="3760"/>
                    <a:pt x="5044" y="3754"/>
                    <a:pt x="5026" y="3746"/>
                  </a:cubicBezTo>
                  <a:moveTo>
                    <a:pt x="1955" y="453"/>
                  </a:moveTo>
                  <a:cubicBezTo>
                    <a:pt x="1970" y="486"/>
                    <a:pt x="1984" y="517"/>
                    <a:pt x="1999" y="549"/>
                  </a:cubicBezTo>
                  <a:cubicBezTo>
                    <a:pt x="1969" y="564"/>
                    <a:pt x="1942" y="578"/>
                    <a:pt x="1914" y="592"/>
                  </a:cubicBezTo>
                  <a:cubicBezTo>
                    <a:pt x="1922" y="612"/>
                    <a:pt x="1928" y="628"/>
                    <a:pt x="1934" y="642"/>
                  </a:cubicBezTo>
                  <a:cubicBezTo>
                    <a:pt x="2043" y="607"/>
                    <a:pt x="2148" y="573"/>
                    <a:pt x="2257" y="538"/>
                  </a:cubicBezTo>
                  <a:cubicBezTo>
                    <a:pt x="2230" y="428"/>
                    <a:pt x="2202" y="314"/>
                    <a:pt x="2174" y="198"/>
                  </a:cubicBezTo>
                  <a:cubicBezTo>
                    <a:pt x="2231" y="186"/>
                    <a:pt x="2283" y="176"/>
                    <a:pt x="2336" y="165"/>
                  </a:cubicBezTo>
                  <a:cubicBezTo>
                    <a:pt x="2346" y="202"/>
                    <a:pt x="2355" y="236"/>
                    <a:pt x="2364" y="274"/>
                  </a:cubicBezTo>
                  <a:cubicBezTo>
                    <a:pt x="2383" y="270"/>
                    <a:pt x="2400" y="267"/>
                    <a:pt x="2419" y="264"/>
                  </a:cubicBezTo>
                  <a:cubicBezTo>
                    <a:pt x="2412" y="226"/>
                    <a:pt x="2406" y="190"/>
                    <a:pt x="2400" y="154"/>
                  </a:cubicBezTo>
                  <a:cubicBezTo>
                    <a:pt x="2442" y="145"/>
                    <a:pt x="2479" y="137"/>
                    <a:pt x="2518" y="128"/>
                  </a:cubicBezTo>
                  <a:cubicBezTo>
                    <a:pt x="2515" y="107"/>
                    <a:pt x="2513" y="90"/>
                    <a:pt x="2511" y="70"/>
                  </a:cubicBezTo>
                  <a:cubicBezTo>
                    <a:pt x="2368" y="78"/>
                    <a:pt x="2232" y="104"/>
                    <a:pt x="2096" y="146"/>
                  </a:cubicBezTo>
                  <a:cubicBezTo>
                    <a:pt x="2131" y="261"/>
                    <a:pt x="2164" y="373"/>
                    <a:pt x="2198" y="487"/>
                  </a:cubicBezTo>
                  <a:cubicBezTo>
                    <a:pt x="2147" y="502"/>
                    <a:pt x="2098" y="516"/>
                    <a:pt x="2049" y="530"/>
                  </a:cubicBezTo>
                  <a:cubicBezTo>
                    <a:pt x="2033" y="495"/>
                    <a:pt x="2019" y="463"/>
                    <a:pt x="2004" y="429"/>
                  </a:cubicBezTo>
                  <a:cubicBezTo>
                    <a:pt x="1986" y="437"/>
                    <a:pt x="1972" y="445"/>
                    <a:pt x="1955" y="453"/>
                  </a:cubicBezTo>
                  <a:moveTo>
                    <a:pt x="4966" y="1772"/>
                  </a:moveTo>
                  <a:cubicBezTo>
                    <a:pt x="5009" y="1877"/>
                    <a:pt x="5051" y="1980"/>
                    <a:pt x="5093" y="2085"/>
                  </a:cubicBezTo>
                  <a:cubicBezTo>
                    <a:pt x="5200" y="2054"/>
                    <a:pt x="5311" y="2022"/>
                    <a:pt x="5423" y="1989"/>
                  </a:cubicBezTo>
                  <a:cubicBezTo>
                    <a:pt x="5439" y="2043"/>
                    <a:pt x="5453" y="2093"/>
                    <a:pt x="5468" y="2146"/>
                  </a:cubicBezTo>
                  <a:cubicBezTo>
                    <a:pt x="5431" y="2157"/>
                    <a:pt x="5397" y="2167"/>
                    <a:pt x="5361" y="2178"/>
                  </a:cubicBezTo>
                  <a:cubicBezTo>
                    <a:pt x="5366" y="2200"/>
                    <a:pt x="5371" y="2218"/>
                    <a:pt x="5376" y="2237"/>
                  </a:cubicBezTo>
                  <a:cubicBezTo>
                    <a:pt x="5414" y="2231"/>
                    <a:pt x="5449" y="2226"/>
                    <a:pt x="5485" y="2220"/>
                  </a:cubicBezTo>
                  <a:cubicBezTo>
                    <a:pt x="5493" y="2257"/>
                    <a:pt x="5501" y="2290"/>
                    <a:pt x="5509" y="2326"/>
                  </a:cubicBezTo>
                  <a:cubicBezTo>
                    <a:pt x="5533" y="2323"/>
                    <a:pt x="5555" y="2320"/>
                    <a:pt x="5579" y="2316"/>
                  </a:cubicBezTo>
                  <a:cubicBezTo>
                    <a:pt x="5544" y="2177"/>
                    <a:pt x="5517" y="2041"/>
                    <a:pt x="5469" y="1909"/>
                  </a:cubicBezTo>
                  <a:cubicBezTo>
                    <a:pt x="5355" y="1947"/>
                    <a:pt x="5246" y="1983"/>
                    <a:pt x="5135" y="2020"/>
                  </a:cubicBezTo>
                  <a:cubicBezTo>
                    <a:pt x="5114" y="1973"/>
                    <a:pt x="5095" y="1929"/>
                    <a:pt x="5074" y="1882"/>
                  </a:cubicBezTo>
                  <a:cubicBezTo>
                    <a:pt x="5112" y="1865"/>
                    <a:pt x="5149" y="1847"/>
                    <a:pt x="5187" y="1830"/>
                  </a:cubicBezTo>
                  <a:cubicBezTo>
                    <a:pt x="5179" y="1813"/>
                    <a:pt x="5173" y="1799"/>
                    <a:pt x="5166" y="1783"/>
                  </a:cubicBezTo>
                  <a:cubicBezTo>
                    <a:pt x="5127" y="1798"/>
                    <a:pt x="5091" y="1811"/>
                    <a:pt x="5055" y="1825"/>
                  </a:cubicBezTo>
                  <a:cubicBezTo>
                    <a:pt x="5041" y="1798"/>
                    <a:pt x="5028" y="1772"/>
                    <a:pt x="5014" y="1746"/>
                  </a:cubicBezTo>
                  <a:cubicBezTo>
                    <a:pt x="4996" y="1755"/>
                    <a:pt x="4982" y="1763"/>
                    <a:pt x="4966" y="1772"/>
                  </a:cubicBezTo>
                  <a:moveTo>
                    <a:pt x="2916" y="463"/>
                  </a:moveTo>
                  <a:cubicBezTo>
                    <a:pt x="3030" y="475"/>
                    <a:pt x="3144" y="486"/>
                    <a:pt x="3261" y="499"/>
                  </a:cubicBezTo>
                  <a:cubicBezTo>
                    <a:pt x="3282" y="388"/>
                    <a:pt x="3303" y="274"/>
                    <a:pt x="3325" y="158"/>
                  </a:cubicBezTo>
                  <a:cubicBezTo>
                    <a:pt x="3379" y="169"/>
                    <a:pt x="3431" y="178"/>
                    <a:pt x="3486" y="189"/>
                  </a:cubicBezTo>
                  <a:cubicBezTo>
                    <a:pt x="3481" y="228"/>
                    <a:pt x="3477" y="265"/>
                    <a:pt x="3472" y="304"/>
                  </a:cubicBezTo>
                  <a:cubicBezTo>
                    <a:pt x="3489" y="308"/>
                    <a:pt x="3504" y="311"/>
                    <a:pt x="3521" y="315"/>
                  </a:cubicBezTo>
                  <a:cubicBezTo>
                    <a:pt x="3533" y="280"/>
                    <a:pt x="3544" y="246"/>
                    <a:pt x="3555" y="211"/>
                  </a:cubicBezTo>
                  <a:cubicBezTo>
                    <a:pt x="3575" y="216"/>
                    <a:pt x="3595" y="219"/>
                    <a:pt x="3614" y="224"/>
                  </a:cubicBezTo>
                  <a:cubicBezTo>
                    <a:pt x="3671" y="238"/>
                    <a:pt x="3671" y="238"/>
                    <a:pt x="3684" y="176"/>
                  </a:cubicBezTo>
                  <a:cubicBezTo>
                    <a:pt x="3557" y="140"/>
                    <a:pt x="3429" y="103"/>
                    <a:pt x="3297" y="85"/>
                  </a:cubicBezTo>
                  <a:cubicBezTo>
                    <a:pt x="3275" y="82"/>
                    <a:pt x="3272" y="96"/>
                    <a:pt x="3270" y="112"/>
                  </a:cubicBezTo>
                  <a:cubicBezTo>
                    <a:pt x="3260" y="181"/>
                    <a:pt x="3251" y="251"/>
                    <a:pt x="3241" y="320"/>
                  </a:cubicBezTo>
                  <a:cubicBezTo>
                    <a:pt x="3235" y="356"/>
                    <a:pt x="3229" y="392"/>
                    <a:pt x="3224" y="429"/>
                  </a:cubicBezTo>
                  <a:cubicBezTo>
                    <a:pt x="3169" y="424"/>
                    <a:pt x="3118" y="419"/>
                    <a:pt x="3065" y="415"/>
                  </a:cubicBezTo>
                  <a:cubicBezTo>
                    <a:pt x="3069" y="373"/>
                    <a:pt x="3072" y="334"/>
                    <a:pt x="3075" y="294"/>
                  </a:cubicBezTo>
                  <a:cubicBezTo>
                    <a:pt x="3055" y="292"/>
                    <a:pt x="3040" y="291"/>
                    <a:pt x="3023" y="289"/>
                  </a:cubicBezTo>
                  <a:cubicBezTo>
                    <a:pt x="3019" y="327"/>
                    <a:pt x="3015" y="363"/>
                    <a:pt x="3012" y="399"/>
                  </a:cubicBezTo>
                  <a:cubicBezTo>
                    <a:pt x="2994" y="400"/>
                    <a:pt x="2980" y="400"/>
                    <a:pt x="2966" y="401"/>
                  </a:cubicBezTo>
                  <a:cubicBezTo>
                    <a:pt x="2913" y="405"/>
                    <a:pt x="2913" y="405"/>
                    <a:pt x="2914" y="459"/>
                  </a:cubicBezTo>
                  <a:cubicBezTo>
                    <a:pt x="2914" y="460"/>
                    <a:pt x="2915" y="461"/>
                    <a:pt x="2916" y="463"/>
                  </a:cubicBezTo>
                  <a:moveTo>
                    <a:pt x="5607" y="2490"/>
                  </a:moveTo>
                  <a:cubicBezTo>
                    <a:pt x="5484" y="2505"/>
                    <a:pt x="5369" y="2519"/>
                    <a:pt x="5254" y="2533"/>
                  </a:cubicBezTo>
                  <a:cubicBezTo>
                    <a:pt x="5244" y="2481"/>
                    <a:pt x="5236" y="2433"/>
                    <a:pt x="5227" y="2384"/>
                  </a:cubicBezTo>
                  <a:cubicBezTo>
                    <a:pt x="5266" y="2375"/>
                    <a:pt x="5303" y="2366"/>
                    <a:pt x="5342" y="2357"/>
                  </a:cubicBezTo>
                  <a:cubicBezTo>
                    <a:pt x="5338" y="2338"/>
                    <a:pt x="5334" y="2322"/>
                    <a:pt x="5330" y="2303"/>
                  </a:cubicBezTo>
                  <a:cubicBezTo>
                    <a:pt x="5292" y="2310"/>
                    <a:pt x="5256" y="2316"/>
                    <a:pt x="5219" y="2322"/>
                  </a:cubicBezTo>
                  <a:cubicBezTo>
                    <a:pt x="5211" y="2291"/>
                    <a:pt x="5203" y="2262"/>
                    <a:pt x="5195" y="2232"/>
                  </a:cubicBezTo>
                  <a:cubicBezTo>
                    <a:pt x="5175" y="2236"/>
                    <a:pt x="5158" y="2239"/>
                    <a:pt x="5140" y="2243"/>
                  </a:cubicBezTo>
                  <a:cubicBezTo>
                    <a:pt x="5159" y="2357"/>
                    <a:pt x="5177" y="2468"/>
                    <a:pt x="5196" y="2583"/>
                  </a:cubicBezTo>
                  <a:cubicBezTo>
                    <a:pt x="5310" y="2575"/>
                    <a:pt x="5426" y="2568"/>
                    <a:pt x="5544" y="2561"/>
                  </a:cubicBezTo>
                  <a:cubicBezTo>
                    <a:pt x="5547" y="2617"/>
                    <a:pt x="5550" y="2671"/>
                    <a:pt x="5553" y="2727"/>
                  </a:cubicBezTo>
                  <a:cubicBezTo>
                    <a:pt x="5515" y="2730"/>
                    <a:pt x="5480" y="2733"/>
                    <a:pt x="5444" y="2736"/>
                  </a:cubicBezTo>
                  <a:cubicBezTo>
                    <a:pt x="5444" y="2745"/>
                    <a:pt x="5444" y="2753"/>
                    <a:pt x="5443" y="2760"/>
                  </a:cubicBezTo>
                  <a:cubicBezTo>
                    <a:pt x="5438" y="2788"/>
                    <a:pt x="5449" y="2799"/>
                    <a:pt x="5478" y="2796"/>
                  </a:cubicBezTo>
                  <a:cubicBezTo>
                    <a:pt x="5503" y="2794"/>
                    <a:pt x="5528" y="2796"/>
                    <a:pt x="5556" y="2796"/>
                  </a:cubicBezTo>
                  <a:cubicBezTo>
                    <a:pt x="5556" y="2911"/>
                    <a:pt x="5556" y="2911"/>
                    <a:pt x="5556" y="2911"/>
                  </a:cubicBezTo>
                  <a:cubicBezTo>
                    <a:pt x="5571" y="2911"/>
                    <a:pt x="5582" y="2911"/>
                    <a:pt x="5593" y="2911"/>
                  </a:cubicBezTo>
                  <a:cubicBezTo>
                    <a:pt x="5604" y="2911"/>
                    <a:pt x="5614" y="2910"/>
                    <a:pt x="5629" y="2909"/>
                  </a:cubicBezTo>
                  <a:cubicBezTo>
                    <a:pt x="5621" y="2769"/>
                    <a:pt x="5614" y="2632"/>
                    <a:pt x="5607" y="2490"/>
                  </a:cubicBezTo>
                  <a:moveTo>
                    <a:pt x="4315" y="983"/>
                  </a:moveTo>
                  <a:cubicBezTo>
                    <a:pt x="4402" y="1061"/>
                    <a:pt x="4487" y="1137"/>
                    <a:pt x="4573" y="1214"/>
                  </a:cubicBezTo>
                  <a:cubicBezTo>
                    <a:pt x="4660" y="1139"/>
                    <a:pt x="4745" y="1065"/>
                    <a:pt x="4832" y="989"/>
                  </a:cubicBezTo>
                  <a:cubicBezTo>
                    <a:pt x="4871" y="1031"/>
                    <a:pt x="4908" y="1070"/>
                    <a:pt x="4946" y="1110"/>
                  </a:cubicBezTo>
                  <a:cubicBezTo>
                    <a:pt x="4917" y="1137"/>
                    <a:pt x="4890" y="1161"/>
                    <a:pt x="4864" y="1185"/>
                  </a:cubicBezTo>
                  <a:cubicBezTo>
                    <a:pt x="4875" y="1201"/>
                    <a:pt x="4886" y="1216"/>
                    <a:pt x="4897" y="1231"/>
                  </a:cubicBezTo>
                  <a:cubicBezTo>
                    <a:pt x="4928" y="1209"/>
                    <a:pt x="4956" y="1187"/>
                    <a:pt x="4986" y="1165"/>
                  </a:cubicBezTo>
                  <a:cubicBezTo>
                    <a:pt x="5012" y="1194"/>
                    <a:pt x="5038" y="1221"/>
                    <a:pt x="5064" y="1249"/>
                  </a:cubicBezTo>
                  <a:cubicBezTo>
                    <a:pt x="5081" y="1237"/>
                    <a:pt x="5095" y="1228"/>
                    <a:pt x="5111" y="1216"/>
                  </a:cubicBezTo>
                  <a:cubicBezTo>
                    <a:pt x="5023" y="1106"/>
                    <a:pt x="4942" y="994"/>
                    <a:pt x="4842" y="895"/>
                  </a:cubicBezTo>
                  <a:cubicBezTo>
                    <a:pt x="4754" y="980"/>
                    <a:pt x="4671" y="1061"/>
                    <a:pt x="4587" y="1143"/>
                  </a:cubicBezTo>
                  <a:cubicBezTo>
                    <a:pt x="4547" y="1106"/>
                    <a:pt x="4510" y="1072"/>
                    <a:pt x="4473" y="1037"/>
                  </a:cubicBezTo>
                  <a:cubicBezTo>
                    <a:pt x="4500" y="1006"/>
                    <a:pt x="4525" y="977"/>
                    <a:pt x="4552" y="946"/>
                  </a:cubicBezTo>
                  <a:cubicBezTo>
                    <a:pt x="4537" y="934"/>
                    <a:pt x="4524" y="924"/>
                    <a:pt x="4509" y="912"/>
                  </a:cubicBezTo>
                  <a:cubicBezTo>
                    <a:pt x="4483" y="940"/>
                    <a:pt x="4458" y="967"/>
                    <a:pt x="4432" y="994"/>
                  </a:cubicBezTo>
                  <a:cubicBezTo>
                    <a:pt x="4405" y="974"/>
                    <a:pt x="4380" y="954"/>
                    <a:pt x="4354" y="934"/>
                  </a:cubicBezTo>
                  <a:cubicBezTo>
                    <a:pt x="4340" y="950"/>
                    <a:pt x="4328" y="966"/>
                    <a:pt x="4315" y="983"/>
                  </a:cubicBezTo>
                  <a:moveTo>
                    <a:pt x="4877" y="1315"/>
                  </a:moveTo>
                  <a:cubicBezTo>
                    <a:pt x="4856" y="1330"/>
                    <a:pt x="4832" y="1343"/>
                    <a:pt x="4811" y="1360"/>
                  </a:cubicBezTo>
                  <a:cubicBezTo>
                    <a:pt x="4794" y="1373"/>
                    <a:pt x="4784" y="1370"/>
                    <a:pt x="4772" y="1354"/>
                  </a:cubicBezTo>
                  <a:cubicBezTo>
                    <a:pt x="4759" y="1337"/>
                    <a:pt x="4744" y="1322"/>
                    <a:pt x="4729" y="1305"/>
                  </a:cubicBezTo>
                  <a:cubicBezTo>
                    <a:pt x="4713" y="1318"/>
                    <a:pt x="4700" y="1329"/>
                    <a:pt x="4685" y="1340"/>
                  </a:cubicBezTo>
                  <a:cubicBezTo>
                    <a:pt x="4752" y="1434"/>
                    <a:pt x="4817" y="1526"/>
                    <a:pt x="4883" y="1619"/>
                  </a:cubicBezTo>
                  <a:cubicBezTo>
                    <a:pt x="4981" y="1564"/>
                    <a:pt x="5079" y="1510"/>
                    <a:pt x="5178" y="1454"/>
                  </a:cubicBezTo>
                  <a:cubicBezTo>
                    <a:pt x="5206" y="1503"/>
                    <a:pt x="5233" y="1551"/>
                    <a:pt x="5261" y="1600"/>
                  </a:cubicBezTo>
                  <a:cubicBezTo>
                    <a:pt x="5229" y="1618"/>
                    <a:pt x="5199" y="1635"/>
                    <a:pt x="5168" y="1652"/>
                  </a:cubicBezTo>
                  <a:cubicBezTo>
                    <a:pt x="5177" y="1671"/>
                    <a:pt x="5185" y="1688"/>
                    <a:pt x="5193" y="1707"/>
                  </a:cubicBezTo>
                  <a:cubicBezTo>
                    <a:pt x="5227" y="1692"/>
                    <a:pt x="5258" y="1678"/>
                    <a:pt x="5290" y="1664"/>
                  </a:cubicBezTo>
                  <a:cubicBezTo>
                    <a:pt x="5308" y="1699"/>
                    <a:pt x="5325" y="1731"/>
                    <a:pt x="5343" y="1765"/>
                  </a:cubicBezTo>
                  <a:cubicBezTo>
                    <a:pt x="5365" y="1756"/>
                    <a:pt x="5384" y="1748"/>
                    <a:pt x="5408" y="1739"/>
                  </a:cubicBezTo>
                  <a:cubicBezTo>
                    <a:pt x="5344" y="1613"/>
                    <a:pt x="5281" y="1490"/>
                    <a:pt x="5216" y="1365"/>
                  </a:cubicBezTo>
                  <a:cubicBezTo>
                    <a:pt x="5111" y="1429"/>
                    <a:pt x="5011" y="1488"/>
                    <a:pt x="4911" y="1549"/>
                  </a:cubicBezTo>
                  <a:cubicBezTo>
                    <a:pt x="4880" y="1506"/>
                    <a:pt x="4850" y="1465"/>
                    <a:pt x="4819" y="1423"/>
                  </a:cubicBezTo>
                  <a:cubicBezTo>
                    <a:pt x="4853" y="1399"/>
                    <a:pt x="4884" y="1377"/>
                    <a:pt x="4916" y="1354"/>
                  </a:cubicBezTo>
                  <a:cubicBezTo>
                    <a:pt x="4902" y="1340"/>
                    <a:pt x="4890" y="1328"/>
                    <a:pt x="4877" y="1315"/>
                  </a:cubicBezTo>
                  <a:moveTo>
                    <a:pt x="140" y="3120"/>
                  </a:moveTo>
                  <a:cubicBezTo>
                    <a:pt x="137" y="3096"/>
                    <a:pt x="135" y="3075"/>
                    <a:pt x="133" y="3055"/>
                  </a:cubicBezTo>
                  <a:cubicBezTo>
                    <a:pt x="127" y="3000"/>
                    <a:pt x="127" y="3000"/>
                    <a:pt x="72" y="3005"/>
                  </a:cubicBezTo>
                  <a:cubicBezTo>
                    <a:pt x="70" y="3005"/>
                    <a:pt x="69" y="3007"/>
                    <a:pt x="66" y="3010"/>
                  </a:cubicBezTo>
                  <a:cubicBezTo>
                    <a:pt x="85" y="3146"/>
                    <a:pt x="105" y="3283"/>
                    <a:pt x="125" y="3422"/>
                  </a:cubicBezTo>
                  <a:cubicBezTo>
                    <a:pt x="245" y="3395"/>
                    <a:pt x="361" y="3370"/>
                    <a:pt x="479" y="3345"/>
                  </a:cubicBezTo>
                  <a:cubicBezTo>
                    <a:pt x="493" y="3394"/>
                    <a:pt x="507" y="3441"/>
                    <a:pt x="521" y="3489"/>
                  </a:cubicBezTo>
                  <a:cubicBezTo>
                    <a:pt x="481" y="3505"/>
                    <a:pt x="443" y="3519"/>
                    <a:pt x="405" y="3533"/>
                  </a:cubicBezTo>
                  <a:cubicBezTo>
                    <a:pt x="412" y="3553"/>
                    <a:pt x="417" y="3570"/>
                    <a:pt x="423" y="3587"/>
                  </a:cubicBezTo>
                  <a:cubicBezTo>
                    <a:pt x="463" y="3575"/>
                    <a:pt x="499" y="3564"/>
                    <a:pt x="538" y="3553"/>
                  </a:cubicBezTo>
                  <a:cubicBezTo>
                    <a:pt x="549" y="3588"/>
                    <a:pt x="560" y="3621"/>
                    <a:pt x="571" y="3656"/>
                  </a:cubicBezTo>
                  <a:cubicBezTo>
                    <a:pt x="585" y="3649"/>
                    <a:pt x="594" y="3643"/>
                    <a:pt x="605" y="3640"/>
                  </a:cubicBezTo>
                  <a:cubicBezTo>
                    <a:pt x="629" y="3633"/>
                    <a:pt x="631" y="3619"/>
                    <a:pt x="623" y="3597"/>
                  </a:cubicBezTo>
                  <a:cubicBezTo>
                    <a:pt x="610" y="3559"/>
                    <a:pt x="600" y="3520"/>
                    <a:pt x="589" y="3482"/>
                  </a:cubicBezTo>
                  <a:cubicBezTo>
                    <a:pt x="571" y="3419"/>
                    <a:pt x="552" y="3356"/>
                    <a:pt x="534" y="3292"/>
                  </a:cubicBezTo>
                  <a:cubicBezTo>
                    <a:pt x="415" y="3313"/>
                    <a:pt x="298" y="3334"/>
                    <a:pt x="180" y="3356"/>
                  </a:cubicBezTo>
                  <a:cubicBezTo>
                    <a:pt x="169" y="3296"/>
                    <a:pt x="159" y="3242"/>
                    <a:pt x="148" y="3185"/>
                  </a:cubicBezTo>
                  <a:cubicBezTo>
                    <a:pt x="190" y="3177"/>
                    <a:pt x="229" y="3170"/>
                    <a:pt x="269" y="3162"/>
                  </a:cubicBezTo>
                  <a:cubicBezTo>
                    <a:pt x="267" y="3142"/>
                    <a:pt x="265" y="3125"/>
                    <a:pt x="264" y="3106"/>
                  </a:cubicBezTo>
                  <a:cubicBezTo>
                    <a:pt x="222" y="3111"/>
                    <a:pt x="182" y="3115"/>
                    <a:pt x="140" y="3120"/>
                  </a:cubicBezTo>
                  <a:moveTo>
                    <a:pt x="245" y="1830"/>
                  </a:moveTo>
                  <a:cubicBezTo>
                    <a:pt x="199" y="1957"/>
                    <a:pt x="149" y="2081"/>
                    <a:pt x="123" y="2215"/>
                  </a:cubicBezTo>
                  <a:cubicBezTo>
                    <a:pt x="242" y="2243"/>
                    <a:pt x="358" y="2271"/>
                    <a:pt x="477" y="2299"/>
                  </a:cubicBezTo>
                  <a:cubicBezTo>
                    <a:pt x="468" y="2349"/>
                    <a:pt x="459" y="2397"/>
                    <a:pt x="450" y="2447"/>
                  </a:cubicBezTo>
                  <a:cubicBezTo>
                    <a:pt x="411" y="2444"/>
                    <a:pt x="373" y="2441"/>
                    <a:pt x="334" y="2437"/>
                  </a:cubicBezTo>
                  <a:cubicBezTo>
                    <a:pt x="334" y="2480"/>
                    <a:pt x="334" y="2480"/>
                    <a:pt x="334" y="2480"/>
                  </a:cubicBezTo>
                  <a:cubicBezTo>
                    <a:pt x="355" y="2485"/>
                    <a:pt x="374" y="2489"/>
                    <a:pt x="393" y="2493"/>
                  </a:cubicBezTo>
                  <a:cubicBezTo>
                    <a:pt x="437" y="2502"/>
                    <a:pt x="436" y="2502"/>
                    <a:pt x="436" y="2546"/>
                  </a:cubicBezTo>
                  <a:cubicBezTo>
                    <a:pt x="436" y="2615"/>
                    <a:pt x="428" y="2600"/>
                    <a:pt x="491" y="2608"/>
                  </a:cubicBezTo>
                  <a:cubicBezTo>
                    <a:pt x="492" y="2608"/>
                    <a:pt x="494" y="2607"/>
                    <a:pt x="497" y="2605"/>
                  </a:cubicBezTo>
                  <a:cubicBezTo>
                    <a:pt x="512" y="2494"/>
                    <a:pt x="528" y="2382"/>
                    <a:pt x="544" y="2268"/>
                  </a:cubicBezTo>
                  <a:cubicBezTo>
                    <a:pt x="432" y="2239"/>
                    <a:pt x="320" y="2210"/>
                    <a:pt x="206" y="2180"/>
                  </a:cubicBezTo>
                  <a:cubicBezTo>
                    <a:pt x="219" y="2125"/>
                    <a:pt x="231" y="2074"/>
                    <a:pt x="243" y="2020"/>
                  </a:cubicBezTo>
                  <a:cubicBezTo>
                    <a:pt x="282" y="2028"/>
                    <a:pt x="318" y="2035"/>
                    <a:pt x="356" y="2042"/>
                  </a:cubicBezTo>
                  <a:cubicBezTo>
                    <a:pt x="360" y="2024"/>
                    <a:pt x="363" y="2009"/>
                    <a:pt x="366" y="1992"/>
                  </a:cubicBezTo>
                  <a:cubicBezTo>
                    <a:pt x="332" y="1981"/>
                    <a:pt x="299" y="1971"/>
                    <a:pt x="264" y="1960"/>
                  </a:cubicBezTo>
                  <a:cubicBezTo>
                    <a:pt x="277" y="1921"/>
                    <a:pt x="289" y="1884"/>
                    <a:pt x="302" y="1846"/>
                  </a:cubicBezTo>
                  <a:cubicBezTo>
                    <a:pt x="282" y="1840"/>
                    <a:pt x="265" y="1835"/>
                    <a:pt x="245" y="1830"/>
                  </a:cubicBezTo>
                  <a:moveTo>
                    <a:pt x="581" y="1324"/>
                  </a:moveTo>
                  <a:cubicBezTo>
                    <a:pt x="564" y="1315"/>
                    <a:pt x="547" y="1306"/>
                    <a:pt x="529" y="1296"/>
                  </a:cubicBezTo>
                  <a:cubicBezTo>
                    <a:pt x="455" y="1409"/>
                    <a:pt x="377" y="1518"/>
                    <a:pt x="321" y="1643"/>
                  </a:cubicBezTo>
                  <a:cubicBezTo>
                    <a:pt x="432" y="1698"/>
                    <a:pt x="539" y="1751"/>
                    <a:pt x="647" y="1805"/>
                  </a:cubicBezTo>
                  <a:cubicBezTo>
                    <a:pt x="625" y="1853"/>
                    <a:pt x="606" y="1898"/>
                    <a:pt x="586" y="1943"/>
                  </a:cubicBezTo>
                  <a:cubicBezTo>
                    <a:pt x="547" y="1930"/>
                    <a:pt x="511" y="1919"/>
                    <a:pt x="473" y="1907"/>
                  </a:cubicBezTo>
                  <a:cubicBezTo>
                    <a:pt x="469" y="1922"/>
                    <a:pt x="466" y="1933"/>
                    <a:pt x="462" y="1947"/>
                  </a:cubicBezTo>
                  <a:cubicBezTo>
                    <a:pt x="495" y="1963"/>
                    <a:pt x="526" y="1978"/>
                    <a:pt x="560" y="1994"/>
                  </a:cubicBezTo>
                  <a:cubicBezTo>
                    <a:pt x="552" y="2026"/>
                    <a:pt x="544" y="2057"/>
                    <a:pt x="536" y="2090"/>
                  </a:cubicBezTo>
                  <a:cubicBezTo>
                    <a:pt x="556" y="2097"/>
                    <a:pt x="574" y="2103"/>
                    <a:pt x="593" y="2111"/>
                  </a:cubicBezTo>
                  <a:cubicBezTo>
                    <a:pt x="635" y="2002"/>
                    <a:pt x="676" y="1897"/>
                    <a:pt x="718" y="1789"/>
                  </a:cubicBezTo>
                  <a:cubicBezTo>
                    <a:pt x="616" y="1736"/>
                    <a:pt x="514" y="1682"/>
                    <a:pt x="410" y="1628"/>
                  </a:cubicBezTo>
                  <a:cubicBezTo>
                    <a:pt x="435" y="1578"/>
                    <a:pt x="458" y="1530"/>
                    <a:pt x="483" y="1481"/>
                  </a:cubicBezTo>
                  <a:cubicBezTo>
                    <a:pt x="519" y="1496"/>
                    <a:pt x="552" y="1511"/>
                    <a:pt x="588" y="1527"/>
                  </a:cubicBezTo>
                  <a:cubicBezTo>
                    <a:pt x="596" y="1511"/>
                    <a:pt x="602" y="1497"/>
                    <a:pt x="610" y="1480"/>
                  </a:cubicBezTo>
                  <a:cubicBezTo>
                    <a:pt x="578" y="1462"/>
                    <a:pt x="548" y="1445"/>
                    <a:pt x="517" y="1427"/>
                  </a:cubicBezTo>
                  <a:cubicBezTo>
                    <a:pt x="539" y="1391"/>
                    <a:pt x="559" y="1360"/>
                    <a:pt x="581" y="1324"/>
                  </a:cubicBezTo>
                  <a:moveTo>
                    <a:pt x="916" y="833"/>
                  </a:moveTo>
                  <a:cubicBezTo>
                    <a:pt x="820" y="928"/>
                    <a:pt x="718" y="1016"/>
                    <a:pt x="637" y="1127"/>
                  </a:cubicBezTo>
                  <a:cubicBezTo>
                    <a:pt x="732" y="1204"/>
                    <a:pt x="824" y="1279"/>
                    <a:pt x="918" y="1355"/>
                  </a:cubicBezTo>
                  <a:cubicBezTo>
                    <a:pt x="886" y="1397"/>
                    <a:pt x="857" y="1437"/>
                    <a:pt x="827" y="1477"/>
                  </a:cubicBezTo>
                  <a:cubicBezTo>
                    <a:pt x="792" y="1456"/>
                    <a:pt x="760" y="1437"/>
                    <a:pt x="726" y="1417"/>
                  </a:cubicBezTo>
                  <a:cubicBezTo>
                    <a:pt x="718" y="1431"/>
                    <a:pt x="713" y="1441"/>
                    <a:pt x="706" y="1454"/>
                  </a:cubicBezTo>
                  <a:cubicBezTo>
                    <a:pt x="734" y="1476"/>
                    <a:pt x="762" y="1498"/>
                    <a:pt x="790" y="1521"/>
                  </a:cubicBezTo>
                  <a:cubicBezTo>
                    <a:pt x="776" y="1551"/>
                    <a:pt x="762" y="1579"/>
                    <a:pt x="747" y="1609"/>
                  </a:cubicBezTo>
                  <a:cubicBezTo>
                    <a:pt x="764" y="1621"/>
                    <a:pt x="781" y="1631"/>
                    <a:pt x="797" y="1642"/>
                  </a:cubicBezTo>
                  <a:cubicBezTo>
                    <a:pt x="862" y="1546"/>
                    <a:pt x="926" y="1451"/>
                    <a:pt x="991" y="1355"/>
                  </a:cubicBezTo>
                  <a:cubicBezTo>
                    <a:pt x="903" y="1281"/>
                    <a:pt x="815" y="1207"/>
                    <a:pt x="726" y="1132"/>
                  </a:cubicBezTo>
                  <a:cubicBezTo>
                    <a:pt x="762" y="1087"/>
                    <a:pt x="796" y="1045"/>
                    <a:pt x="830" y="1003"/>
                  </a:cubicBezTo>
                  <a:cubicBezTo>
                    <a:pt x="862" y="1027"/>
                    <a:pt x="892" y="1049"/>
                    <a:pt x="923" y="1072"/>
                  </a:cubicBezTo>
                  <a:cubicBezTo>
                    <a:pt x="934" y="1057"/>
                    <a:pt x="943" y="1045"/>
                    <a:pt x="954" y="1031"/>
                  </a:cubicBezTo>
                  <a:cubicBezTo>
                    <a:pt x="928" y="1006"/>
                    <a:pt x="902" y="983"/>
                    <a:pt x="872" y="955"/>
                  </a:cubicBezTo>
                  <a:cubicBezTo>
                    <a:pt x="903" y="927"/>
                    <a:pt x="932" y="900"/>
                    <a:pt x="962" y="872"/>
                  </a:cubicBezTo>
                  <a:cubicBezTo>
                    <a:pt x="945" y="858"/>
                    <a:pt x="931" y="846"/>
                    <a:pt x="916" y="833"/>
                  </a:cubicBezTo>
                  <a:moveTo>
                    <a:pt x="1282" y="977"/>
                  </a:moveTo>
                  <a:cubicBezTo>
                    <a:pt x="1243" y="1012"/>
                    <a:pt x="1206" y="1045"/>
                    <a:pt x="1169" y="1078"/>
                  </a:cubicBezTo>
                  <a:cubicBezTo>
                    <a:pt x="1139" y="1051"/>
                    <a:pt x="1111" y="1026"/>
                    <a:pt x="1082" y="1000"/>
                  </a:cubicBezTo>
                  <a:cubicBezTo>
                    <a:pt x="1072" y="1011"/>
                    <a:pt x="1064" y="1021"/>
                    <a:pt x="1054" y="1032"/>
                  </a:cubicBezTo>
                  <a:cubicBezTo>
                    <a:pt x="1078" y="1060"/>
                    <a:pt x="1101" y="1087"/>
                    <a:pt x="1124" y="1115"/>
                  </a:cubicBezTo>
                  <a:cubicBezTo>
                    <a:pt x="1103" y="1141"/>
                    <a:pt x="1083" y="1166"/>
                    <a:pt x="1066" y="1188"/>
                  </a:cubicBezTo>
                  <a:cubicBezTo>
                    <a:pt x="1080" y="1205"/>
                    <a:pt x="1092" y="1220"/>
                    <a:pt x="1105" y="1235"/>
                  </a:cubicBezTo>
                  <a:cubicBezTo>
                    <a:pt x="1190" y="1152"/>
                    <a:pt x="1271" y="1072"/>
                    <a:pt x="1354" y="992"/>
                  </a:cubicBezTo>
                  <a:cubicBezTo>
                    <a:pt x="1282" y="901"/>
                    <a:pt x="1211" y="811"/>
                    <a:pt x="1140" y="720"/>
                  </a:cubicBezTo>
                  <a:cubicBezTo>
                    <a:pt x="1184" y="684"/>
                    <a:pt x="1226" y="649"/>
                    <a:pt x="1268" y="615"/>
                  </a:cubicBezTo>
                  <a:cubicBezTo>
                    <a:pt x="1295" y="645"/>
                    <a:pt x="1319" y="672"/>
                    <a:pt x="1344" y="701"/>
                  </a:cubicBezTo>
                  <a:cubicBezTo>
                    <a:pt x="1359" y="688"/>
                    <a:pt x="1371" y="678"/>
                    <a:pt x="1384" y="667"/>
                  </a:cubicBezTo>
                  <a:cubicBezTo>
                    <a:pt x="1363" y="637"/>
                    <a:pt x="1343" y="609"/>
                    <a:pt x="1321" y="580"/>
                  </a:cubicBezTo>
                  <a:cubicBezTo>
                    <a:pt x="1356" y="557"/>
                    <a:pt x="1389" y="535"/>
                    <a:pt x="1423" y="512"/>
                  </a:cubicBezTo>
                  <a:cubicBezTo>
                    <a:pt x="1410" y="496"/>
                    <a:pt x="1399" y="481"/>
                    <a:pt x="1387" y="465"/>
                  </a:cubicBezTo>
                  <a:cubicBezTo>
                    <a:pt x="1272" y="539"/>
                    <a:pt x="1155" y="606"/>
                    <a:pt x="1053" y="698"/>
                  </a:cubicBezTo>
                  <a:cubicBezTo>
                    <a:pt x="1131" y="792"/>
                    <a:pt x="1205" y="883"/>
                    <a:pt x="1282" y="977"/>
                  </a:cubicBezTo>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C00000"/>
                </a:solidFill>
                <a:effectLst/>
                <a:uLnTx/>
                <a:uFillTx/>
                <a:latin typeface="Calibri"/>
                <a:ea typeface="微软雅黑"/>
                <a:cs typeface="+mn-cs"/>
              </a:endParaRPr>
            </a:p>
          </p:txBody>
        </p:sp>
        <p:sp>
          <p:nvSpPr>
            <p:cNvPr id="7" name="Freeform 5"/>
            <p:cNvSpPr>
              <a:spLocks noEditPoints="1"/>
            </p:cNvSpPr>
            <p:nvPr/>
          </p:nvSpPr>
          <p:spPr bwMode="auto">
            <a:xfrm>
              <a:off x="5716434" y="4168722"/>
              <a:ext cx="759810" cy="759073"/>
            </a:xfrm>
            <a:custGeom>
              <a:avLst/>
              <a:gdLst>
                <a:gd name="T0" fmla="*/ 1646 w 5678"/>
                <a:gd name="T1" fmla="*/ 5403 h 5672"/>
                <a:gd name="T2" fmla="*/ 1298 w 5678"/>
                <a:gd name="T3" fmla="*/ 4754 h 5672"/>
                <a:gd name="T4" fmla="*/ 290 w 5678"/>
                <a:gd name="T5" fmla="*/ 4074 h 5672"/>
                <a:gd name="T6" fmla="*/ 340 w 5678"/>
                <a:gd name="T7" fmla="*/ 2876 h 5672"/>
                <a:gd name="T8" fmla="*/ 555 w 5678"/>
                <a:gd name="T9" fmla="*/ 1872 h 5672"/>
                <a:gd name="T10" fmla="*/ 1199 w 5678"/>
                <a:gd name="T11" fmla="*/ 963 h 5672"/>
                <a:gd name="T12" fmla="*/ 2068 w 5678"/>
                <a:gd name="T13" fmla="*/ 234 h 5672"/>
                <a:gd name="T14" fmla="*/ 3162 w 5678"/>
                <a:gd name="T15" fmla="*/ 13 h 5672"/>
                <a:gd name="T16" fmla="*/ 4219 w 5678"/>
                <a:gd name="T17" fmla="*/ 543 h 5672"/>
                <a:gd name="T18" fmla="*/ 5054 w 5678"/>
                <a:gd name="T19" fmla="*/ 1329 h 5672"/>
                <a:gd name="T20" fmla="*/ 5147 w 5678"/>
                <a:gd name="T21" fmla="*/ 1907 h 5672"/>
                <a:gd name="T22" fmla="*/ 5441 w 5678"/>
                <a:gd name="T23" fmla="*/ 2853 h 5672"/>
                <a:gd name="T24" fmla="*/ 5141 w 5678"/>
                <a:gd name="T25" fmla="*/ 4036 h 5672"/>
                <a:gd name="T26" fmla="*/ 4542 w 5678"/>
                <a:gd name="T27" fmla="*/ 4870 h 5672"/>
                <a:gd name="T28" fmla="*/ 3421 w 5678"/>
                <a:gd name="T29" fmla="*/ 5433 h 5672"/>
                <a:gd name="T30" fmla="*/ 1051 w 5678"/>
                <a:gd name="T31" fmla="*/ 4790 h 5672"/>
                <a:gd name="T32" fmla="*/ 2049 w 5678"/>
                <a:gd name="T33" fmla="*/ 5363 h 5672"/>
                <a:gd name="T34" fmla="*/ 3143 w 5678"/>
                <a:gd name="T35" fmla="*/ 5120 h 5672"/>
                <a:gd name="T36" fmla="*/ 4430 w 5678"/>
                <a:gd name="T37" fmla="*/ 4497 h 5672"/>
                <a:gd name="T38" fmla="*/ 5148 w 5678"/>
                <a:gd name="T39" fmla="*/ 3739 h 5672"/>
                <a:gd name="T40" fmla="*/ 5267 w 5678"/>
                <a:gd name="T41" fmla="*/ 2689 h 5672"/>
                <a:gd name="T42" fmla="*/ 4879 w 5678"/>
                <a:gd name="T43" fmla="*/ 1743 h 5672"/>
                <a:gd name="T44" fmla="*/ 4344 w 5678"/>
                <a:gd name="T45" fmla="*/ 860 h 5672"/>
                <a:gd name="T46" fmla="*/ 3350 w 5678"/>
                <a:gd name="T47" fmla="*/ 566 h 5672"/>
                <a:gd name="T48" fmla="*/ 2808 w 5678"/>
                <a:gd name="T49" fmla="*/ 483 h 5672"/>
                <a:gd name="T50" fmla="*/ 1699 w 5678"/>
                <a:gd name="T51" fmla="*/ 423 h 5672"/>
                <a:gd name="T52" fmla="*/ 1068 w 5678"/>
                <a:gd name="T53" fmla="*/ 1345 h 5672"/>
                <a:gd name="T54" fmla="*/ 541 w 5678"/>
                <a:gd name="T55" fmla="*/ 2678 h 5672"/>
                <a:gd name="T56" fmla="*/ 329 w 5678"/>
                <a:gd name="T57" fmla="*/ 3208 h 5672"/>
                <a:gd name="T58" fmla="*/ 675 w 5678"/>
                <a:gd name="T59" fmla="*/ 4153 h 5672"/>
                <a:gd name="T60" fmla="*/ 1341 w 5678"/>
                <a:gd name="T61" fmla="*/ 4874 h 5672"/>
                <a:gd name="T62" fmla="*/ 442 w 5678"/>
                <a:gd name="T63" fmla="*/ 3139 h 5672"/>
                <a:gd name="T64" fmla="*/ 3750 w 5678"/>
                <a:gd name="T65" fmla="*/ 640 h 5672"/>
                <a:gd name="T66" fmla="*/ 2427 w 5678"/>
                <a:gd name="T67" fmla="*/ 5515 h 5672"/>
                <a:gd name="T68" fmla="*/ 3569 w 5678"/>
                <a:gd name="T69" fmla="*/ 5138 h 5672"/>
                <a:gd name="T70" fmla="*/ 939 w 5678"/>
                <a:gd name="T71" fmla="*/ 4222 h 5672"/>
                <a:gd name="T72" fmla="*/ 1401 w 5678"/>
                <a:gd name="T73" fmla="*/ 4988 h 5672"/>
                <a:gd name="T74" fmla="*/ 1401 w 5678"/>
                <a:gd name="T75" fmla="*/ 4988 h 5672"/>
                <a:gd name="T76" fmla="*/ 5492 w 5678"/>
                <a:gd name="T77" fmla="*/ 3682 h 5672"/>
                <a:gd name="T78" fmla="*/ 4556 w 5678"/>
                <a:gd name="T79" fmla="*/ 4983 h 5672"/>
                <a:gd name="T80" fmla="*/ 1574 w 5678"/>
                <a:gd name="T81" fmla="*/ 758 h 5672"/>
                <a:gd name="T82" fmla="*/ 3908 w 5678"/>
                <a:gd name="T83" fmla="*/ 5003 h 5672"/>
                <a:gd name="T84" fmla="*/ 4188 w 5678"/>
                <a:gd name="T85" fmla="*/ 885 h 5672"/>
                <a:gd name="T86" fmla="*/ 2121 w 5678"/>
                <a:gd name="T87" fmla="*/ 5520 h 5672"/>
                <a:gd name="T88" fmla="*/ 747 w 5678"/>
                <a:gd name="T89" fmla="*/ 4041 h 5672"/>
                <a:gd name="T90" fmla="*/ 5382 w 5678"/>
                <a:gd name="T91" fmla="*/ 2906 h 5672"/>
                <a:gd name="T92" fmla="*/ 2758 w 5678"/>
                <a:gd name="T93" fmla="*/ 466 h 5672"/>
                <a:gd name="T94" fmla="*/ 2499 w 5678"/>
                <a:gd name="T95" fmla="*/ 421 h 5672"/>
                <a:gd name="T96" fmla="*/ 4094 w 5678"/>
                <a:gd name="T97" fmla="*/ 5112 h 5672"/>
                <a:gd name="T98" fmla="*/ 5116 w 5678"/>
                <a:gd name="T99" fmla="*/ 3961 h 5672"/>
                <a:gd name="T100" fmla="*/ 2096 w 5678"/>
                <a:gd name="T101" fmla="*/ 146 h 5672"/>
                <a:gd name="T102" fmla="*/ 5187 w 5678"/>
                <a:gd name="T103" fmla="*/ 1830 h 5672"/>
                <a:gd name="T104" fmla="*/ 3224 w 5678"/>
                <a:gd name="T105" fmla="*/ 429 h 5672"/>
                <a:gd name="T106" fmla="*/ 5544 w 5678"/>
                <a:gd name="T107" fmla="*/ 2561 h 5672"/>
                <a:gd name="T108" fmla="*/ 5064 w 5678"/>
                <a:gd name="T109" fmla="*/ 1249 h 5672"/>
                <a:gd name="T110" fmla="*/ 5261 w 5678"/>
                <a:gd name="T111" fmla="*/ 1600 h 5672"/>
                <a:gd name="T112" fmla="*/ 521 w 5678"/>
                <a:gd name="T113" fmla="*/ 3489 h 5672"/>
                <a:gd name="T114" fmla="*/ 450 w 5678"/>
                <a:gd name="T115" fmla="*/ 2447 h 5672"/>
                <a:gd name="T116" fmla="*/ 321 w 5678"/>
                <a:gd name="T117" fmla="*/ 1643 h 5672"/>
                <a:gd name="T118" fmla="*/ 918 w 5678"/>
                <a:gd name="T119" fmla="*/ 1355 h 5672"/>
                <a:gd name="T120" fmla="*/ 1082 w 5678"/>
                <a:gd name="T121" fmla="*/ 1000 h 5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678" h="5672">
                  <a:moveTo>
                    <a:pt x="2844" y="5666"/>
                  </a:moveTo>
                  <a:cubicBezTo>
                    <a:pt x="2844" y="5499"/>
                    <a:pt x="2844" y="5499"/>
                    <a:pt x="2844" y="5499"/>
                  </a:cubicBezTo>
                  <a:cubicBezTo>
                    <a:pt x="2880" y="5497"/>
                    <a:pt x="2916" y="5494"/>
                    <a:pt x="2953" y="5491"/>
                  </a:cubicBezTo>
                  <a:cubicBezTo>
                    <a:pt x="2953" y="5423"/>
                    <a:pt x="2953" y="5423"/>
                    <a:pt x="2953" y="5423"/>
                  </a:cubicBezTo>
                  <a:cubicBezTo>
                    <a:pt x="2842" y="5423"/>
                    <a:pt x="2842" y="5423"/>
                    <a:pt x="2842" y="5423"/>
                  </a:cubicBezTo>
                  <a:cubicBezTo>
                    <a:pt x="2842" y="5393"/>
                    <a:pt x="2842" y="5368"/>
                    <a:pt x="2842" y="5343"/>
                  </a:cubicBezTo>
                  <a:cubicBezTo>
                    <a:pt x="2842" y="5295"/>
                    <a:pt x="2842" y="5295"/>
                    <a:pt x="2788" y="5302"/>
                  </a:cubicBezTo>
                  <a:cubicBezTo>
                    <a:pt x="2783" y="5423"/>
                    <a:pt x="2778" y="5545"/>
                    <a:pt x="2773" y="5670"/>
                  </a:cubicBezTo>
                  <a:cubicBezTo>
                    <a:pt x="2588" y="5672"/>
                    <a:pt x="2411" y="5645"/>
                    <a:pt x="2233" y="5601"/>
                  </a:cubicBezTo>
                  <a:cubicBezTo>
                    <a:pt x="2245" y="5545"/>
                    <a:pt x="2257" y="5491"/>
                    <a:pt x="2269" y="5433"/>
                  </a:cubicBezTo>
                  <a:cubicBezTo>
                    <a:pt x="2306" y="5440"/>
                    <a:pt x="2342" y="5447"/>
                    <a:pt x="2381" y="5455"/>
                  </a:cubicBezTo>
                  <a:cubicBezTo>
                    <a:pt x="2384" y="5432"/>
                    <a:pt x="2387" y="5411"/>
                    <a:pt x="2391" y="5387"/>
                  </a:cubicBezTo>
                  <a:cubicBezTo>
                    <a:pt x="2355" y="5377"/>
                    <a:pt x="2321" y="5367"/>
                    <a:pt x="2284" y="5357"/>
                  </a:cubicBezTo>
                  <a:cubicBezTo>
                    <a:pt x="2292" y="5320"/>
                    <a:pt x="2300" y="5283"/>
                    <a:pt x="2308" y="5245"/>
                  </a:cubicBezTo>
                  <a:cubicBezTo>
                    <a:pt x="2291" y="5241"/>
                    <a:pt x="2276" y="5237"/>
                    <a:pt x="2257" y="5233"/>
                  </a:cubicBezTo>
                  <a:cubicBezTo>
                    <a:pt x="2227" y="5351"/>
                    <a:pt x="2198" y="5466"/>
                    <a:pt x="2167" y="5587"/>
                  </a:cubicBezTo>
                  <a:cubicBezTo>
                    <a:pt x="1984" y="5551"/>
                    <a:pt x="1817" y="5476"/>
                    <a:pt x="1646" y="5403"/>
                  </a:cubicBezTo>
                  <a:cubicBezTo>
                    <a:pt x="1672" y="5350"/>
                    <a:pt x="1697" y="5300"/>
                    <a:pt x="1723" y="5246"/>
                  </a:cubicBezTo>
                  <a:cubicBezTo>
                    <a:pt x="1759" y="5259"/>
                    <a:pt x="1793" y="5272"/>
                    <a:pt x="1826" y="5284"/>
                  </a:cubicBezTo>
                  <a:cubicBezTo>
                    <a:pt x="1829" y="5281"/>
                    <a:pt x="1830" y="5281"/>
                    <a:pt x="1831" y="5280"/>
                  </a:cubicBezTo>
                  <a:cubicBezTo>
                    <a:pt x="1851" y="5228"/>
                    <a:pt x="1851" y="5228"/>
                    <a:pt x="1802" y="5203"/>
                  </a:cubicBezTo>
                  <a:cubicBezTo>
                    <a:pt x="1787" y="5196"/>
                    <a:pt x="1772" y="5188"/>
                    <a:pt x="1754" y="5179"/>
                  </a:cubicBezTo>
                  <a:cubicBezTo>
                    <a:pt x="1769" y="5142"/>
                    <a:pt x="1784" y="5106"/>
                    <a:pt x="1798" y="5071"/>
                  </a:cubicBezTo>
                  <a:cubicBezTo>
                    <a:pt x="1797" y="5068"/>
                    <a:pt x="1796" y="5066"/>
                    <a:pt x="1795" y="5065"/>
                  </a:cubicBezTo>
                  <a:cubicBezTo>
                    <a:pt x="1754" y="5046"/>
                    <a:pt x="1754" y="5046"/>
                    <a:pt x="1733" y="5086"/>
                  </a:cubicBezTo>
                  <a:cubicBezTo>
                    <a:pt x="1690" y="5169"/>
                    <a:pt x="1646" y="5252"/>
                    <a:pt x="1602" y="5335"/>
                  </a:cubicBezTo>
                  <a:cubicBezTo>
                    <a:pt x="1597" y="5345"/>
                    <a:pt x="1591" y="5356"/>
                    <a:pt x="1584" y="5368"/>
                  </a:cubicBezTo>
                  <a:cubicBezTo>
                    <a:pt x="1417" y="5292"/>
                    <a:pt x="1264" y="5196"/>
                    <a:pt x="1120" y="5082"/>
                  </a:cubicBezTo>
                  <a:cubicBezTo>
                    <a:pt x="1156" y="5036"/>
                    <a:pt x="1191" y="4992"/>
                    <a:pt x="1228" y="4946"/>
                  </a:cubicBezTo>
                  <a:cubicBezTo>
                    <a:pt x="1258" y="4967"/>
                    <a:pt x="1288" y="4988"/>
                    <a:pt x="1321" y="5010"/>
                  </a:cubicBezTo>
                  <a:cubicBezTo>
                    <a:pt x="1333" y="4991"/>
                    <a:pt x="1345" y="4974"/>
                    <a:pt x="1357" y="4954"/>
                  </a:cubicBezTo>
                  <a:cubicBezTo>
                    <a:pt x="1328" y="4931"/>
                    <a:pt x="1301" y="4908"/>
                    <a:pt x="1272" y="4884"/>
                  </a:cubicBezTo>
                  <a:cubicBezTo>
                    <a:pt x="1293" y="4852"/>
                    <a:pt x="1314" y="4822"/>
                    <a:pt x="1336" y="4789"/>
                  </a:cubicBezTo>
                  <a:cubicBezTo>
                    <a:pt x="1324" y="4778"/>
                    <a:pt x="1313" y="4767"/>
                    <a:pt x="1298" y="4754"/>
                  </a:cubicBezTo>
                  <a:cubicBezTo>
                    <a:pt x="1219" y="4848"/>
                    <a:pt x="1141" y="4940"/>
                    <a:pt x="1061" y="5034"/>
                  </a:cubicBezTo>
                  <a:cubicBezTo>
                    <a:pt x="916" y="4925"/>
                    <a:pt x="788" y="4800"/>
                    <a:pt x="673" y="4656"/>
                  </a:cubicBezTo>
                  <a:cubicBezTo>
                    <a:pt x="718" y="4618"/>
                    <a:pt x="760" y="4581"/>
                    <a:pt x="803" y="4545"/>
                  </a:cubicBezTo>
                  <a:cubicBezTo>
                    <a:pt x="829" y="4572"/>
                    <a:pt x="854" y="4598"/>
                    <a:pt x="880" y="4626"/>
                  </a:cubicBezTo>
                  <a:cubicBezTo>
                    <a:pt x="897" y="4612"/>
                    <a:pt x="912" y="4598"/>
                    <a:pt x="930" y="4582"/>
                  </a:cubicBezTo>
                  <a:cubicBezTo>
                    <a:pt x="906" y="4553"/>
                    <a:pt x="883" y="4526"/>
                    <a:pt x="858" y="4498"/>
                  </a:cubicBezTo>
                  <a:cubicBezTo>
                    <a:pt x="888" y="4470"/>
                    <a:pt x="917" y="4443"/>
                    <a:pt x="949" y="4413"/>
                  </a:cubicBezTo>
                  <a:cubicBezTo>
                    <a:pt x="934" y="4398"/>
                    <a:pt x="923" y="4388"/>
                    <a:pt x="910" y="4376"/>
                  </a:cubicBezTo>
                  <a:cubicBezTo>
                    <a:pt x="815" y="4449"/>
                    <a:pt x="721" y="4522"/>
                    <a:pt x="624" y="4597"/>
                  </a:cubicBezTo>
                  <a:cubicBezTo>
                    <a:pt x="507" y="4456"/>
                    <a:pt x="404" y="4308"/>
                    <a:pt x="323" y="4142"/>
                  </a:cubicBezTo>
                  <a:cubicBezTo>
                    <a:pt x="375" y="4114"/>
                    <a:pt x="425" y="4088"/>
                    <a:pt x="477" y="4061"/>
                  </a:cubicBezTo>
                  <a:cubicBezTo>
                    <a:pt x="496" y="4093"/>
                    <a:pt x="515" y="4125"/>
                    <a:pt x="535" y="4159"/>
                  </a:cubicBezTo>
                  <a:cubicBezTo>
                    <a:pt x="554" y="4149"/>
                    <a:pt x="571" y="4139"/>
                    <a:pt x="592" y="4128"/>
                  </a:cubicBezTo>
                  <a:cubicBezTo>
                    <a:pt x="574" y="4094"/>
                    <a:pt x="557" y="4062"/>
                    <a:pt x="539" y="4028"/>
                  </a:cubicBezTo>
                  <a:cubicBezTo>
                    <a:pt x="575" y="4007"/>
                    <a:pt x="609" y="3987"/>
                    <a:pt x="646" y="3966"/>
                  </a:cubicBezTo>
                  <a:cubicBezTo>
                    <a:pt x="637" y="3952"/>
                    <a:pt x="628" y="3938"/>
                    <a:pt x="618" y="3924"/>
                  </a:cubicBezTo>
                  <a:cubicBezTo>
                    <a:pt x="509" y="3974"/>
                    <a:pt x="401" y="4024"/>
                    <a:pt x="290" y="4074"/>
                  </a:cubicBezTo>
                  <a:cubicBezTo>
                    <a:pt x="204" y="3913"/>
                    <a:pt x="153" y="3741"/>
                    <a:pt x="107" y="3563"/>
                  </a:cubicBezTo>
                  <a:cubicBezTo>
                    <a:pt x="162" y="3548"/>
                    <a:pt x="214" y="3533"/>
                    <a:pt x="270" y="3517"/>
                  </a:cubicBezTo>
                  <a:cubicBezTo>
                    <a:pt x="281" y="3554"/>
                    <a:pt x="291" y="3590"/>
                    <a:pt x="301" y="3624"/>
                  </a:cubicBezTo>
                  <a:cubicBezTo>
                    <a:pt x="304" y="3625"/>
                    <a:pt x="306" y="3626"/>
                    <a:pt x="306" y="3625"/>
                  </a:cubicBezTo>
                  <a:cubicBezTo>
                    <a:pt x="366" y="3611"/>
                    <a:pt x="366" y="3611"/>
                    <a:pt x="352" y="3553"/>
                  </a:cubicBezTo>
                  <a:cubicBezTo>
                    <a:pt x="348" y="3536"/>
                    <a:pt x="344" y="3519"/>
                    <a:pt x="339" y="3500"/>
                  </a:cubicBezTo>
                  <a:cubicBezTo>
                    <a:pt x="375" y="3488"/>
                    <a:pt x="409" y="3476"/>
                    <a:pt x="445" y="3464"/>
                  </a:cubicBezTo>
                  <a:cubicBezTo>
                    <a:pt x="441" y="3446"/>
                    <a:pt x="436" y="3430"/>
                    <a:pt x="431" y="3411"/>
                  </a:cubicBezTo>
                  <a:cubicBezTo>
                    <a:pt x="317" y="3437"/>
                    <a:pt x="204" y="3464"/>
                    <a:pt x="87" y="3491"/>
                  </a:cubicBezTo>
                  <a:cubicBezTo>
                    <a:pt x="41" y="3315"/>
                    <a:pt x="28" y="3135"/>
                    <a:pt x="5" y="2954"/>
                  </a:cubicBezTo>
                  <a:cubicBezTo>
                    <a:pt x="65" y="2950"/>
                    <a:pt x="120" y="2947"/>
                    <a:pt x="178" y="2943"/>
                  </a:cubicBezTo>
                  <a:cubicBezTo>
                    <a:pt x="181" y="2981"/>
                    <a:pt x="185" y="3017"/>
                    <a:pt x="189" y="3057"/>
                  </a:cubicBezTo>
                  <a:cubicBezTo>
                    <a:pt x="210" y="3055"/>
                    <a:pt x="231" y="3054"/>
                    <a:pt x="256" y="3052"/>
                  </a:cubicBezTo>
                  <a:cubicBezTo>
                    <a:pt x="254" y="3014"/>
                    <a:pt x="252" y="2978"/>
                    <a:pt x="250" y="2938"/>
                  </a:cubicBezTo>
                  <a:cubicBezTo>
                    <a:pt x="282" y="2936"/>
                    <a:pt x="313" y="2932"/>
                    <a:pt x="343" y="2931"/>
                  </a:cubicBezTo>
                  <a:cubicBezTo>
                    <a:pt x="369" y="2930"/>
                    <a:pt x="367" y="2914"/>
                    <a:pt x="368" y="2897"/>
                  </a:cubicBezTo>
                  <a:cubicBezTo>
                    <a:pt x="369" y="2875"/>
                    <a:pt x="356" y="2875"/>
                    <a:pt x="340" y="2876"/>
                  </a:cubicBezTo>
                  <a:cubicBezTo>
                    <a:pt x="240" y="2877"/>
                    <a:pt x="139" y="2879"/>
                    <a:pt x="39" y="2881"/>
                  </a:cubicBezTo>
                  <a:cubicBezTo>
                    <a:pt x="29" y="2881"/>
                    <a:pt x="19" y="2881"/>
                    <a:pt x="5" y="2881"/>
                  </a:cubicBezTo>
                  <a:cubicBezTo>
                    <a:pt x="0" y="2698"/>
                    <a:pt x="25" y="2521"/>
                    <a:pt x="48" y="2341"/>
                  </a:cubicBezTo>
                  <a:cubicBezTo>
                    <a:pt x="106" y="2349"/>
                    <a:pt x="162" y="2358"/>
                    <a:pt x="222" y="2367"/>
                  </a:cubicBezTo>
                  <a:cubicBezTo>
                    <a:pt x="216" y="2404"/>
                    <a:pt x="211" y="2440"/>
                    <a:pt x="205" y="2479"/>
                  </a:cubicBezTo>
                  <a:cubicBezTo>
                    <a:pt x="225" y="2480"/>
                    <a:pt x="244" y="2481"/>
                    <a:pt x="264" y="2482"/>
                  </a:cubicBezTo>
                  <a:cubicBezTo>
                    <a:pt x="272" y="2446"/>
                    <a:pt x="280" y="2411"/>
                    <a:pt x="287" y="2376"/>
                  </a:cubicBezTo>
                  <a:cubicBezTo>
                    <a:pt x="327" y="2380"/>
                    <a:pt x="365" y="2385"/>
                    <a:pt x="405" y="2389"/>
                  </a:cubicBezTo>
                  <a:cubicBezTo>
                    <a:pt x="407" y="2373"/>
                    <a:pt x="410" y="2358"/>
                    <a:pt x="413" y="2339"/>
                  </a:cubicBezTo>
                  <a:cubicBezTo>
                    <a:pt x="297" y="2316"/>
                    <a:pt x="182" y="2292"/>
                    <a:pt x="63" y="2268"/>
                  </a:cubicBezTo>
                  <a:cubicBezTo>
                    <a:pt x="89" y="2086"/>
                    <a:pt x="154" y="1919"/>
                    <a:pt x="222" y="1749"/>
                  </a:cubicBezTo>
                  <a:cubicBezTo>
                    <a:pt x="273" y="1768"/>
                    <a:pt x="322" y="1787"/>
                    <a:pt x="375" y="1806"/>
                  </a:cubicBezTo>
                  <a:cubicBezTo>
                    <a:pt x="361" y="1845"/>
                    <a:pt x="348" y="1881"/>
                    <a:pt x="336" y="1917"/>
                  </a:cubicBezTo>
                  <a:cubicBezTo>
                    <a:pt x="339" y="1920"/>
                    <a:pt x="340" y="1921"/>
                    <a:pt x="342" y="1922"/>
                  </a:cubicBezTo>
                  <a:cubicBezTo>
                    <a:pt x="400" y="1939"/>
                    <a:pt x="400" y="1939"/>
                    <a:pt x="424" y="1883"/>
                  </a:cubicBezTo>
                  <a:cubicBezTo>
                    <a:pt x="430" y="1867"/>
                    <a:pt x="437" y="1851"/>
                    <a:pt x="445" y="1833"/>
                  </a:cubicBezTo>
                  <a:cubicBezTo>
                    <a:pt x="482" y="1846"/>
                    <a:pt x="517" y="1859"/>
                    <a:pt x="555" y="1872"/>
                  </a:cubicBezTo>
                  <a:cubicBezTo>
                    <a:pt x="561" y="1859"/>
                    <a:pt x="567" y="1845"/>
                    <a:pt x="575" y="1828"/>
                  </a:cubicBezTo>
                  <a:cubicBezTo>
                    <a:pt x="467" y="1779"/>
                    <a:pt x="361" y="1732"/>
                    <a:pt x="252" y="1683"/>
                  </a:cubicBezTo>
                  <a:cubicBezTo>
                    <a:pt x="317" y="1511"/>
                    <a:pt x="414" y="1360"/>
                    <a:pt x="511" y="1206"/>
                  </a:cubicBezTo>
                  <a:cubicBezTo>
                    <a:pt x="561" y="1238"/>
                    <a:pt x="608" y="1269"/>
                    <a:pt x="659" y="1302"/>
                  </a:cubicBezTo>
                  <a:cubicBezTo>
                    <a:pt x="637" y="1336"/>
                    <a:pt x="616" y="1369"/>
                    <a:pt x="594" y="1404"/>
                  </a:cubicBezTo>
                  <a:cubicBezTo>
                    <a:pt x="614" y="1413"/>
                    <a:pt x="631" y="1420"/>
                    <a:pt x="651" y="1429"/>
                  </a:cubicBezTo>
                  <a:cubicBezTo>
                    <a:pt x="672" y="1400"/>
                    <a:pt x="693" y="1372"/>
                    <a:pt x="715" y="1343"/>
                  </a:cubicBezTo>
                  <a:cubicBezTo>
                    <a:pt x="747" y="1362"/>
                    <a:pt x="778" y="1380"/>
                    <a:pt x="811" y="1400"/>
                  </a:cubicBezTo>
                  <a:cubicBezTo>
                    <a:pt x="821" y="1388"/>
                    <a:pt x="830" y="1377"/>
                    <a:pt x="841" y="1363"/>
                  </a:cubicBezTo>
                  <a:cubicBezTo>
                    <a:pt x="746" y="1292"/>
                    <a:pt x="652" y="1223"/>
                    <a:pt x="554" y="1151"/>
                  </a:cubicBezTo>
                  <a:cubicBezTo>
                    <a:pt x="654" y="1000"/>
                    <a:pt x="782" y="876"/>
                    <a:pt x="908" y="755"/>
                  </a:cubicBezTo>
                  <a:cubicBezTo>
                    <a:pt x="949" y="795"/>
                    <a:pt x="989" y="835"/>
                    <a:pt x="1031" y="876"/>
                  </a:cubicBezTo>
                  <a:cubicBezTo>
                    <a:pt x="1007" y="899"/>
                    <a:pt x="981" y="923"/>
                    <a:pt x="952" y="949"/>
                  </a:cubicBezTo>
                  <a:cubicBezTo>
                    <a:pt x="971" y="966"/>
                    <a:pt x="986" y="979"/>
                    <a:pt x="1002" y="993"/>
                  </a:cubicBezTo>
                  <a:cubicBezTo>
                    <a:pt x="1029" y="970"/>
                    <a:pt x="1056" y="948"/>
                    <a:pt x="1084" y="924"/>
                  </a:cubicBezTo>
                  <a:cubicBezTo>
                    <a:pt x="1113" y="949"/>
                    <a:pt x="1141" y="973"/>
                    <a:pt x="1171" y="999"/>
                  </a:cubicBezTo>
                  <a:cubicBezTo>
                    <a:pt x="1180" y="987"/>
                    <a:pt x="1189" y="977"/>
                    <a:pt x="1199" y="963"/>
                  </a:cubicBezTo>
                  <a:cubicBezTo>
                    <a:pt x="1125" y="878"/>
                    <a:pt x="1049" y="790"/>
                    <a:pt x="970" y="698"/>
                  </a:cubicBezTo>
                  <a:cubicBezTo>
                    <a:pt x="1099" y="572"/>
                    <a:pt x="1253" y="481"/>
                    <a:pt x="1404" y="382"/>
                  </a:cubicBezTo>
                  <a:cubicBezTo>
                    <a:pt x="1435" y="431"/>
                    <a:pt x="1464" y="478"/>
                    <a:pt x="1494" y="526"/>
                  </a:cubicBezTo>
                  <a:cubicBezTo>
                    <a:pt x="1463" y="548"/>
                    <a:pt x="1434" y="569"/>
                    <a:pt x="1403" y="591"/>
                  </a:cubicBezTo>
                  <a:cubicBezTo>
                    <a:pt x="1415" y="607"/>
                    <a:pt x="1425" y="621"/>
                    <a:pt x="1437" y="638"/>
                  </a:cubicBezTo>
                  <a:cubicBezTo>
                    <a:pt x="1469" y="623"/>
                    <a:pt x="1501" y="607"/>
                    <a:pt x="1535" y="591"/>
                  </a:cubicBezTo>
                  <a:cubicBezTo>
                    <a:pt x="1555" y="623"/>
                    <a:pt x="1575" y="654"/>
                    <a:pt x="1596" y="687"/>
                  </a:cubicBezTo>
                  <a:cubicBezTo>
                    <a:pt x="1611" y="678"/>
                    <a:pt x="1624" y="669"/>
                    <a:pt x="1639" y="660"/>
                  </a:cubicBezTo>
                  <a:cubicBezTo>
                    <a:pt x="1584" y="555"/>
                    <a:pt x="1529" y="453"/>
                    <a:pt x="1473" y="347"/>
                  </a:cubicBezTo>
                  <a:cubicBezTo>
                    <a:pt x="1625" y="250"/>
                    <a:pt x="1790" y="192"/>
                    <a:pt x="1958" y="133"/>
                  </a:cubicBezTo>
                  <a:cubicBezTo>
                    <a:pt x="1978" y="187"/>
                    <a:pt x="1996" y="238"/>
                    <a:pt x="2016" y="291"/>
                  </a:cubicBezTo>
                  <a:cubicBezTo>
                    <a:pt x="1980" y="305"/>
                    <a:pt x="1947" y="318"/>
                    <a:pt x="1911" y="332"/>
                  </a:cubicBezTo>
                  <a:cubicBezTo>
                    <a:pt x="1918" y="352"/>
                    <a:pt x="1924" y="371"/>
                    <a:pt x="1932" y="392"/>
                  </a:cubicBezTo>
                  <a:cubicBezTo>
                    <a:pt x="1967" y="381"/>
                    <a:pt x="2001" y="371"/>
                    <a:pt x="2038" y="359"/>
                  </a:cubicBezTo>
                  <a:cubicBezTo>
                    <a:pt x="2051" y="396"/>
                    <a:pt x="2064" y="432"/>
                    <a:pt x="2078" y="470"/>
                  </a:cubicBezTo>
                  <a:cubicBezTo>
                    <a:pt x="2096" y="464"/>
                    <a:pt x="2112" y="459"/>
                    <a:pt x="2131" y="454"/>
                  </a:cubicBezTo>
                  <a:cubicBezTo>
                    <a:pt x="2110" y="379"/>
                    <a:pt x="2089" y="306"/>
                    <a:pt x="2068" y="234"/>
                  </a:cubicBezTo>
                  <a:cubicBezTo>
                    <a:pt x="2059" y="202"/>
                    <a:pt x="2051" y="170"/>
                    <a:pt x="2040" y="139"/>
                  </a:cubicBezTo>
                  <a:cubicBezTo>
                    <a:pt x="2032" y="117"/>
                    <a:pt x="2039" y="108"/>
                    <a:pt x="2059" y="103"/>
                  </a:cubicBezTo>
                  <a:cubicBezTo>
                    <a:pt x="2149" y="82"/>
                    <a:pt x="2237" y="59"/>
                    <a:pt x="2327" y="41"/>
                  </a:cubicBezTo>
                  <a:cubicBezTo>
                    <a:pt x="2392" y="28"/>
                    <a:pt x="2457" y="22"/>
                    <a:pt x="2522" y="13"/>
                  </a:cubicBezTo>
                  <a:cubicBezTo>
                    <a:pt x="2531" y="12"/>
                    <a:pt x="2541" y="13"/>
                    <a:pt x="2553" y="13"/>
                  </a:cubicBezTo>
                  <a:cubicBezTo>
                    <a:pt x="2559" y="65"/>
                    <a:pt x="2565" y="117"/>
                    <a:pt x="2572" y="173"/>
                  </a:cubicBezTo>
                  <a:cubicBezTo>
                    <a:pt x="2537" y="179"/>
                    <a:pt x="2504" y="185"/>
                    <a:pt x="2467" y="192"/>
                  </a:cubicBezTo>
                  <a:cubicBezTo>
                    <a:pt x="2470" y="213"/>
                    <a:pt x="2472" y="232"/>
                    <a:pt x="2475" y="254"/>
                  </a:cubicBezTo>
                  <a:cubicBezTo>
                    <a:pt x="2510" y="252"/>
                    <a:pt x="2544" y="250"/>
                    <a:pt x="2579" y="248"/>
                  </a:cubicBezTo>
                  <a:cubicBezTo>
                    <a:pt x="2583" y="275"/>
                    <a:pt x="2589" y="300"/>
                    <a:pt x="2590" y="325"/>
                  </a:cubicBezTo>
                  <a:cubicBezTo>
                    <a:pt x="2590" y="354"/>
                    <a:pt x="2605" y="361"/>
                    <a:pt x="2630" y="357"/>
                  </a:cubicBezTo>
                  <a:cubicBezTo>
                    <a:pt x="2636" y="356"/>
                    <a:pt x="2641" y="355"/>
                    <a:pt x="2648" y="354"/>
                  </a:cubicBezTo>
                  <a:cubicBezTo>
                    <a:pt x="2645" y="295"/>
                    <a:pt x="2641" y="237"/>
                    <a:pt x="2637" y="179"/>
                  </a:cubicBezTo>
                  <a:cubicBezTo>
                    <a:pt x="2634" y="130"/>
                    <a:pt x="2632" y="82"/>
                    <a:pt x="2627" y="33"/>
                  </a:cubicBezTo>
                  <a:cubicBezTo>
                    <a:pt x="2624" y="10"/>
                    <a:pt x="2631" y="0"/>
                    <a:pt x="2655" y="1"/>
                  </a:cubicBezTo>
                  <a:cubicBezTo>
                    <a:pt x="2767" y="2"/>
                    <a:pt x="2878" y="2"/>
                    <a:pt x="2990" y="4"/>
                  </a:cubicBezTo>
                  <a:cubicBezTo>
                    <a:pt x="3046" y="5"/>
                    <a:pt x="3102" y="10"/>
                    <a:pt x="3162" y="13"/>
                  </a:cubicBezTo>
                  <a:cubicBezTo>
                    <a:pt x="3156" y="67"/>
                    <a:pt x="3150" y="120"/>
                    <a:pt x="3143" y="175"/>
                  </a:cubicBezTo>
                  <a:cubicBezTo>
                    <a:pt x="3106" y="173"/>
                    <a:pt x="3071" y="171"/>
                    <a:pt x="3034" y="169"/>
                  </a:cubicBezTo>
                  <a:cubicBezTo>
                    <a:pt x="3031" y="190"/>
                    <a:pt x="3029" y="209"/>
                    <a:pt x="3027" y="230"/>
                  </a:cubicBezTo>
                  <a:cubicBezTo>
                    <a:pt x="3063" y="237"/>
                    <a:pt x="3097" y="243"/>
                    <a:pt x="3133" y="249"/>
                  </a:cubicBezTo>
                  <a:cubicBezTo>
                    <a:pt x="3131" y="288"/>
                    <a:pt x="3129" y="326"/>
                    <a:pt x="3127" y="366"/>
                  </a:cubicBezTo>
                  <a:cubicBezTo>
                    <a:pt x="3145" y="368"/>
                    <a:pt x="3160" y="371"/>
                    <a:pt x="3180" y="373"/>
                  </a:cubicBezTo>
                  <a:cubicBezTo>
                    <a:pt x="3196" y="256"/>
                    <a:pt x="3212" y="141"/>
                    <a:pt x="3229" y="22"/>
                  </a:cubicBezTo>
                  <a:cubicBezTo>
                    <a:pt x="3408" y="44"/>
                    <a:pt x="3580" y="87"/>
                    <a:pt x="3752" y="143"/>
                  </a:cubicBezTo>
                  <a:cubicBezTo>
                    <a:pt x="3734" y="198"/>
                    <a:pt x="3716" y="250"/>
                    <a:pt x="3698" y="304"/>
                  </a:cubicBezTo>
                  <a:cubicBezTo>
                    <a:pt x="3661" y="295"/>
                    <a:pt x="3626" y="286"/>
                    <a:pt x="3589" y="277"/>
                  </a:cubicBezTo>
                  <a:cubicBezTo>
                    <a:pt x="3583" y="295"/>
                    <a:pt x="3578" y="312"/>
                    <a:pt x="3572" y="332"/>
                  </a:cubicBezTo>
                  <a:cubicBezTo>
                    <a:pt x="3607" y="345"/>
                    <a:pt x="3640" y="357"/>
                    <a:pt x="3675" y="370"/>
                  </a:cubicBezTo>
                  <a:cubicBezTo>
                    <a:pt x="3666" y="408"/>
                    <a:pt x="3656" y="443"/>
                    <a:pt x="3646" y="482"/>
                  </a:cubicBezTo>
                  <a:cubicBezTo>
                    <a:pt x="3663" y="487"/>
                    <a:pt x="3678" y="491"/>
                    <a:pt x="3696" y="497"/>
                  </a:cubicBezTo>
                  <a:cubicBezTo>
                    <a:pt x="3737" y="388"/>
                    <a:pt x="3777" y="281"/>
                    <a:pt x="3819" y="170"/>
                  </a:cubicBezTo>
                  <a:cubicBezTo>
                    <a:pt x="3987" y="234"/>
                    <a:pt x="4155" y="296"/>
                    <a:pt x="4302" y="404"/>
                  </a:cubicBezTo>
                  <a:cubicBezTo>
                    <a:pt x="4274" y="451"/>
                    <a:pt x="4247" y="496"/>
                    <a:pt x="4219" y="543"/>
                  </a:cubicBezTo>
                  <a:cubicBezTo>
                    <a:pt x="4185" y="527"/>
                    <a:pt x="4153" y="511"/>
                    <a:pt x="4122" y="496"/>
                  </a:cubicBezTo>
                  <a:cubicBezTo>
                    <a:pt x="4119" y="498"/>
                    <a:pt x="4118" y="498"/>
                    <a:pt x="4117" y="499"/>
                  </a:cubicBezTo>
                  <a:cubicBezTo>
                    <a:pt x="4091" y="548"/>
                    <a:pt x="4091" y="548"/>
                    <a:pt x="4136" y="579"/>
                  </a:cubicBezTo>
                  <a:cubicBezTo>
                    <a:pt x="4150" y="589"/>
                    <a:pt x="4164" y="598"/>
                    <a:pt x="4180" y="609"/>
                  </a:cubicBezTo>
                  <a:cubicBezTo>
                    <a:pt x="4164" y="643"/>
                    <a:pt x="4148" y="676"/>
                    <a:pt x="4132" y="709"/>
                  </a:cubicBezTo>
                  <a:cubicBezTo>
                    <a:pt x="4171" y="736"/>
                    <a:pt x="4171" y="736"/>
                    <a:pt x="4193" y="701"/>
                  </a:cubicBezTo>
                  <a:cubicBezTo>
                    <a:pt x="4249" y="614"/>
                    <a:pt x="4304" y="527"/>
                    <a:pt x="4362" y="437"/>
                  </a:cubicBezTo>
                  <a:cubicBezTo>
                    <a:pt x="4524" y="523"/>
                    <a:pt x="4654" y="644"/>
                    <a:pt x="4786" y="771"/>
                  </a:cubicBezTo>
                  <a:cubicBezTo>
                    <a:pt x="4748" y="811"/>
                    <a:pt x="4712" y="850"/>
                    <a:pt x="4676" y="891"/>
                  </a:cubicBezTo>
                  <a:cubicBezTo>
                    <a:pt x="4646" y="866"/>
                    <a:pt x="4617" y="843"/>
                    <a:pt x="4586" y="818"/>
                  </a:cubicBezTo>
                  <a:cubicBezTo>
                    <a:pt x="4573" y="836"/>
                    <a:pt x="4560" y="852"/>
                    <a:pt x="4546" y="870"/>
                  </a:cubicBezTo>
                  <a:cubicBezTo>
                    <a:pt x="4572" y="895"/>
                    <a:pt x="4597" y="918"/>
                    <a:pt x="4625" y="944"/>
                  </a:cubicBezTo>
                  <a:cubicBezTo>
                    <a:pt x="4601" y="973"/>
                    <a:pt x="4577" y="1002"/>
                    <a:pt x="4552" y="1032"/>
                  </a:cubicBezTo>
                  <a:cubicBezTo>
                    <a:pt x="4563" y="1044"/>
                    <a:pt x="4573" y="1054"/>
                    <a:pt x="4587" y="1069"/>
                  </a:cubicBezTo>
                  <a:cubicBezTo>
                    <a:pt x="4670" y="983"/>
                    <a:pt x="4751" y="898"/>
                    <a:pt x="4834" y="812"/>
                  </a:cubicBezTo>
                  <a:cubicBezTo>
                    <a:pt x="4965" y="948"/>
                    <a:pt x="5083" y="1081"/>
                    <a:pt x="5181" y="1235"/>
                  </a:cubicBezTo>
                  <a:cubicBezTo>
                    <a:pt x="5138" y="1267"/>
                    <a:pt x="5097" y="1297"/>
                    <a:pt x="5054" y="1329"/>
                  </a:cubicBezTo>
                  <a:cubicBezTo>
                    <a:pt x="5028" y="1300"/>
                    <a:pt x="5004" y="1272"/>
                    <a:pt x="4977" y="1242"/>
                  </a:cubicBezTo>
                  <a:cubicBezTo>
                    <a:pt x="4963" y="1253"/>
                    <a:pt x="4950" y="1264"/>
                    <a:pt x="4936" y="1275"/>
                  </a:cubicBezTo>
                  <a:cubicBezTo>
                    <a:pt x="4954" y="1305"/>
                    <a:pt x="4972" y="1334"/>
                    <a:pt x="4991" y="1365"/>
                  </a:cubicBezTo>
                  <a:cubicBezTo>
                    <a:pt x="4961" y="1387"/>
                    <a:pt x="4932" y="1408"/>
                    <a:pt x="4901" y="1431"/>
                  </a:cubicBezTo>
                  <a:cubicBezTo>
                    <a:pt x="4910" y="1446"/>
                    <a:pt x="4919" y="1460"/>
                    <a:pt x="4929" y="1475"/>
                  </a:cubicBezTo>
                  <a:cubicBezTo>
                    <a:pt x="5001" y="1431"/>
                    <a:pt x="5071" y="1389"/>
                    <a:pt x="5140" y="1346"/>
                  </a:cubicBezTo>
                  <a:cubicBezTo>
                    <a:pt x="5162" y="1332"/>
                    <a:pt x="5185" y="1319"/>
                    <a:pt x="5207" y="1305"/>
                  </a:cubicBezTo>
                  <a:cubicBezTo>
                    <a:pt x="5220" y="1296"/>
                    <a:pt x="5229" y="1297"/>
                    <a:pt x="5237" y="1310"/>
                  </a:cubicBezTo>
                  <a:cubicBezTo>
                    <a:pt x="5252" y="1333"/>
                    <a:pt x="5269" y="1354"/>
                    <a:pt x="5281" y="1379"/>
                  </a:cubicBezTo>
                  <a:cubicBezTo>
                    <a:pt x="5342" y="1506"/>
                    <a:pt x="5403" y="1634"/>
                    <a:pt x="5463" y="1762"/>
                  </a:cubicBezTo>
                  <a:cubicBezTo>
                    <a:pt x="5465" y="1766"/>
                    <a:pt x="5465" y="1769"/>
                    <a:pt x="5467" y="1776"/>
                  </a:cubicBezTo>
                  <a:cubicBezTo>
                    <a:pt x="5418" y="1794"/>
                    <a:pt x="5369" y="1812"/>
                    <a:pt x="5317" y="1832"/>
                  </a:cubicBezTo>
                  <a:cubicBezTo>
                    <a:pt x="5302" y="1799"/>
                    <a:pt x="5288" y="1767"/>
                    <a:pt x="5272" y="1731"/>
                  </a:cubicBezTo>
                  <a:cubicBezTo>
                    <a:pt x="5256" y="1737"/>
                    <a:pt x="5241" y="1741"/>
                    <a:pt x="5228" y="1749"/>
                  </a:cubicBezTo>
                  <a:cubicBezTo>
                    <a:pt x="5223" y="1752"/>
                    <a:pt x="5221" y="1765"/>
                    <a:pt x="5222" y="1772"/>
                  </a:cubicBezTo>
                  <a:cubicBezTo>
                    <a:pt x="5230" y="1802"/>
                    <a:pt x="5239" y="1831"/>
                    <a:pt x="5248" y="1864"/>
                  </a:cubicBezTo>
                  <a:cubicBezTo>
                    <a:pt x="5214" y="1878"/>
                    <a:pt x="5181" y="1892"/>
                    <a:pt x="5147" y="1907"/>
                  </a:cubicBezTo>
                  <a:cubicBezTo>
                    <a:pt x="5154" y="1923"/>
                    <a:pt x="5161" y="1937"/>
                    <a:pt x="5170" y="1955"/>
                  </a:cubicBezTo>
                  <a:cubicBezTo>
                    <a:pt x="5278" y="1918"/>
                    <a:pt x="5386" y="1881"/>
                    <a:pt x="5497" y="1842"/>
                  </a:cubicBezTo>
                  <a:cubicBezTo>
                    <a:pt x="5511" y="1879"/>
                    <a:pt x="5526" y="1914"/>
                    <a:pt x="5539" y="1950"/>
                  </a:cubicBezTo>
                  <a:cubicBezTo>
                    <a:pt x="5583" y="2075"/>
                    <a:pt x="5616" y="2203"/>
                    <a:pt x="5633" y="2334"/>
                  </a:cubicBezTo>
                  <a:cubicBezTo>
                    <a:pt x="5635" y="2353"/>
                    <a:pt x="5632" y="2359"/>
                    <a:pt x="5613" y="2362"/>
                  </a:cubicBezTo>
                  <a:cubicBezTo>
                    <a:pt x="5572" y="2368"/>
                    <a:pt x="5530" y="2376"/>
                    <a:pt x="5489" y="2383"/>
                  </a:cubicBezTo>
                  <a:cubicBezTo>
                    <a:pt x="5473" y="2386"/>
                    <a:pt x="5464" y="2383"/>
                    <a:pt x="5462" y="2365"/>
                  </a:cubicBezTo>
                  <a:cubicBezTo>
                    <a:pt x="5458" y="2337"/>
                    <a:pt x="5452" y="2310"/>
                    <a:pt x="5446" y="2279"/>
                  </a:cubicBezTo>
                  <a:cubicBezTo>
                    <a:pt x="5426" y="2285"/>
                    <a:pt x="5408" y="2290"/>
                    <a:pt x="5388" y="2295"/>
                  </a:cubicBezTo>
                  <a:cubicBezTo>
                    <a:pt x="5392" y="2330"/>
                    <a:pt x="5396" y="2363"/>
                    <a:pt x="5400" y="2401"/>
                  </a:cubicBezTo>
                  <a:cubicBezTo>
                    <a:pt x="5367" y="2407"/>
                    <a:pt x="5334" y="2414"/>
                    <a:pt x="5300" y="2421"/>
                  </a:cubicBezTo>
                  <a:cubicBezTo>
                    <a:pt x="5301" y="2437"/>
                    <a:pt x="5303" y="2452"/>
                    <a:pt x="5305" y="2472"/>
                  </a:cubicBezTo>
                  <a:cubicBezTo>
                    <a:pt x="5418" y="2460"/>
                    <a:pt x="5531" y="2448"/>
                    <a:pt x="5647" y="2436"/>
                  </a:cubicBezTo>
                  <a:cubicBezTo>
                    <a:pt x="5676" y="2612"/>
                    <a:pt x="5678" y="2787"/>
                    <a:pt x="5668" y="2961"/>
                  </a:cubicBezTo>
                  <a:cubicBezTo>
                    <a:pt x="5503" y="2961"/>
                    <a:pt x="5503" y="2961"/>
                    <a:pt x="5503" y="2961"/>
                  </a:cubicBezTo>
                  <a:cubicBezTo>
                    <a:pt x="5503" y="2853"/>
                    <a:pt x="5503" y="2853"/>
                    <a:pt x="5503" y="2853"/>
                  </a:cubicBezTo>
                  <a:cubicBezTo>
                    <a:pt x="5441" y="2853"/>
                    <a:pt x="5441" y="2853"/>
                    <a:pt x="5441" y="2853"/>
                  </a:cubicBezTo>
                  <a:cubicBezTo>
                    <a:pt x="5439" y="2888"/>
                    <a:pt x="5437" y="2922"/>
                    <a:pt x="5435" y="2959"/>
                  </a:cubicBezTo>
                  <a:cubicBezTo>
                    <a:pt x="5322" y="2959"/>
                    <a:pt x="5322" y="2959"/>
                    <a:pt x="5322" y="2959"/>
                  </a:cubicBezTo>
                  <a:cubicBezTo>
                    <a:pt x="5321" y="2977"/>
                    <a:pt x="5320" y="2992"/>
                    <a:pt x="5319" y="3011"/>
                  </a:cubicBezTo>
                  <a:cubicBezTo>
                    <a:pt x="5435" y="3022"/>
                    <a:pt x="5548" y="3032"/>
                    <a:pt x="5665" y="3043"/>
                  </a:cubicBezTo>
                  <a:cubicBezTo>
                    <a:pt x="5656" y="3225"/>
                    <a:pt x="5618" y="3399"/>
                    <a:pt x="5570" y="3574"/>
                  </a:cubicBezTo>
                  <a:cubicBezTo>
                    <a:pt x="5518" y="3560"/>
                    <a:pt x="5469" y="3546"/>
                    <a:pt x="5417" y="3531"/>
                  </a:cubicBezTo>
                  <a:cubicBezTo>
                    <a:pt x="5424" y="3495"/>
                    <a:pt x="5431" y="3460"/>
                    <a:pt x="5438" y="3423"/>
                  </a:cubicBezTo>
                  <a:cubicBezTo>
                    <a:pt x="5416" y="3419"/>
                    <a:pt x="5397" y="3414"/>
                    <a:pt x="5375" y="3409"/>
                  </a:cubicBezTo>
                  <a:cubicBezTo>
                    <a:pt x="5365" y="3443"/>
                    <a:pt x="5354" y="3475"/>
                    <a:pt x="5343" y="3510"/>
                  </a:cubicBezTo>
                  <a:cubicBezTo>
                    <a:pt x="5307" y="3501"/>
                    <a:pt x="5271" y="3492"/>
                    <a:pt x="5232" y="3483"/>
                  </a:cubicBezTo>
                  <a:cubicBezTo>
                    <a:pt x="5228" y="3500"/>
                    <a:pt x="5225" y="3515"/>
                    <a:pt x="5221" y="3534"/>
                  </a:cubicBezTo>
                  <a:cubicBezTo>
                    <a:pt x="5331" y="3572"/>
                    <a:pt x="5441" y="3610"/>
                    <a:pt x="5549" y="3648"/>
                  </a:cubicBezTo>
                  <a:cubicBezTo>
                    <a:pt x="5510" y="3819"/>
                    <a:pt x="5416" y="4056"/>
                    <a:pt x="5343" y="4143"/>
                  </a:cubicBezTo>
                  <a:cubicBezTo>
                    <a:pt x="5298" y="4120"/>
                    <a:pt x="5252" y="4096"/>
                    <a:pt x="5204" y="4071"/>
                  </a:cubicBezTo>
                  <a:cubicBezTo>
                    <a:pt x="5219" y="4035"/>
                    <a:pt x="5232" y="4001"/>
                    <a:pt x="5247" y="3963"/>
                  </a:cubicBezTo>
                  <a:cubicBezTo>
                    <a:pt x="5228" y="3955"/>
                    <a:pt x="5209" y="3947"/>
                    <a:pt x="5189" y="3939"/>
                  </a:cubicBezTo>
                  <a:cubicBezTo>
                    <a:pt x="5173" y="3972"/>
                    <a:pt x="5158" y="4003"/>
                    <a:pt x="5141" y="4036"/>
                  </a:cubicBezTo>
                  <a:cubicBezTo>
                    <a:pt x="5106" y="4019"/>
                    <a:pt x="5071" y="4003"/>
                    <a:pt x="5032" y="3984"/>
                  </a:cubicBezTo>
                  <a:cubicBezTo>
                    <a:pt x="5025" y="4000"/>
                    <a:pt x="5019" y="4014"/>
                    <a:pt x="5011" y="4032"/>
                  </a:cubicBezTo>
                  <a:cubicBezTo>
                    <a:pt x="5112" y="4091"/>
                    <a:pt x="5211" y="4150"/>
                    <a:pt x="5309" y="4208"/>
                  </a:cubicBezTo>
                  <a:cubicBezTo>
                    <a:pt x="5296" y="4278"/>
                    <a:pt x="5114" y="4547"/>
                    <a:pt x="5007" y="4656"/>
                  </a:cubicBezTo>
                  <a:cubicBezTo>
                    <a:pt x="4965" y="4621"/>
                    <a:pt x="4923" y="4585"/>
                    <a:pt x="4879" y="4549"/>
                  </a:cubicBezTo>
                  <a:cubicBezTo>
                    <a:pt x="4902" y="4516"/>
                    <a:pt x="4923" y="4485"/>
                    <a:pt x="4944" y="4454"/>
                  </a:cubicBezTo>
                  <a:cubicBezTo>
                    <a:pt x="4940" y="4450"/>
                    <a:pt x="4937" y="4448"/>
                    <a:pt x="4934" y="4446"/>
                  </a:cubicBezTo>
                  <a:cubicBezTo>
                    <a:pt x="4898" y="4421"/>
                    <a:pt x="4898" y="4421"/>
                    <a:pt x="4867" y="4453"/>
                  </a:cubicBezTo>
                  <a:cubicBezTo>
                    <a:pt x="4854" y="4466"/>
                    <a:pt x="4841" y="4480"/>
                    <a:pt x="4827" y="4493"/>
                  </a:cubicBezTo>
                  <a:cubicBezTo>
                    <a:pt x="4826" y="4494"/>
                    <a:pt x="4824" y="4495"/>
                    <a:pt x="4821" y="4497"/>
                  </a:cubicBezTo>
                  <a:cubicBezTo>
                    <a:pt x="4795" y="4476"/>
                    <a:pt x="4767" y="4455"/>
                    <a:pt x="4739" y="4432"/>
                  </a:cubicBezTo>
                  <a:cubicBezTo>
                    <a:pt x="4727" y="4444"/>
                    <a:pt x="4717" y="4455"/>
                    <a:pt x="4711" y="4462"/>
                  </a:cubicBezTo>
                  <a:cubicBezTo>
                    <a:pt x="4752" y="4506"/>
                    <a:pt x="4791" y="4549"/>
                    <a:pt x="4831" y="4592"/>
                  </a:cubicBezTo>
                  <a:cubicBezTo>
                    <a:pt x="4871" y="4635"/>
                    <a:pt x="4910" y="4677"/>
                    <a:pt x="4952" y="4724"/>
                  </a:cubicBezTo>
                  <a:cubicBezTo>
                    <a:pt x="4847" y="4858"/>
                    <a:pt x="4707" y="4967"/>
                    <a:pt x="4567" y="5081"/>
                  </a:cubicBezTo>
                  <a:cubicBezTo>
                    <a:pt x="4532" y="5036"/>
                    <a:pt x="4498" y="4992"/>
                    <a:pt x="4462" y="4945"/>
                  </a:cubicBezTo>
                  <a:cubicBezTo>
                    <a:pt x="4488" y="4920"/>
                    <a:pt x="4514" y="4896"/>
                    <a:pt x="4542" y="4870"/>
                  </a:cubicBezTo>
                  <a:cubicBezTo>
                    <a:pt x="4531" y="4855"/>
                    <a:pt x="4521" y="4841"/>
                    <a:pt x="4510" y="4825"/>
                  </a:cubicBezTo>
                  <a:cubicBezTo>
                    <a:pt x="4477" y="4845"/>
                    <a:pt x="4446" y="4864"/>
                    <a:pt x="4413" y="4884"/>
                  </a:cubicBezTo>
                  <a:cubicBezTo>
                    <a:pt x="4390" y="4857"/>
                    <a:pt x="4368" y="4831"/>
                    <a:pt x="4344" y="4803"/>
                  </a:cubicBezTo>
                  <a:cubicBezTo>
                    <a:pt x="4331" y="4811"/>
                    <a:pt x="4319" y="4820"/>
                    <a:pt x="4304" y="4830"/>
                  </a:cubicBezTo>
                  <a:cubicBezTo>
                    <a:pt x="4371" y="4928"/>
                    <a:pt x="4436" y="5024"/>
                    <a:pt x="4504" y="5124"/>
                  </a:cubicBezTo>
                  <a:cubicBezTo>
                    <a:pt x="4488" y="5137"/>
                    <a:pt x="4472" y="5149"/>
                    <a:pt x="4455" y="5161"/>
                  </a:cubicBezTo>
                  <a:cubicBezTo>
                    <a:pt x="4343" y="5243"/>
                    <a:pt x="4228" y="5321"/>
                    <a:pt x="4099" y="5375"/>
                  </a:cubicBezTo>
                  <a:cubicBezTo>
                    <a:pt x="4038" y="5401"/>
                    <a:pt x="4038" y="5401"/>
                    <a:pt x="4010" y="5342"/>
                  </a:cubicBezTo>
                  <a:cubicBezTo>
                    <a:pt x="3995" y="5310"/>
                    <a:pt x="3980" y="5278"/>
                    <a:pt x="3963" y="5244"/>
                  </a:cubicBezTo>
                  <a:cubicBezTo>
                    <a:pt x="3997" y="5226"/>
                    <a:pt x="4029" y="5210"/>
                    <a:pt x="4064" y="5191"/>
                  </a:cubicBezTo>
                  <a:cubicBezTo>
                    <a:pt x="4054" y="5172"/>
                    <a:pt x="4045" y="5154"/>
                    <a:pt x="4035" y="5136"/>
                  </a:cubicBezTo>
                  <a:cubicBezTo>
                    <a:pt x="4002" y="5151"/>
                    <a:pt x="3972" y="5165"/>
                    <a:pt x="3939" y="5180"/>
                  </a:cubicBezTo>
                  <a:cubicBezTo>
                    <a:pt x="3920" y="5146"/>
                    <a:pt x="3902" y="5113"/>
                    <a:pt x="3882" y="5077"/>
                  </a:cubicBezTo>
                  <a:cubicBezTo>
                    <a:pt x="3869" y="5084"/>
                    <a:pt x="3858" y="5089"/>
                    <a:pt x="3844" y="5096"/>
                  </a:cubicBezTo>
                  <a:cubicBezTo>
                    <a:pt x="3886" y="5207"/>
                    <a:pt x="3929" y="5315"/>
                    <a:pt x="3973" y="5428"/>
                  </a:cubicBezTo>
                  <a:cubicBezTo>
                    <a:pt x="3811" y="5514"/>
                    <a:pt x="3637" y="5557"/>
                    <a:pt x="3459" y="5600"/>
                  </a:cubicBezTo>
                  <a:cubicBezTo>
                    <a:pt x="3446" y="5544"/>
                    <a:pt x="3434" y="5490"/>
                    <a:pt x="3421" y="5433"/>
                  </a:cubicBezTo>
                  <a:cubicBezTo>
                    <a:pt x="3458" y="5423"/>
                    <a:pt x="3493" y="5413"/>
                    <a:pt x="3532" y="5402"/>
                  </a:cubicBezTo>
                  <a:cubicBezTo>
                    <a:pt x="3526" y="5384"/>
                    <a:pt x="3523" y="5368"/>
                    <a:pt x="3516" y="5353"/>
                  </a:cubicBezTo>
                  <a:cubicBezTo>
                    <a:pt x="3513" y="5348"/>
                    <a:pt x="3501" y="5344"/>
                    <a:pt x="3493" y="5345"/>
                  </a:cubicBezTo>
                  <a:cubicBezTo>
                    <a:pt x="3464" y="5348"/>
                    <a:pt x="3434" y="5354"/>
                    <a:pt x="3402" y="5359"/>
                  </a:cubicBezTo>
                  <a:cubicBezTo>
                    <a:pt x="3392" y="5322"/>
                    <a:pt x="3383" y="5286"/>
                    <a:pt x="3374" y="5251"/>
                  </a:cubicBezTo>
                  <a:cubicBezTo>
                    <a:pt x="3328" y="5254"/>
                    <a:pt x="3328" y="5254"/>
                    <a:pt x="3335" y="5297"/>
                  </a:cubicBezTo>
                  <a:cubicBezTo>
                    <a:pt x="3353" y="5401"/>
                    <a:pt x="3370" y="5506"/>
                    <a:pt x="3388" y="5615"/>
                  </a:cubicBezTo>
                  <a:cubicBezTo>
                    <a:pt x="3209" y="5662"/>
                    <a:pt x="3028" y="5667"/>
                    <a:pt x="2844" y="5666"/>
                  </a:cubicBezTo>
                  <a:moveTo>
                    <a:pt x="660" y="4350"/>
                  </a:moveTo>
                  <a:cubicBezTo>
                    <a:pt x="761" y="4281"/>
                    <a:pt x="860" y="4214"/>
                    <a:pt x="955" y="4149"/>
                  </a:cubicBezTo>
                  <a:cubicBezTo>
                    <a:pt x="1055" y="4264"/>
                    <a:pt x="1153" y="4376"/>
                    <a:pt x="1252" y="4490"/>
                  </a:cubicBezTo>
                  <a:cubicBezTo>
                    <a:pt x="1214" y="4529"/>
                    <a:pt x="1174" y="4571"/>
                    <a:pt x="1134" y="4612"/>
                  </a:cubicBezTo>
                  <a:cubicBezTo>
                    <a:pt x="1107" y="4588"/>
                    <a:pt x="1083" y="4566"/>
                    <a:pt x="1058" y="4543"/>
                  </a:cubicBezTo>
                  <a:cubicBezTo>
                    <a:pt x="1043" y="4558"/>
                    <a:pt x="1029" y="4573"/>
                    <a:pt x="1014" y="4588"/>
                  </a:cubicBezTo>
                  <a:cubicBezTo>
                    <a:pt x="1038" y="4613"/>
                    <a:pt x="1060" y="4636"/>
                    <a:pt x="1083" y="4661"/>
                  </a:cubicBezTo>
                  <a:cubicBezTo>
                    <a:pt x="1057" y="4692"/>
                    <a:pt x="1031" y="4721"/>
                    <a:pt x="1004" y="4753"/>
                  </a:cubicBezTo>
                  <a:cubicBezTo>
                    <a:pt x="1021" y="4766"/>
                    <a:pt x="1035" y="4777"/>
                    <a:pt x="1051" y="4790"/>
                  </a:cubicBezTo>
                  <a:cubicBezTo>
                    <a:pt x="1132" y="4702"/>
                    <a:pt x="1211" y="4615"/>
                    <a:pt x="1288" y="4530"/>
                  </a:cubicBezTo>
                  <a:cubicBezTo>
                    <a:pt x="1410" y="4621"/>
                    <a:pt x="1530" y="4711"/>
                    <a:pt x="1653" y="4802"/>
                  </a:cubicBezTo>
                  <a:cubicBezTo>
                    <a:pt x="1626" y="4845"/>
                    <a:pt x="1596" y="4891"/>
                    <a:pt x="1567" y="4938"/>
                  </a:cubicBezTo>
                  <a:cubicBezTo>
                    <a:pt x="1535" y="4920"/>
                    <a:pt x="1505" y="4903"/>
                    <a:pt x="1473" y="4885"/>
                  </a:cubicBezTo>
                  <a:cubicBezTo>
                    <a:pt x="1461" y="4905"/>
                    <a:pt x="1450" y="4922"/>
                    <a:pt x="1438" y="4939"/>
                  </a:cubicBezTo>
                  <a:cubicBezTo>
                    <a:pt x="1468" y="4961"/>
                    <a:pt x="1495" y="4980"/>
                    <a:pt x="1522" y="5000"/>
                  </a:cubicBezTo>
                  <a:cubicBezTo>
                    <a:pt x="1503" y="5034"/>
                    <a:pt x="1484" y="5066"/>
                    <a:pt x="1465" y="5099"/>
                  </a:cubicBezTo>
                  <a:cubicBezTo>
                    <a:pt x="1483" y="5110"/>
                    <a:pt x="1499" y="5120"/>
                    <a:pt x="1519" y="5132"/>
                  </a:cubicBezTo>
                  <a:cubicBezTo>
                    <a:pt x="1578" y="5028"/>
                    <a:pt x="1636" y="4926"/>
                    <a:pt x="1692" y="4828"/>
                  </a:cubicBezTo>
                  <a:cubicBezTo>
                    <a:pt x="1830" y="4891"/>
                    <a:pt x="1965" y="4952"/>
                    <a:pt x="2104" y="5014"/>
                  </a:cubicBezTo>
                  <a:cubicBezTo>
                    <a:pt x="2088" y="5063"/>
                    <a:pt x="2070" y="5116"/>
                    <a:pt x="2053" y="5168"/>
                  </a:cubicBezTo>
                  <a:cubicBezTo>
                    <a:pt x="2017" y="5158"/>
                    <a:pt x="1985" y="5148"/>
                    <a:pt x="1951" y="5137"/>
                  </a:cubicBezTo>
                  <a:cubicBezTo>
                    <a:pt x="1944" y="5158"/>
                    <a:pt x="1937" y="5176"/>
                    <a:pt x="1931" y="5196"/>
                  </a:cubicBezTo>
                  <a:cubicBezTo>
                    <a:pt x="1941" y="5201"/>
                    <a:pt x="1949" y="5205"/>
                    <a:pt x="1958" y="5208"/>
                  </a:cubicBezTo>
                  <a:cubicBezTo>
                    <a:pt x="2027" y="5235"/>
                    <a:pt x="2027" y="5235"/>
                    <a:pt x="2006" y="5305"/>
                  </a:cubicBezTo>
                  <a:cubicBezTo>
                    <a:pt x="1991" y="5354"/>
                    <a:pt x="1991" y="5354"/>
                    <a:pt x="2042" y="5366"/>
                  </a:cubicBezTo>
                  <a:cubicBezTo>
                    <a:pt x="2044" y="5366"/>
                    <a:pt x="2045" y="5365"/>
                    <a:pt x="2049" y="5363"/>
                  </a:cubicBezTo>
                  <a:cubicBezTo>
                    <a:pt x="2085" y="5251"/>
                    <a:pt x="2121" y="5138"/>
                    <a:pt x="2156" y="5029"/>
                  </a:cubicBezTo>
                  <a:cubicBezTo>
                    <a:pt x="2304" y="5060"/>
                    <a:pt x="2448" y="5091"/>
                    <a:pt x="2595" y="5122"/>
                  </a:cubicBezTo>
                  <a:cubicBezTo>
                    <a:pt x="2589" y="5173"/>
                    <a:pt x="2582" y="5227"/>
                    <a:pt x="2576" y="5283"/>
                  </a:cubicBezTo>
                  <a:cubicBezTo>
                    <a:pt x="2539" y="5280"/>
                    <a:pt x="2505" y="5278"/>
                    <a:pt x="2469" y="5275"/>
                  </a:cubicBezTo>
                  <a:cubicBezTo>
                    <a:pt x="2465" y="5298"/>
                    <a:pt x="2461" y="5318"/>
                    <a:pt x="2457" y="5340"/>
                  </a:cubicBezTo>
                  <a:cubicBezTo>
                    <a:pt x="2494" y="5348"/>
                    <a:pt x="2528" y="5356"/>
                    <a:pt x="2563" y="5364"/>
                  </a:cubicBezTo>
                  <a:cubicBezTo>
                    <a:pt x="2560" y="5403"/>
                    <a:pt x="2557" y="5440"/>
                    <a:pt x="2554" y="5479"/>
                  </a:cubicBezTo>
                  <a:cubicBezTo>
                    <a:pt x="2611" y="5479"/>
                    <a:pt x="2611" y="5479"/>
                    <a:pt x="2611" y="5479"/>
                  </a:cubicBezTo>
                  <a:cubicBezTo>
                    <a:pt x="2623" y="5361"/>
                    <a:pt x="2635" y="5244"/>
                    <a:pt x="2646" y="5124"/>
                  </a:cubicBezTo>
                  <a:cubicBezTo>
                    <a:pt x="3094" y="5124"/>
                    <a:pt x="3094" y="5124"/>
                    <a:pt x="3094" y="5124"/>
                  </a:cubicBezTo>
                  <a:cubicBezTo>
                    <a:pt x="3100" y="5177"/>
                    <a:pt x="3107" y="5231"/>
                    <a:pt x="3113" y="5287"/>
                  </a:cubicBezTo>
                  <a:cubicBezTo>
                    <a:pt x="3078" y="5292"/>
                    <a:pt x="3048" y="5296"/>
                    <a:pt x="3015" y="5301"/>
                  </a:cubicBezTo>
                  <a:cubicBezTo>
                    <a:pt x="3017" y="5324"/>
                    <a:pt x="3018" y="5344"/>
                    <a:pt x="3020" y="5366"/>
                  </a:cubicBezTo>
                  <a:cubicBezTo>
                    <a:pt x="3055" y="5364"/>
                    <a:pt x="3086" y="5362"/>
                    <a:pt x="3119" y="5360"/>
                  </a:cubicBezTo>
                  <a:cubicBezTo>
                    <a:pt x="3124" y="5399"/>
                    <a:pt x="3129" y="5437"/>
                    <a:pt x="3135" y="5476"/>
                  </a:cubicBezTo>
                  <a:cubicBezTo>
                    <a:pt x="3155" y="5475"/>
                    <a:pt x="3172" y="5474"/>
                    <a:pt x="3190" y="5473"/>
                  </a:cubicBezTo>
                  <a:cubicBezTo>
                    <a:pt x="3174" y="5351"/>
                    <a:pt x="3158" y="5234"/>
                    <a:pt x="3143" y="5120"/>
                  </a:cubicBezTo>
                  <a:cubicBezTo>
                    <a:pt x="3293" y="5086"/>
                    <a:pt x="3436" y="5053"/>
                    <a:pt x="3582" y="5019"/>
                  </a:cubicBezTo>
                  <a:cubicBezTo>
                    <a:pt x="3598" y="5064"/>
                    <a:pt x="3615" y="5115"/>
                    <a:pt x="3633" y="5169"/>
                  </a:cubicBezTo>
                  <a:cubicBezTo>
                    <a:pt x="3600" y="5182"/>
                    <a:pt x="3569" y="5195"/>
                    <a:pt x="3536" y="5208"/>
                  </a:cubicBezTo>
                  <a:cubicBezTo>
                    <a:pt x="3542" y="5229"/>
                    <a:pt x="3548" y="5248"/>
                    <a:pt x="3554" y="5269"/>
                  </a:cubicBezTo>
                  <a:cubicBezTo>
                    <a:pt x="3589" y="5259"/>
                    <a:pt x="3621" y="5249"/>
                    <a:pt x="3654" y="5240"/>
                  </a:cubicBezTo>
                  <a:cubicBezTo>
                    <a:pt x="3667" y="5278"/>
                    <a:pt x="3680" y="5314"/>
                    <a:pt x="3693" y="5352"/>
                  </a:cubicBezTo>
                  <a:cubicBezTo>
                    <a:pt x="3713" y="5344"/>
                    <a:pt x="3730" y="5336"/>
                    <a:pt x="3749" y="5328"/>
                  </a:cubicBezTo>
                  <a:cubicBezTo>
                    <a:pt x="3708" y="5216"/>
                    <a:pt x="3669" y="5107"/>
                    <a:pt x="3628" y="4997"/>
                  </a:cubicBezTo>
                  <a:cubicBezTo>
                    <a:pt x="3767" y="4936"/>
                    <a:pt x="3906" y="4882"/>
                    <a:pt x="4033" y="4798"/>
                  </a:cubicBezTo>
                  <a:cubicBezTo>
                    <a:pt x="4063" y="4846"/>
                    <a:pt x="4093" y="4893"/>
                    <a:pt x="4124" y="4942"/>
                  </a:cubicBezTo>
                  <a:cubicBezTo>
                    <a:pt x="4093" y="4963"/>
                    <a:pt x="4064" y="4981"/>
                    <a:pt x="4034" y="5001"/>
                  </a:cubicBezTo>
                  <a:cubicBezTo>
                    <a:pt x="4046" y="5020"/>
                    <a:pt x="4056" y="5036"/>
                    <a:pt x="4067" y="5054"/>
                  </a:cubicBezTo>
                  <a:cubicBezTo>
                    <a:pt x="4097" y="5038"/>
                    <a:pt x="4124" y="5023"/>
                    <a:pt x="4153" y="5008"/>
                  </a:cubicBezTo>
                  <a:cubicBezTo>
                    <a:pt x="4175" y="5041"/>
                    <a:pt x="4197" y="5073"/>
                    <a:pt x="4219" y="5107"/>
                  </a:cubicBezTo>
                  <a:cubicBezTo>
                    <a:pt x="4236" y="5095"/>
                    <a:pt x="4250" y="5086"/>
                    <a:pt x="4265" y="5076"/>
                  </a:cubicBezTo>
                  <a:cubicBezTo>
                    <a:pt x="4202" y="4974"/>
                    <a:pt x="4141" y="4874"/>
                    <a:pt x="4078" y="4773"/>
                  </a:cubicBezTo>
                  <a:cubicBezTo>
                    <a:pt x="4201" y="4688"/>
                    <a:pt x="4325" y="4606"/>
                    <a:pt x="4430" y="4497"/>
                  </a:cubicBezTo>
                  <a:cubicBezTo>
                    <a:pt x="4469" y="4538"/>
                    <a:pt x="4508" y="4579"/>
                    <a:pt x="4551" y="4624"/>
                  </a:cubicBezTo>
                  <a:cubicBezTo>
                    <a:pt x="4523" y="4647"/>
                    <a:pt x="4498" y="4668"/>
                    <a:pt x="4473" y="4689"/>
                  </a:cubicBezTo>
                  <a:cubicBezTo>
                    <a:pt x="4493" y="4707"/>
                    <a:pt x="4507" y="4721"/>
                    <a:pt x="4523" y="4736"/>
                  </a:cubicBezTo>
                  <a:cubicBezTo>
                    <a:pt x="4545" y="4717"/>
                    <a:pt x="4568" y="4697"/>
                    <a:pt x="4600" y="4670"/>
                  </a:cubicBezTo>
                  <a:cubicBezTo>
                    <a:pt x="4625" y="4701"/>
                    <a:pt x="4650" y="4732"/>
                    <a:pt x="4673" y="4759"/>
                  </a:cubicBezTo>
                  <a:cubicBezTo>
                    <a:pt x="4692" y="4742"/>
                    <a:pt x="4705" y="4730"/>
                    <a:pt x="4718" y="4718"/>
                  </a:cubicBezTo>
                  <a:cubicBezTo>
                    <a:pt x="4634" y="4633"/>
                    <a:pt x="4550" y="4548"/>
                    <a:pt x="4470" y="4467"/>
                  </a:cubicBezTo>
                  <a:cubicBezTo>
                    <a:pt x="4568" y="4351"/>
                    <a:pt x="4666" y="4236"/>
                    <a:pt x="4764" y="4120"/>
                  </a:cubicBezTo>
                  <a:cubicBezTo>
                    <a:pt x="4806" y="4148"/>
                    <a:pt x="4852" y="4179"/>
                    <a:pt x="4899" y="4210"/>
                  </a:cubicBezTo>
                  <a:cubicBezTo>
                    <a:pt x="4879" y="4244"/>
                    <a:pt x="4860" y="4274"/>
                    <a:pt x="4840" y="4306"/>
                  </a:cubicBezTo>
                  <a:cubicBezTo>
                    <a:pt x="4858" y="4318"/>
                    <a:pt x="4874" y="4327"/>
                    <a:pt x="4890" y="4337"/>
                  </a:cubicBezTo>
                  <a:cubicBezTo>
                    <a:pt x="4912" y="4310"/>
                    <a:pt x="4932" y="4285"/>
                    <a:pt x="4953" y="4258"/>
                  </a:cubicBezTo>
                  <a:cubicBezTo>
                    <a:pt x="4986" y="4279"/>
                    <a:pt x="5017" y="4297"/>
                    <a:pt x="5050" y="4317"/>
                  </a:cubicBezTo>
                  <a:cubicBezTo>
                    <a:pt x="5062" y="4301"/>
                    <a:pt x="5074" y="4286"/>
                    <a:pt x="5087" y="4269"/>
                  </a:cubicBezTo>
                  <a:cubicBezTo>
                    <a:pt x="4986" y="4205"/>
                    <a:pt x="4886" y="4142"/>
                    <a:pt x="4789" y="4081"/>
                  </a:cubicBezTo>
                  <a:cubicBezTo>
                    <a:pt x="4859" y="3945"/>
                    <a:pt x="4928" y="3811"/>
                    <a:pt x="4998" y="3675"/>
                  </a:cubicBezTo>
                  <a:cubicBezTo>
                    <a:pt x="5046" y="3696"/>
                    <a:pt x="5096" y="3717"/>
                    <a:pt x="5148" y="3739"/>
                  </a:cubicBezTo>
                  <a:cubicBezTo>
                    <a:pt x="5133" y="3772"/>
                    <a:pt x="5118" y="3804"/>
                    <a:pt x="5104" y="3834"/>
                  </a:cubicBezTo>
                  <a:cubicBezTo>
                    <a:pt x="5158" y="3864"/>
                    <a:pt x="5158" y="3864"/>
                    <a:pt x="5185" y="3815"/>
                  </a:cubicBezTo>
                  <a:cubicBezTo>
                    <a:pt x="5190" y="3806"/>
                    <a:pt x="5195" y="3797"/>
                    <a:pt x="5199" y="3787"/>
                  </a:cubicBezTo>
                  <a:cubicBezTo>
                    <a:pt x="5205" y="3772"/>
                    <a:pt x="5214" y="3769"/>
                    <a:pt x="5230" y="3775"/>
                  </a:cubicBezTo>
                  <a:cubicBezTo>
                    <a:pt x="5258" y="3786"/>
                    <a:pt x="5288" y="3795"/>
                    <a:pt x="5318" y="3805"/>
                  </a:cubicBezTo>
                  <a:cubicBezTo>
                    <a:pt x="5326" y="3787"/>
                    <a:pt x="5334" y="3771"/>
                    <a:pt x="5342" y="3753"/>
                  </a:cubicBezTo>
                  <a:cubicBezTo>
                    <a:pt x="5228" y="3710"/>
                    <a:pt x="5117" y="3668"/>
                    <a:pt x="5012" y="3628"/>
                  </a:cubicBezTo>
                  <a:cubicBezTo>
                    <a:pt x="5051" y="3483"/>
                    <a:pt x="5089" y="3341"/>
                    <a:pt x="5128" y="3197"/>
                  </a:cubicBezTo>
                  <a:cubicBezTo>
                    <a:pt x="5180" y="3206"/>
                    <a:pt x="5238" y="3217"/>
                    <a:pt x="5296" y="3227"/>
                  </a:cubicBezTo>
                  <a:cubicBezTo>
                    <a:pt x="5287" y="3259"/>
                    <a:pt x="5280" y="3288"/>
                    <a:pt x="5271" y="3318"/>
                  </a:cubicBezTo>
                  <a:cubicBezTo>
                    <a:pt x="5295" y="3325"/>
                    <a:pt x="5315" y="3332"/>
                    <a:pt x="5336" y="3339"/>
                  </a:cubicBezTo>
                  <a:cubicBezTo>
                    <a:pt x="5343" y="3301"/>
                    <a:pt x="5350" y="3266"/>
                    <a:pt x="5357" y="3230"/>
                  </a:cubicBezTo>
                  <a:cubicBezTo>
                    <a:pt x="5397" y="3239"/>
                    <a:pt x="5434" y="3247"/>
                    <a:pt x="5474" y="3256"/>
                  </a:cubicBezTo>
                  <a:cubicBezTo>
                    <a:pt x="5477" y="3233"/>
                    <a:pt x="5480" y="3214"/>
                    <a:pt x="5482" y="3194"/>
                  </a:cubicBezTo>
                  <a:cubicBezTo>
                    <a:pt x="5363" y="3175"/>
                    <a:pt x="5247" y="3158"/>
                    <a:pt x="5136" y="3141"/>
                  </a:cubicBezTo>
                  <a:cubicBezTo>
                    <a:pt x="5141" y="2990"/>
                    <a:pt x="5146" y="2844"/>
                    <a:pt x="5151" y="2696"/>
                  </a:cubicBezTo>
                  <a:cubicBezTo>
                    <a:pt x="5187" y="2694"/>
                    <a:pt x="5227" y="2691"/>
                    <a:pt x="5267" y="2689"/>
                  </a:cubicBezTo>
                  <a:cubicBezTo>
                    <a:pt x="5316" y="2687"/>
                    <a:pt x="5316" y="2687"/>
                    <a:pt x="5321" y="2736"/>
                  </a:cubicBezTo>
                  <a:cubicBezTo>
                    <a:pt x="5327" y="2789"/>
                    <a:pt x="5327" y="2789"/>
                    <a:pt x="5378" y="2784"/>
                  </a:cubicBezTo>
                  <a:cubicBezTo>
                    <a:pt x="5379" y="2784"/>
                    <a:pt x="5381" y="2782"/>
                    <a:pt x="5386" y="2778"/>
                  </a:cubicBezTo>
                  <a:cubicBezTo>
                    <a:pt x="5386" y="2686"/>
                    <a:pt x="5386" y="2686"/>
                    <a:pt x="5386" y="2686"/>
                  </a:cubicBezTo>
                  <a:cubicBezTo>
                    <a:pt x="5427" y="2684"/>
                    <a:pt x="5463" y="2682"/>
                    <a:pt x="5503" y="2680"/>
                  </a:cubicBezTo>
                  <a:cubicBezTo>
                    <a:pt x="5500" y="2658"/>
                    <a:pt x="5498" y="2640"/>
                    <a:pt x="5495" y="2620"/>
                  </a:cubicBezTo>
                  <a:cubicBezTo>
                    <a:pt x="5379" y="2628"/>
                    <a:pt x="5264" y="2636"/>
                    <a:pt x="5153" y="2643"/>
                  </a:cubicBezTo>
                  <a:cubicBezTo>
                    <a:pt x="5124" y="2495"/>
                    <a:pt x="5096" y="2351"/>
                    <a:pt x="5068" y="2203"/>
                  </a:cubicBezTo>
                  <a:cubicBezTo>
                    <a:pt x="5118" y="2189"/>
                    <a:pt x="5174" y="2172"/>
                    <a:pt x="5232" y="2156"/>
                  </a:cubicBezTo>
                  <a:cubicBezTo>
                    <a:pt x="5239" y="2191"/>
                    <a:pt x="5246" y="2224"/>
                    <a:pt x="5253" y="2256"/>
                  </a:cubicBezTo>
                  <a:cubicBezTo>
                    <a:pt x="5266" y="2254"/>
                    <a:pt x="5274" y="2251"/>
                    <a:pt x="5282" y="2251"/>
                  </a:cubicBezTo>
                  <a:cubicBezTo>
                    <a:pt x="5308" y="2251"/>
                    <a:pt x="5314" y="2240"/>
                    <a:pt x="5307" y="2215"/>
                  </a:cubicBezTo>
                  <a:cubicBezTo>
                    <a:pt x="5301" y="2195"/>
                    <a:pt x="5299" y="2173"/>
                    <a:pt x="5294" y="2150"/>
                  </a:cubicBezTo>
                  <a:cubicBezTo>
                    <a:pt x="5332" y="2135"/>
                    <a:pt x="5369" y="2121"/>
                    <a:pt x="5408" y="2106"/>
                  </a:cubicBezTo>
                  <a:cubicBezTo>
                    <a:pt x="5400" y="2088"/>
                    <a:pt x="5393" y="2073"/>
                    <a:pt x="5387" y="2058"/>
                  </a:cubicBezTo>
                  <a:cubicBezTo>
                    <a:pt x="5273" y="2092"/>
                    <a:pt x="5163" y="2125"/>
                    <a:pt x="5051" y="2158"/>
                  </a:cubicBezTo>
                  <a:cubicBezTo>
                    <a:pt x="5009" y="2013"/>
                    <a:pt x="4965" y="1871"/>
                    <a:pt x="4879" y="1743"/>
                  </a:cubicBezTo>
                  <a:cubicBezTo>
                    <a:pt x="4929" y="1718"/>
                    <a:pt x="4976" y="1693"/>
                    <a:pt x="5025" y="1668"/>
                  </a:cubicBezTo>
                  <a:cubicBezTo>
                    <a:pt x="5043" y="1699"/>
                    <a:pt x="5060" y="1726"/>
                    <a:pt x="5077" y="1755"/>
                  </a:cubicBezTo>
                  <a:cubicBezTo>
                    <a:pt x="5098" y="1748"/>
                    <a:pt x="5117" y="1741"/>
                    <a:pt x="5139" y="1733"/>
                  </a:cubicBezTo>
                  <a:cubicBezTo>
                    <a:pt x="5124" y="1699"/>
                    <a:pt x="5109" y="1667"/>
                    <a:pt x="5095" y="1635"/>
                  </a:cubicBezTo>
                  <a:cubicBezTo>
                    <a:pt x="5128" y="1616"/>
                    <a:pt x="5158" y="1599"/>
                    <a:pt x="5191" y="1581"/>
                  </a:cubicBezTo>
                  <a:cubicBezTo>
                    <a:pt x="5181" y="1564"/>
                    <a:pt x="5172" y="1549"/>
                    <a:pt x="5163" y="1532"/>
                  </a:cubicBezTo>
                  <a:cubicBezTo>
                    <a:pt x="5060" y="1588"/>
                    <a:pt x="4958" y="1642"/>
                    <a:pt x="4856" y="1697"/>
                  </a:cubicBezTo>
                  <a:cubicBezTo>
                    <a:pt x="4778" y="1571"/>
                    <a:pt x="4704" y="1445"/>
                    <a:pt x="4601" y="1337"/>
                  </a:cubicBezTo>
                  <a:cubicBezTo>
                    <a:pt x="4644" y="1300"/>
                    <a:pt x="4685" y="1265"/>
                    <a:pt x="4728" y="1228"/>
                  </a:cubicBezTo>
                  <a:cubicBezTo>
                    <a:pt x="4753" y="1251"/>
                    <a:pt x="4776" y="1273"/>
                    <a:pt x="4801" y="1297"/>
                  </a:cubicBezTo>
                  <a:cubicBezTo>
                    <a:pt x="4818" y="1285"/>
                    <a:pt x="4833" y="1275"/>
                    <a:pt x="4850" y="1263"/>
                  </a:cubicBezTo>
                  <a:cubicBezTo>
                    <a:pt x="4827" y="1235"/>
                    <a:pt x="4806" y="1210"/>
                    <a:pt x="4784" y="1184"/>
                  </a:cubicBezTo>
                  <a:cubicBezTo>
                    <a:pt x="4813" y="1158"/>
                    <a:pt x="4840" y="1132"/>
                    <a:pt x="4869" y="1106"/>
                  </a:cubicBezTo>
                  <a:cubicBezTo>
                    <a:pt x="4856" y="1090"/>
                    <a:pt x="4844" y="1076"/>
                    <a:pt x="4830" y="1061"/>
                  </a:cubicBezTo>
                  <a:cubicBezTo>
                    <a:pt x="4743" y="1141"/>
                    <a:pt x="4658" y="1220"/>
                    <a:pt x="4572" y="1299"/>
                  </a:cubicBezTo>
                  <a:cubicBezTo>
                    <a:pt x="4468" y="1188"/>
                    <a:pt x="4366" y="1079"/>
                    <a:pt x="4244" y="991"/>
                  </a:cubicBezTo>
                  <a:cubicBezTo>
                    <a:pt x="4278" y="946"/>
                    <a:pt x="4310" y="904"/>
                    <a:pt x="4344" y="860"/>
                  </a:cubicBezTo>
                  <a:cubicBezTo>
                    <a:pt x="4367" y="876"/>
                    <a:pt x="4388" y="892"/>
                    <a:pt x="4410" y="906"/>
                  </a:cubicBezTo>
                  <a:cubicBezTo>
                    <a:pt x="4416" y="910"/>
                    <a:pt x="4429" y="912"/>
                    <a:pt x="4433" y="909"/>
                  </a:cubicBezTo>
                  <a:cubicBezTo>
                    <a:pt x="4446" y="898"/>
                    <a:pt x="4456" y="885"/>
                    <a:pt x="4469" y="872"/>
                  </a:cubicBezTo>
                  <a:cubicBezTo>
                    <a:pt x="4440" y="847"/>
                    <a:pt x="4414" y="823"/>
                    <a:pt x="4386" y="799"/>
                  </a:cubicBezTo>
                  <a:cubicBezTo>
                    <a:pt x="4410" y="769"/>
                    <a:pt x="4432" y="740"/>
                    <a:pt x="4456" y="709"/>
                  </a:cubicBezTo>
                  <a:cubicBezTo>
                    <a:pt x="4439" y="697"/>
                    <a:pt x="4423" y="686"/>
                    <a:pt x="4406" y="674"/>
                  </a:cubicBezTo>
                  <a:cubicBezTo>
                    <a:pt x="4339" y="770"/>
                    <a:pt x="4273" y="863"/>
                    <a:pt x="4210" y="953"/>
                  </a:cubicBezTo>
                  <a:cubicBezTo>
                    <a:pt x="4078" y="879"/>
                    <a:pt x="3949" y="807"/>
                    <a:pt x="3818" y="734"/>
                  </a:cubicBezTo>
                  <a:cubicBezTo>
                    <a:pt x="3840" y="686"/>
                    <a:pt x="3862" y="637"/>
                    <a:pt x="3885" y="588"/>
                  </a:cubicBezTo>
                  <a:cubicBezTo>
                    <a:pt x="3901" y="594"/>
                    <a:pt x="3914" y="599"/>
                    <a:pt x="3926" y="604"/>
                  </a:cubicBezTo>
                  <a:cubicBezTo>
                    <a:pt x="3981" y="627"/>
                    <a:pt x="3981" y="627"/>
                    <a:pt x="4008" y="573"/>
                  </a:cubicBezTo>
                  <a:cubicBezTo>
                    <a:pt x="4009" y="571"/>
                    <a:pt x="4008" y="569"/>
                    <a:pt x="4008" y="566"/>
                  </a:cubicBezTo>
                  <a:cubicBezTo>
                    <a:pt x="3979" y="551"/>
                    <a:pt x="3950" y="535"/>
                    <a:pt x="3919" y="519"/>
                  </a:cubicBezTo>
                  <a:cubicBezTo>
                    <a:pt x="3935" y="482"/>
                    <a:pt x="3950" y="447"/>
                    <a:pt x="3966" y="410"/>
                  </a:cubicBezTo>
                  <a:cubicBezTo>
                    <a:pt x="3944" y="402"/>
                    <a:pt x="3924" y="396"/>
                    <a:pt x="3903" y="389"/>
                  </a:cubicBezTo>
                  <a:cubicBezTo>
                    <a:pt x="3858" y="498"/>
                    <a:pt x="3815" y="605"/>
                    <a:pt x="3772" y="709"/>
                  </a:cubicBezTo>
                  <a:cubicBezTo>
                    <a:pt x="3630" y="660"/>
                    <a:pt x="3491" y="613"/>
                    <a:pt x="3350" y="566"/>
                  </a:cubicBezTo>
                  <a:cubicBezTo>
                    <a:pt x="3360" y="525"/>
                    <a:pt x="3373" y="480"/>
                    <a:pt x="3382" y="434"/>
                  </a:cubicBezTo>
                  <a:cubicBezTo>
                    <a:pt x="3386" y="412"/>
                    <a:pt x="3396" y="409"/>
                    <a:pt x="3415" y="413"/>
                  </a:cubicBezTo>
                  <a:cubicBezTo>
                    <a:pt x="3440" y="418"/>
                    <a:pt x="3466" y="422"/>
                    <a:pt x="3494" y="427"/>
                  </a:cubicBezTo>
                  <a:cubicBezTo>
                    <a:pt x="3497" y="405"/>
                    <a:pt x="3500" y="387"/>
                    <a:pt x="3503" y="368"/>
                  </a:cubicBezTo>
                  <a:cubicBezTo>
                    <a:pt x="3469" y="357"/>
                    <a:pt x="3437" y="347"/>
                    <a:pt x="3405" y="337"/>
                  </a:cubicBezTo>
                  <a:cubicBezTo>
                    <a:pt x="3412" y="300"/>
                    <a:pt x="3419" y="267"/>
                    <a:pt x="3425" y="232"/>
                  </a:cubicBezTo>
                  <a:cubicBezTo>
                    <a:pt x="3406" y="227"/>
                    <a:pt x="3390" y="223"/>
                    <a:pt x="3371" y="218"/>
                  </a:cubicBezTo>
                  <a:cubicBezTo>
                    <a:pt x="3348" y="334"/>
                    <a:pt x="3325" y="449"/>
                    <a:pt x="3303" y="559"/>
                  </a:cubicBezTo>
                  <a:cubicBezTo>
                    <a:pt x="3153" y="543"/>
                    <a:pt x="3007" y="527"/>
                    <a:pt x="2861" y="512"/>
                  </a:cubicBezTo>
                  <a:cubicBezTo>
                    <a:pt x="2861" y="349"/>
                    <a:pt x="2861" y="349"/>
                    <a:pt x="2861" y="349"/>
                  </a:cubicBezTo>
                  <a:cubicBezTo>
                    <a:pt x="2881" y="349"/>
                    <a:pt x="2899" y="349"/>
                    <a:pt x="2916" y="348"/>
                  </a:cubicBezTo>
                  <a:cubicBezTo>
                    <a:pt x="2970" y="346"/>
                    <a:pt x="2964" y="356"/>
                    <a:pt x="2966" y="297"/>
                  </a:cubicBezTo>
                  <a:cubicBezTo>
                    <a:pt x="2966" y="294"/>
                    <a:pt x="2964" y="291"/>
                    <a:pt x="2963" y="286"/>
                  </a:cubicBezTo>
                  <a:cubicBezTo>
                    <a:pt x="2929" y="284"/>
                    <a:pt x="2897" y="282"/>
                    <a:pt x="2860" y="279"/>
                  </a:cubicBezTo>
                  <a:cubicBezTo>
                    <a:pt x="2860" y="165"/>
                    <a:pt x="2860" y="165"/>
                    <a:pt x="2860" y="165"/>
                  </a:cubicBezTo>
                  <a:cubicBezTo>
                    <a:pt x="2808" y="160"/>
                    <a:pt x="2808" y="161"/>
                    <a:pt x="2808" y="207"/>
                  </a:cubicBezTo>
                  <a:cubicBezTo>
                    <a:pt x="2808" y="299"/>
                    <a:pt x="2808" y="391"/>
                    <a:pt x="2808" y="483"/>
                  </a:cubicBezTo>
                  <a:cubicBezTo>
                    <a:pt x="2808" y="493"/>
                    <a:pt x="2808" y="503"/>
                    <a:pt x="2808" y="514"/>
                  </a:cubicBezTo>
                  <a:cubicBezTo>
                    <a:pt x="2659" y="528"/>
                    <a:pt x="2512" y="532"/>
                    <a:pt x="2369" y="570"/>
                  </a:cubicBezTo>
                  <a:cubicBezTo>
                    <a:pt x="2357" y="515"/>
                    <a:pt x="2346" y="462"/>
                    <a:pt x="2334" y="407"/>
                  </a:cubicBezTo>
                  <a:cubicBezTo>
                    <a:pt x="2369" y="398"/>
                    <a:pt x="2402" y="390"/>
                    <a:pt x="2438" y="381"/>
                  </a:cubicBezTo>
                  <a:cubicBezTo>
                    <a:pt x="2434" y="360"/>
                    <a:pt x="2431" y="341"/>
                    <a:pt x="2427" y="320"/>
                  </a:cubicBezTo>
                  <a:cubicBezTo>
                    <a:pt x="2391" y="325"/>
                    <a:pt x="2357" y="330"/>
                    <a:pt x="2322" y="336"/>
                  </a:cubicBezTo>
                  <a:cubicBezTo>
                    <a:pt x="2315" y="303"/>
                    <a:pt x="2307" y="274"/>
                    <a:pt x="2302" y="245"/>
                  </a:cubicBezTo>
                  <a:cubicBezTo>
                    <a:pt x="2298" y="226"/>
                    <a:pt x="2289" y="222"/>
                    <a:pt x="2272" y="226"/>
                  </a:cubicBezTo>
                  <a:cubicBezTo>
                    <a:pt x="2264" y="229"/>
                    <a:pt x="2257" y="231"/>
                    <a:pt x="2247" y="234"/>
                  </a:cubicBezTo>
                  <a:cubicBezTo>
                    <a:pt x="2272" y="348"/>
                    <a:pt x="2296" y="460"/>
                    <a:pt x="2320" y="571"/>
                  </a:cubicBezTo>
                  <a:cubicBezTo>
                    <a:pt x="2178" y="620"/>
                    <a:pt x="2038" y="669"/>
                    <a:pt x="1896" y="718"/>
                  </a:cubicBezTo>
                  <a:cubicBezTo>
                    <a:pt x="1875" y="671"/>
                    <a:pt x="1854" y="622"/>
                    <a:pt x="1832" y="571"/>
                  </a:cubicBezTo>
                  <a:cubicBezTo>
                    <a:pt x="1866" y="555"/>
                    <a:pt x="1897" y="540"/>
                    <a:pt x="1930" y="524"/>
                  </a:cubicBezTo>
                  <a:cubicBezTo>
                    <a:pt x="1920" y="505"/>
                    <a:pt x="1912" y="487"/>
                    <a:pt x="1902" y="469"/>
                  </a:cubicBezTo>
                  <a:cubicBezTo>
                    <a:pt x="1869" y="482"/>
                    <a:pt x="1838" y="494"/>
                    <a:pt x="1805" y="506"/>
                  </a:cubicBezTo>
                  <a:cubicBezTo>
                    <a:pt x="1787" y="469"/>
                    <a:pt x="1770" y="435"/>
                    <a:pt x="1752" y="399"/>
                  </a:cubicBezTo>
                  <a:cubicBezTo>
                    <a:pt x="1733" y="408"/>
                    <a:pt x="1717" y="415"/>
                    <a:pt x="1699" y="423"/>
                  </a:cubicBezTo>
                  <a:cubicBezTo>
                    <a:pt x="1751" y="531"/>
                    <a:pt x="1802" y="636"/>
                    <a:pt x="1852" y="740"/>
                  </a:cubicBezTo>
                  <a:cubicBezTo>
                    <a:pt x="1723" y="815"/>
                    <a:pt x="1596" y="889"/>
                    <a:pt x="1467" y="964"/>
                  </a:cubicBezTo>
                  <a:cubicBezTo>
                    <a:pt x="1438" y="926"/>
                    <a:pt x="1405" y="883"/>
                    <a:pt x="1371" y="839"/>
                  </a:cubicBezTo>
                  <a:cubicBezTo>
                    <a:pt x="1400" y="818"/>
                    <a:pt x="1427" y="798"/>
                    <a:pt x="1456" y="777"/>
                  </a:cubicBezTo>
                  <a:cubicBezTo>
                    <a:pt x="1443" y="758"/>
                    <a:pt x="1432" y="741"/>
                    <a:pt x="1420" y="722"/>
                  </a:cubicBezTo>
                  <a:cubicBezTo>
                    <a:pt x="1389" y="741"/>
                    <a:pt x="1360" y="759"/>
                    <a:pt x="1330" y="777"/>
                  </a:cubicBezTo>
                  <a:cubicBezTo>
                    <a:pt x="1307" y="747"/>
                    <a:pt x="1285" y="719"/>
                    <a:pt x="1263" y="690"/>
                  </a:cubicBezTo>
                  <a:cubicBezTo>
                    <a:pt x="1247" y="703"/>
                    <a:pt x="1234" y="713"/>
                    <a:pt x="1219" y="725"/>
                  </a:cubicBezTo>
                  <a:cubicBezTo>
                    <a:pt x="1291" y="817"/>
                    <a:pt x="1361" y="908"/>
                    <a:pt x="1429" y="996"/>
                  </a:cubicBezTo>
                  <a:cubicBezTo>
                    <a:pt x="1320" y="1102"/>
                    <a:pt x="1214" y="1207"/>
                    <a:pt x="1107" y="1312"/>
                  </a:cubicBezTo>
                  <a:cubicBezTo>
                    <a:pt x="1064" y="1275"/>
                    <a:pt x="1020" y="1239"/>
                    <a:pt x="975" y="1200"/>
                  </a:cubicBezTo>
                  <a:cubicBezTo>
                    <a:pt x="999" y="1172"/>
                    <a:pt x="1022" y="1146"/>
                    <a:pt x="1045" y="1120"/>
                  </a:cubicBezTo>
                  <a:cubicBezTo>
                    <a:pt x="1031" y="1105"/>
                    <a:pt x="1018" y="1091"/>
                    <a:pt x="1003" y="1075"/>
                  </a:cubicBezTo>
                  <a:cubicBezTo>
                    <a:pt x="978" y="1102"/>
                    <a:pt x="955" y="1126"/>
                    <a:pt x="931" y="1150"/>
                  </a:cubicBezTo>
                  <a:cubicBezTo>
                    <a:pt x="910" y="1135"/>
                    <a:pt x="892" y="1121"/>
                    <a:pt x="873" y="1107"/>
                  </a:cubicBezTo>
                  <a:cubicBezTo>
                    <a:pt x="840" y="1081"/>
                    <a:pt x="837" y="1082"/>
                    <a:pt x="811" y="1120"/>
                  </a:cubicBezTo>
                  <a:cubicBezTo>
                    <a:pt x="897" y="1195"/>
                    <a:pt x="983" y="1270"/>
                    <a:pt x="1068" y="1345"/>
                  </a:cubicBezTo>
                  <a:cubicBezTo>
                    <a:pt x="985" y="1470"/>
                    <a:pt x="903" y="1592"/>
                    <a:pt x="820" y="1716"/>
                  </a:cubicBezTo>
                  <a:cubicBezTo>
                    <a:pt x="772" y="1689"/>
                    <a:pt x="723" y="1662"/>
                    <a:pt x="673" y="1634"/>
                  </a:cubicBezTo>
                  <a:cubicBezTo>
                    <a:pt x="691" y="1604"/>
                    <a:pt x="707" y="1577"/>
                    <a:pt x="723" y="1548"/>
                  </a:cubicBezTo>
                  <a:cubicBezTo>
                    <a:pt x="704" y="1535"/>
                    <a:pt x="687" y="1524"/>
                    <a:pt x="668" y="1511"/>
                  </a:cubicBezTo>
                  <a:cubicBezTo>
                    <a:pt x="649" y="1542"/>
                    <a:pt x="630" y="1571"/>
                    <a:pt x="611" y="1601"/>
                  </a:cubicBezTo>
                  <a:cubicBezTo>
                    <a:pt x="574" y="1582"/>
                    <a:pt x="538" y="1565"/>
                    <a:pt x="500" y="1546"/>
                  </a:cubicBezTo>
                  <a:cubicBezTo>
                    <a:pt x="493" y="1566"/>
                    <a:pt x="488" y="1582"/>
                    <a:pt x="482" y="1600"/>
                  </a:cubicBezTo>
                  <a:cubicBezTo>
                    <a:pt x="590" y="1653"/>
                    <a:pt x="696" y="1705"/>
                    <a:pt x="799" y="1756"/>
                  </a:cubicBezTo>
                  <a:cubicBezTo>
                    <a:pt x="741" y="1897"/>
                    <a:pt x="683" y="2035"/>
                    <a:pt x="625" y="2177"/>
                  </a:cubicBezTo>
                  <a:cubicBezTo>
                    <a:pt x="575" y="2162"/>
                    <a:pt x="520" y="2146"/>
                    <a:pt x="465" y="2130"/>
                  </a:cubicBezTo>
                  <a:cubicBezTo>
                    <a:pt x="474" y="2095"/>
                    <a:pt x="482" y="2065"/>
                    <a:pt x="490" y="2033"/>
                  </a:cubicBezTo>
                  <a:cubicBezTo>
                    <a:pt x="469" y="2026"/>
                    <a:pt x="452" y="2020"/>
                    <a:pt x="433" y="2013"/>
                  </a:cubicBezTo>
                  <a:cubicBezTo>
                    <a:pt x="423" y="2047"/>
                    <a:pt x="413" y="2079"/>
                    <a:pt x="403" y="2113"/>
                  </a:cubicBezTo>
                  <a:cubicBezTo>
                    <a:pt x="364" y="2102"/>
                    <a:pt x="326" y="2092"/>
                    <a:pt x="287" y="2082"/>
                  </a:cubicBezTo>
                  <a:cubicBezTo>
                    <a:pt x="280" y="2101"/>
                    <a:pt x="275" y="2117"/>
                    <a:pt x="268" y="2136"/>
                  </a:cubicBezTo>
                  <a:cubicBezTo>
                    <a:pt x="384" y="2167"/>
                    <a:pt x="497" y="2197"/>
                    <a:pt x="606" y="2226"/>
                  </a:cubicBezTo>
                  <a:cubicBezTo>
                    <a:pt x="584" y="2378"/>
                    <a:pt x="563" y="2526"/>
                    <a:pt x="541" y="2678"/>
                  </a:cubicBezTo>
                  <a:cubicBezTo>
                    <a:pt x="489" y="2673"/>
                    <a:pt x="434" y="2667"/>
                    <a:pt x="380" y="2661"/>
                  </a:cubicBezTo>
                  <a:cubicBezTo>
                    <a:pt x="380" y="2630"/>
                    <a:pt x="381" y="2603"/>
                    <a:pt x="379" y="2576"/>
                  </a:cubicBezTo>
                  <a:cubicBezTo>
                    <a:pt x="379" y="2568"/>
                    <a:pt x="372" y="2557"/>
                    <a:pt x="365" y="2555"/>
                  </a:cubicBezTo>
                  <a:cubicBezTo>
                    <a:pt x="351" y="2550"/>
                    <a:pt x="334" y="2551"/>
                    <a:pt x="316" y="2549"/>
                  </a:cubicBezTo>
                  <a:cubicBezTo>
                    <a:pt x="312" y="2585"/>
                    <a:pt x="308" y="2619"/>
                    <a:pt x="305" y="2655"/>
                  </a:cubicBezTo>
                  <a:cubicBezTo>
                    <a:pt x="278" y="2655"/>
                    <a:pt x="254" y="2655"/>
                    <a:pt x="230" y="2655"/>
                  </a:cubicBezTo>
                  <a:cubicBezTo>
                    <a:pt x="180" y="2654"/>
                    <a:pt x="180" y="2654"/>
                    <a:pt x="181" y="2705"/>
                  </a:cubicBezTo>
                  <a:cubicBezTo>
                    <a:pt x="181" y="2707"/>
                    <a:pt x="182" y="2708"/>
                    <a:pt x="184" y="2712"/>
                  </a:cubicBezTo>
                  <a:cubicBezTo>
                    <a:pt x="303" y="2716"/>
                    <a:pt x="424" y="2721"/>
                    <a:pt x="542" y="2725"/>
                  </a:cubicBezTo>
                  <a:cubicBezTo>
                    <a:pt x="548" y="2876"/>
                    <a:pt x="555" y="3024"/>
                    <a:pt x="561" y="3175"/>
                  </a:cubicBezTo>
                  <a:cubicBezTo>
                    <a:pt x="518" y="3181"/>
                    <a:pt x="468" y="3189"/>
                    <a:pt x="418" y="3195"/>
                  </a:cubicBezTo>
                  <a:cubicBezTo>
                    <a:pt x="412" y="3196"/>
                    <a:pt x="400" y="3186"/>
                    <a:pt x="398" y="3179"/>
                  </a:cubicBezTo>
                  <a:cubicBezTo>
                    <a:pt x="392" y="3158"/>
                    <a:pt x="390" y="3135"/>
                    <a:pt x="384" y="3113"/>
                  </a:cubicBezTo>
                  <a:cubicBezTo>
                    <a:pt x="383" y="3108"/>
                    <a:pt x="374" y="3100"/>
                    <a:pt x="368" y="3099"/>
                  </a:cubicBezTo>
                  <a:cubicBezTo>
                    <a:pt x="352" y="3098"/>
                    <a:pt x="335" y="3100"/>
                    <a:pt x="317" y="3101"/>
                  </a:cubicBezTo>
                  <a:cubicBezTo>
                    <a:pt x="319" y="3120"/>
                    <a:pt x="321" y="3137"/>
                    <a:pt x="322" y="3154"/>
                  </a:cubicBezTo>
                  <a:cubicBezTo>
                    <a:pt x="324" y="3171"/>
                    <a:pt x="326" y="3189"/>
                    <a:pt x="329" y="3208"/>
                  </a:cubicBezTo>
                  <a:cubicBezTo>
                    <a:pt x="301" y="3213"/>
                    <a:pt x="276" y="3218"/>
                    <a:pt x="252" y="3223"/>
                  </a:cubicBezTo>
                  <a:cubicBezTo>
                    <a:pt x="209" y="3231"/>
                    <a:pt x="209" y="3231"/>
                    <a:pt x="217" y="3273"/>
                  </a:cubicBezTo>
                  <a:cubicBezTo>
                    <a:pt x="218" y="3277"/>
                    <a:pt x="219" y="3282"/>
                    <a:pt x="222" y="3289"/>
                  </a:cubicBezTo>
                  <a:cubicBezTo>
                    <a:pt x="339" y="3268"/>
                    <a:pt x="456" y="3246"/>
                    <a:pt x="573" y="3225"/>
                  </a:cubicBezTo>
                  <a:cubicBezTo>
                    <a:pt x="592" y="3299"/>
                    <a:pt x="608" y="3371"/>
                    <a:pt x="628" y="3442"/>
                  </a:cubicBezTo>
                  <a:cubicBezTo>
                    <a:pt x="648" y="3513"/>
                    <a:pt x="672" y="3583"/>
                    <a:pt x="695" y="3656"/>
                  </a:cubicBezTo>
                  <a:cubicBezTo>
                    <a:pt x="644" y="3677"/>
                    <a:pt x="590" y="3699"/>
                    <a:pt x="534" y="3722"/>
                  </a:cubicBezTo>
                  <a:cubicBezTo>
                    <a:pt x="522" y="3688"/>
                    <a:pt x="511" y="3658"/>
                    <a:pt x="499" y="3625"/>
                  </a:cubicBezTo>
                  <a:cubicBezTo>
                    <a:pt x="479" y="3631"/>
                    <a:pt x="460" y="3636"/>
                    <a:pt x="441" y="3642"/>
                  </a:cubicBezTo>
                  <a:cubicBezTo>
                    <a:pt x="451" y="3677"/>
                    <a:pt x="460" y="3708"/>
                    <a:pt x="469" y="3740"/>
                  </a:cubicBezTo>
                  <a:cubicBezTo>
                    <a:pt x="432" y="3758"/>
                    <a:pt x="397" y="3774"/>
                    <a:pt x="360" y="3791"/>
                  </a:cubicBezTo>
                  <a:cubicBezTo>
                    <a:pt x="367" y="3809"/>
                    <a:pt x="374" y="3824"/>
                    <a:pt x="383" y="3842"/>
                  </a:cubicBezTo>
                  <a:cubicBezTo>
                    <a:pt x="494" y="3798"/>
                    <a:pt x="604" y="3754"/>
                    <a:pt x="711" y="3712"/>
                  </a:cubicBezTo>
                  <a:cubicBezTo>
                    <a:pt x="782" y="3841"/>
                    <a:pt x="854" y="3972"/>
                    <a:pt x="926" y="4104"/>
                  </a:cubicBezTo>
                  <a:cubicBezTo>
                    <a:pt x="881" y="4136"/>
                    <a:pt x="834" y="4168"/>
                    <a:pt x="785" y="4202"/>
                  </a:cubicBezTo>
                  <a:cubicBezTo>
                    <a:pt x="764" y="4174"/>
                    <a:pt x="744" y="4147"/>
                    <a:pt x="723" y="4119"/>
                  </a:cubicBezTo>
                  <a:cubicBezTo>
                    <a:pt x="706" y="4131"/>
                    <a:pt x="691" y="4141"/>
                    <a:pt x="675" y="4153"/>
                  </a:cubicBezTo>
                  <a:cubicBezTo>
                    <a:pt x="691" y="4182"/>
                    <a:pt x="707" y="4209"/>
                    <a:pt x="724" y="4238"/>
                  </a:cubicBezTo>
                  <a:cubicBezTo>
                    <a:pt x="691" y="4263"/>
                    <a:pt x="660" y="4287"/>
                    <a:pt x="627" y="4313"/>
                  </a:cubicBezTo>
                  <a:cubicBezTo>
                    <a:pt x="639" y="4326"/>
                    <a:pt x="649" y="4337"/>
                    <a:pt x="660" y="4350"/>
                  </a:cubicBezTo>
                  <a:moveTo>
                    <a:pt x="1552" y="4869"/>
                  </a:moveTo>
                  <a:cubicBezTo>
                    <a:pt x="1563" y="4849"/>
                    <a:pt x="1572" y="4832"/>
                    <a:pt x="1583" y="4812"/>
                  </a:cubicBezTo>
                  <a:cubicBezTo>
                    <a:pt x="1487" y="4742"/>
                    <a:pt x="1392" y="4672"/>
                    <a:pt x="1296" y="4601"/>
                  </a:cubicBezTo>
                  <a:cubicBezTo>
                    <a:pt x="1212" y="4688"/>
                    <a:pt x="1131" y="4774"/>
                    <a:pt x="1049" y="4859"/>
                  </a:cubicBezTo>
                  <a:cubicBezTo>
                    <a:pt x="1007" y="4822"/>
                    <a:pt x="967" y="4787"/>
                    <a:pt x="919" y="4744"/>
                  </a:cubicBezTo>
                  <a:cubicBezTo>
                    <a:pt x="950" y="4717"/>
                    <a:pt x="978" y="4692"/>
                    <a:pt x="1004" y="4669"/>
                  </a:cubicBezTo>
                  <a:cubicBezTo>
                    <a:pt x="990" y="4654"/>
                    <a:pt x="977" y="4641"/>
                    <a:pt x="963" y="4627"/>
                  </a:cubicBezTo>
                  <a:cubicBezTo>
                    <a:pt x="934" y="4650"/>
                    <a:pt x="904" y="4673"/>
                    <a:pt x="874" y="4696"/>
                  </a:cubicBezTo>
                  <a:cubicBezTo>
                    <a:pt x="847" y="4671"/>
                    <a:pt x="821" y="4647"/>
                    <a:pt x="795" y="4622"/>
                  </a:cubicBezTo>
                  <a:cubicBezTo>
                    <a:pt x="778" y="4638"/>
                    <a:pt x="764" y="4652"/>
                    <a:pt x="749" y="4666"/>
                  </a:cubicBezTo>
                  <a:cubicBezTo>
                    <a:pt x="851" y="4764"/>
                    <a:pt x="951" y="4860"/>
                    <a:pt x="1052" y="4958"/>
                  </a:cubicBezTo>
                  <a:cubicBezTo>
                    <a:pt x="1132" y="4865"/>
                    <a:pt x="1211" y="4775"/>
                    <a:pt x="1290" y="4683"/>
                  </a:cubicBezTo>
                  <a:cubicBezTo>
                    <a:pt x="1331" y="4717"/>
                    <a:pt x="1369" y="4748"/>
                    <a:pt x="1408" y="4781"/>
                  </a:cubicBezTo>
                  <a:cubicBezTo>
                    <a:pt x="1384" y="4813"/>
                    <a:pt x="1363" y="4843"/>
                    <a:pt x="1341" y="4874"/>
                  </a:cubicBezTo>
                  <a:cubicBezTo>
                    <a:pt x="1360" y="4885"/>
                    <a:pt x="1377" y="4896"/>
                    <a:pt x="1396" y="4907"/>
                  </a:cubicBezTo>
                  <a:cubicBezTo>
                    <a:pt x="1418" y="4875"/>
                    <a:pt x="1440" y="4846"/>
                    <a:pt x="1461" y="4817"/>
                  </a:cubicBezTo>
                  <a:cubicBezTo>
                    <a:pt x="1492" y="4835"/>
                    <a:pt x="1521" y="4851"/>
                    <a:pt x="1552" y="4869"/>
                  </a:cubicBezTo>
                  <a:moveTo>
                    <a:pt x="137" y="2596"/>
                  </a:moveTo>
                  <a:cubicBezTo>
                    <a:pt x="161" y="2596"/>
                    <a:pt x="182" y="2596"/>
                    <a:pt x="202" y="2596"/>
                  </a:cubicBezTo>
                  <a:cubicBezTo>
                    <a:pt x="252" y="2598"/>
                    <a:pt x="252" y="2599"/>
                    <a:pt x="260" y="2549"/>
                  </a:cubicBezTo>
                  <a:cubicBezTo>
                    <a:pt x="260" y="2548"/>
                    <a:pt x="259" y="2546"/>
                    <a:pt x="258" y="2541"/>
                  </a:cubicBezTo>
                  <a:cubicBezTo>
                    <a:pt x="221" y="2535"/>
                    <a:pt x="182" y="2529"/>
                    <a:pt x="143" y="2523"/>
                  </a:cubicBezTo>
                  <a:cubicBezTo>
                    <a:pt x="146" y="2486"/>
                    <a:pt x="149" y="2451"/>
                    <a:pt x="153" y="2413"/>
                  </a:cubicBezTo>
                  <a:cubicBezTo>
                    <a:pt x="131" y="2411"/>
                    <a:pt x="112" y="2409"/>
                    <a:pt x="89" y="2406"/>
                  </a:cubicBezTo>
                  <a:cubicBezTo>
                    <a:pt x="77" y="2547"/>
                    <a:pt x="64" y="2685"/>
                    <a:pt x="52" y="2823"/>
                  </a:cubicBezTo>
                  <a:cubicBezTo>
                    <a:pt x="417" y="2823"/>
                    <a:pt x="417" y="2823"/>
                    <a:pt x="417" y="2823"/>
                  </a:cubicBezTo>
                  <a:cubicBezTo>
                    <a:pt x="420" y="2872"/>
                    <a:pt x="423" y="2921"/>
                    <a:pt x="426" y="2971"/>
                  </a:cubicBezTo>
                  <a:cubicBezTo>
                    <a:pt x="386" y="2977"/>
                    <a:pt x="349" y="2983"/>
                    <a:pt x="311" y="2989"/>
                  </a:cubicBezTo>
                  <a:cubicBezTo>
                    <a:pt x="311" y="3041"/>
                    <a:pt x="311" y="3041"/>
                    <a:pt x="311" y="3041"/>
                  </a:cubicBezTo>
                  <a:cubicBezTo>
                    <a:pt x="429" y="3041"/>
                    <a:pt x="429" y="3041"/>
                    <a:pt x="429" y="3041"/>
                  </a:cubicBezTo>
                  <a:cubicBezTo>
                    <a:pt x="433" y="3073"/>
                    <a:pt x="437" y="3105"/>
                    <a:pt x="442" y="3139"/>
                  </a:cubicBezTo>
                  <a:cubicBezTo>
                    <a:pt x="466" y="3135"/>
                    <a:pt x="487" y="3131"/>
                    <a:pt x="510" y="3127"/>
                  </a:cubicBezTo>
                  <a:cubicBezTo>
                    <a:pt x="503" y="3008"/>
                    <a:pt x="495" y="2892"/>
                    <a:pt x="488" y="2775"/>
                  </a:cubicBezTo>
                  <a:cubicBezTo>
                    <a:pt x="366" y="2770"/>
                    <a:pt x="250" y="2766"/>
                    <a:pt x="129" y="2761"/>
                  </a:cubicBezTo>
                  <a:cubicBezTo>
                    <a:pt x="132" y="2705"/>
                    <a:pt x="134" y="2652"/>
                    <a:pt x="137" y="2596"/>
                  </a:cubicBezTo>
                  <a:moveTo>
                    <a:pt x="4091" y="428"/>
                  </a:moveTo>
                  <a:cubicBezTo>
                    <a:pt x="4127" y="442"/>
                    <a:pt x="4162" y="456"/>
                    <a:pt x="4197" y="470"/>
                  </a:cubicBezTo>
                  <a:cubicBezTo>
                    <a:pt x="4209" y="454"/>
                    <a:pt x="4219" y="439"/>
                    <a:pt x="4231" y="422"/>
                  </a:cubicBezTo>
                  <a:cubicBezTo>
                    <a:pt x="4108" y="347"/>
                    <a:pt x="3986" y="277"/>
                    <a:pt x="3847" y="237"/>
                  </a:cubicBezTo>
                  <a:cubicBezTo>
                    <a:pt x="3806" y="347"/>
                    <a:pt x="3766" y="453"/>
                    <a:pt x="3726" y="561"/>
                  </a:cubicBezTo>
                  <a:cubicBezTo>
                    <a:pt x="3676" y="543"/>
                    <a:pt x="3630" y="527"/>
                    <a:pt x="3583" y="510"/>
                  </a:cubicBezTo>
                  <a:cubicBezTo>
                    <a:pt x="3592" y="474"/>
                    <a:pt x="3601" y="440"/>
                    <a:pt x="3610" y="405"/>
                  </a:cubicBezTo>
                  <a:cubicBezTo>
                    <a:pt x="3592" y="399"/>
                    <a:pt x="3577" y="394"/>
                    <a:pt x="3561" y="389"/>
                  </a:cubicBezTo>
                  <a:cubicBezTo>
                    <a:pt x="3553" y="411"/>
                    <a:pt x="3546" y="431"/>
                    <a:pt x="3540" y="452"/>
                  </a:cubicBezTo>
                  <a:cubicBezTo>
                    <a:pt x="3528" y="493"/>
                    <a:pt x="3528" y="493"/>
                    <a:pt x="3486" y="485"/>
                  </a:cubicBezTo>
                  <a:cubicBezTo>
                    <a:pt x="3428" y="474"/>
                    <a:pt x="3428" y="474"/>
                    <a:pt x="3417" y="533"/>
                  </a:cubicBezTo>
                  <a:cubicBezTo>
                    <a:pt x="3417" y="533"/>
                    <a:pt x="3418" y="534"/>
                    <a:pt x="3419" y="537"/>
                  </a:cubicBezTo>
                  <a:cubicBezTo>
                    <a:pt x="3528" y="571"/>
                    <a:pt x="3638" y="605"/>
                    <a:pt x="3750" y="640"/>
                  </a:cubicBezTo>
                  <a:cubicBezTo>
                    <a:pt x="3794" y="536"/>
                    <a:pt x="3838" y="431"/>
                    <a:pt x="3883" y="324"/>
                  </a:cubicBezTo>
                  <a:cubicBezTo>
                    <a:pt x="3935" y="347"/>
                    <a:pt x="3983" y="369"/>
                    <a:pt x="4033" y="391"/>
                  </a:cubicBezTo>
                  <a:cubicBezTo>
                    <a:pt x="4017" y="426"/>
                    <a:pt x="4003" y="459"/>
                    <a:pt x="3988" y="492"/>
                  </a:cubicBezTo>
                  <a:cubicBezTo>
                    <a:pt x="4006" y="504"/>
                    <a:pt x="4022" y="514"/>
                    <a:pt x="4040" y="526"/>
                  </a:cubicBezTo>
                  <a:cubicBezTo>
                    <a:pt x="4058" y="492"/>
                    <a:pt x="4074" y="461"/>
                    <a:pt x="4091" y="428"/>
                  </a:cubicBezTo>
                  <a:moveTo>
                    <a:pt x="2897" y="5369"/>
                  </a:moveTo>
                  <a:cubicBezTo>
                    <a:pt x="2952" y="5369"/>
                    <a:pt x="2952" y="5369"/>
                    <a:pt x="2952" y="5369"/>
                  </a:cubicBezTo>
                  <a:cubicBezTo>
                    <a:pt x="2952" y="5251"/>
                    <a:pt x="2952" y="5251"/>
                    <a:pt x="2952" y="5251"/>
                  </a:cubicBezTo>
                  <a:cubicBezTo>
                    <a:pt x="2981" y="5248"/>
                    <a:pt x="3008" y="5245"/>
                    <a:pt x="3035" y="5244"/>
                  </a:cubicBezTo>
                  <a:cubicBezTo>
                    <a:pt x="3050" y="5243"/>
                    <a:pt x="3058" y="5237"/>
                    <a:pt x="3056" y="5221"/>
                  </a:cubicBezTo>
                  <a:cubicBezTo>
                    <a:pt x="3055" y="5208"/>
                    <a:pt x="3055" y="5194"/>
                    <a:pt x="3054" y="5180"/>
                  </a:cubicBezTo>
                  <a:cubicBezTo>
                    <a:pt x="2696" y="5180"/>
                    <a:pt x="2696" y="5180"/>
                    <a:pt x="2696" y="5180"/>
                  </a:cubicBezTo>
                  <a:cubicBezTo>
                    <a:pt x="2685" y="5301"/>
                    <a:pt x="2674" y="5419"/>
                    <a:pt x="2663" y="5539"/>
                  </a:cubicBezTo>
                  <a:cubicBezTo>
                    <a:pt x="2605" y="5534"/>
                    <a:pt x="2549" y="5529"/>
                    <a:pt x="2493" y="5525"/>
                  </a:cubicBezTo>
                  <a:cubicBezTo>
                    <a:pt x="2495" y="5483"/>
                    <a:pt x="2497" y="5446"/>
                    <a:pt x="2500" y="5407"/>
                  </a:cubicBezTo>
                  <a:cubicBezTo>
                    <a:pt x="2482" y="5404"/>
                    <a:pt x="2467" y="5402"/>
                    <a:pt x="2450" y="5399"/>
                  </a:cubicBezTo>
                  <a:cubicBezTo>
                    <a:pt x="2442" y="5439"/>
                    <a:pt x="2435" y="5476"/>
                    <a:pt x="2427" y="5515"/>
                  </a:cubicBezTo>
                  <a:cubicBezTo>
                    <a:pt x="2395" y="5511"/>
                    <a:pt x="2366" y="5507"/>
                    <a:pt x="2337" y="5503"/>
                  </a:cubicBezTo>
                  <a:cubicBezTo>
                    <a:pt x="2318" y="5500"/>
                    <a:pt x="2305" y="5502"/>
                    <a:pt x="2304" y="5525"/>
                  </a:cubicBezTo>
                  <a:cubicBezTo>
                    <a:pt x="2304" y="5536"/>
                    <a:pt x="2301" y="5546"/>
                    <a:pt x="2299" y="5559"/>
                  </a:cubicBezTo>
                  <a:cubicBezTo>
                    <a:pt x="2432" y="5589"/>
                    <a:pt x="2562" y="5613"/>
                    <a:pt x="2696" y="5615"/>
                  </a:cubicBezTo>
                  <a:cubicBezTo>
                    <a:pt x="2715" y="5615"/>
                    <a:pt x="2719" y="5607"/>
                    <a:pt x="2720" y="5590"/>
                  </a:cubicBezTo>
                  <a:cubicBezTo>
                    <a:pt x="2723" y="5516"/>
                    <a:pt x="2727" y="5442"/>
                    <a:pt x="2730" y="5368"/>
                  </a:cubicBezTo>
                  <a:cubicBezTo>
                    <a:pt x="2732" y="5331"/>
                    <a:pt x="2734" y="5293"/>
                    <a:pt x="2736" y="5256"/>
                  </a:cubicBezTo>
                  <a:cubicBezTo>
                    <a:pt x="2897" y="5256"/>
                    <a:pt x="2897" y="5256"/>
                    <a:pt x="2897" y="5256"/>
                  </a:cubicBezTo>
                  <a:lnTo>
                    <a:pt x="2897" y="5369"/>
                  </a:lnTo>
                  <a:close/>
                  <a:moveTo>
                    <a:pt x="3263" y="5219"/>
                  </a:moveTo>
                  <a:cubicBezTo>
                    <a:pt x="3314" y="5207"/>
                    <a:pt x="3362" y="5197"/>
                    <a:pt x="3411" y="5186"/>
                  </a:cubicBezTo>
                  <a:cubicBezTo>
                    <a:pt x="3420" y="5216"/>
                    <a:pt x="3430" y="5243"/>
                    <a:pt x="3437" y="5271"/>
                  </a:cubicBezTo>
                  <a:cubicBezTo>
                    <a:pt x="3442" y="5293"/>
                    <a:pt x="3452" y="5299"/>
                    <a:pt x="3472" y="5293"/>
                  </a:cubicBezTo>
                  <a:cubicBezTo>
                    <a:pt x="3480" y="5290"/>
                    <a:pt x="3488" y="5288"/>
                    <a:pt x="3497" y="5286"/>
                  </a:cubicBezTo>
                  <a:cubicBezTo>
                    <a:pt x="3490" y="5255"/>
                    <a:pt x="3485" y="5225"/>
                    <a:pt x="3476" y="5197"/>
                  </a:cubicBezTo>
                  <a:cubicBezTo>
                    <a:pt x="3470" y="5176"/>
                    <a:pt x="3477" y="5168"/>
                    <a:pt x="3496" y="5163"/>
                  </a:cubicBezTo>
                  <a:cubicBezTo>
                    <a:pt x="3520" y="5157"/>
                    <a:pt x="3543" y="5147"/>
                    <a:pt x="3569" y="5138"/>
                  </a:cubicBezTo>
                  <a:cubicBezTo>
                    <a:pt x="3562" y="5117"/>
                    <a:pt x="3556" y="5098"/>
                    <a:pt x="3549" y="5079"/>
                  </a:cubicBezTo>
                  <a:cubicBezTo>
                    <a:pt x="3433" y="5106"/>
                    <a:pt x="3321" y="5133"/>
                    <a:pt x="3205" y="5160"/>
                  </a:cubicBezTo>
                  <a:cubicBezTo>
                    <a:pt x="3222" y="5277"/>
                    <a:pt x="3239" y="5393"/>
                    <a:pt x="3256" y="5512"/>
                  </a:cubicBezTo>
                  <a:cubicBezTo>
                    <a:pt x="3198" y="5521"/>
                    <a:pt x="3143" y="5529"/>
                    <a:pt x="3085" y="5538"/>
                  </a:cubicBezTo>
                  <a:cubicBezTo>
                    <a:pt x="3081" y="5506"/>
                    <a:pt x="3075" y="5478"/>
                    <a:pt x="3074" y="5449"/>
                  </a:cubicBezTo>
                  <a:cubicBezTo>
                    <a:pt x="3073" y="5424"/>
                    <a:pt x="3062" y="5418"/>
                    <a:pt x="3039" y="5418"/>
                  </a:cubicBezTo>
                  <a:cubicBezTo>
                    <a:pt x="3013" y="5419"/>
                    <a:pt x="3016" y="5434"/>
                    <a:pt x="3016" y="5450"/>
                  </a:cubicBezTo>
                  <a:cubicBezTo>
                    <a:pt x="3016" y="5480"/>
                    <a:pt x="3016" y="5509"/>
                    <a:pt x="3016" y="5539"/>
                  </a:cubicBezTo>
                  <a:cubicBezTo>
                    <a:pt x="2974" y="5542"/>
                    <a:pt x="2936" y="5546"/>
                    <a:pt x="2898" y="5549"/>
                  </a:cubicBezTo>
                  <a:cubicBezTo>
                    <a:pt x="2898" y="5566"/>
                    <a:pt x="2898" y="5581"/>
                    <a:pt x="2898" y="5596"/>
                  </a:cubicBezTo>
                  <a:cubicBezTo>
                    <a:pt x="2898" y="5614"/>
                    <a:pt x="2904" y="5621"/>
                    <a:pt x="2923" y="5619"/>
                  </a:cubicBezTo>
                  <a:cubicBezTo>
                    <a:pt x="2969" y="5614"/>
                    <a:pt x="3015" y="5614"/>
                    <a:pt x="3061" y="5610"/>
                  </a:cubicBezTo>
                  <a:cubicBezTo>
                    <a:pt x="3137" y="5602"/>
                    <a:pt x="3213" y="5591"/>
                    <a:pt x="3290" y="5582"/>
                  </a:cubicBezTo>
                  <a:cubicBezTo>
                    <a:pt x="3312" y="5580"/>
                    <a:pt x="3319" y="5569"/>
                    <a:pt x="3315" y="5546"/>
                  </a:cubicBezTo>
                  <a:cubicBezTo>
                    <a:pt x="3307" y="5506"/>
                    <a:pt x="3301" y="5465"/>
                    <a:pt x="3295" y="5424"/>
                  </a:cubicBezTo>
                  <a:cubicBezTo>
                    <a:pt x="3284" y="5357"/>
                    <a:pt x="3274" y="5289"/>
                    <a:pt x="3263" y="5219"/>
                  </a:cubicBezTo>
                  <a:moveTo>
                    <a:pt x="939" y="4222"/>
                  </a:moveTo>
                  <a:cubicBezTo>
                    <a:pt x="840" y="4294"/>
                    <a:pt x="744" y="4364"/>
                    <a:pt x="647" y="4435"/>
                  </a:cubicBezTo>
                  <a:cubicBezTo>
                    <a:pt x="615" y="4384"/>
                    <a:pt x="584" y="4336"/>
                    <a:pt x="554" y="4288"/>
                  </a:cubicBezTo>
                  <a:cubicBezTo>
                    <a:pt x="588" y="4265"/>
                    <a:pt x="620" y="4245"/>
                    <a:pt x="653" y="4223"/>
                  </a:cubicBezTo>
                  <a:cubicBezTo>
                    <a:pt x="642" y="4206"/>
                    <a:pt x="634" y="4192"/>
                    <a:pt x="625" y="4178"/>
                  </a:cubicBezTo>
                  <a:cubicBezTo>
                    <a:pt x="588" y="4196"/>
                    <a:pt x="554" y="4212"/>
                    <a:pt x="518" y="4230"/>
                  </a:cubicBezTo>
                  <a:cubicBezTo>
                    <a:pt x="495" y="4199"/>
                    <a:pt x="473" y="4169"/>
                    <a:pt x="449" y="4137"/>
                  </a:cubicBezTo>
                  <a:cubicBezTo>
                    <a:pt x="431" y="4148"/>
                    <a:pt x="413" y="4157"/>
                    <a:pt x="395" y="4168"/>
                  </a:cubicBezTo>
                  <a:cubicBezTo>
                    <a:pt x="473" y="4287"/>
                    <a:pt x="550" y="4403"/>
                    <a:pt x="628" y="4520"/>
                  </a:cubicBezTo>
                  <a:cubicBezTo>
                    <a:pt x="727" y="4447"/>
                    <a:pt x="823" y="4376"/>
                    <a:pt x="920" y="4305"/>
                  </a:cubicBezTo>
                  <a:cubicBezTo>
                    <a:pt x="953" y="4342"/>
                    <a:pt x="985" y="4378"/>
                    <a:pt x="1020" y="4417"/>
                  </a:cubicBezTo>
                  <a:cubicBezTo>
                    <a:pt x="987" y="4447"/>
                    <a:pt x="955" y="4476"/>
                    <a:pt x="922" y="4506"/>
                  </a:cubicBezTo>
                  <a:cubicBezTo>
                    <a:pt x="939" y="4520"/>
                    <a:pt x="952" y="4531"/>
                    <a:pt x="966" y="4541"/>
                  </a:cubicBezTo>
                  <a:cubicBezTo>
                    <a:pt x="997" y="4516"/>
                    <a:pt x="1027" y="4492"/>
                    <a:pt x="1058" y="4467"/>
                  </a:cubicBezTo>
                  <a:cubicBezTo>
                    <a:pt x="1084" y="4490"/>
                    <a:pt x="1110" y="4511"/>
                    <a:pt x="1136" y="4533"/>
                  </a:cubicBezTo>
                  <a:cubicBezTo>
                    <a:pt x="1152" y="4519"/>
                    <a:pt x="1165" y="4506"/>
                    <a:pt x="1180" y="4492"/>
                  </a:cubicBezTo>
                  <a:cubicBezTo>
                    <a:pt x="1099" y="4402"/>
                    <a:pt x="1020" y="4313"/>
                    <a:pt x="939" y="4222"/>
                  </a:cubicBezTo>
                  <a:moveTo>
                    <a:pt x="1401" y="4988"/>
                  </a:moveTo>
                  <a:cubicBezTo>
                    <a:pt x="1378" y="5021"/>
                    <a:pt x="1356" y="5053"/>
                    <a:pt x="1334" y="5084"/>
                  </a:cubicBezTo>
                  <a:cubicBezTo>
                    <a:pt x="1301" y="5063"/>
                    <a:pt x="1270" y="5043"/>
                    <a:pt x="1238" y="5023"/>
                  </a:cubicBezTo>
                  <a:cubicBezTo>
                    <a:pt x="1225" y="5039"/>
                    <a:pt x="1213" y="5054"/>
                    <a:pt x="1200" y="5072"/>
                  </a:cubicBezTo>
                  <a:cubicBezTo>
                    <a:pt x="1315" y="5154"/>
                    <a:pt x="1426" y="5240"/>
                    <a:pt x="1557" y="5298"/>
                  </a:cubicBezTo>
                  <a:cubicBezTo>
                    <a:pt x="1614" y="5190"/>
                    <a:pt x="1669" y="5085"/>
                    <a:pt x="1725" y="4979"/>
                  </a:cubicBezTo>
                  <a:cubicBezTo>
                    <a:pt x="1775" y="5001"/>
                    <a:pt x="1823" y="5022"/>
                    <a:pt x="1872" y="5044"/>
                  </a:cubicBezTo>
                  <a:cubicBezTo>
                    <a:pt x="1857" y="5083"/>
                    <a:pt x="1843" y="5120"/>
                    <a:pt x="1829" y="5157"/>
                  </a:cubicBezTo>
                  <a:cubicBezTo>
                    <a:pt x="1872" y="5176"/>
                    <a:pt x="1872" y="5176"/>
                    <a:pt x="1890" y="5137"/>
                  </a:cubicBezTo>
                  <a:cubicBezTo>
                    <a:pt x="1901" y="5114"/>
                    <a:pt x="1911" y="5092"/>
                    <a:pt x="1922" y="5069"/>
                  </a:cubicBezTo>
                  <a:cubicBezTo>
                    <a:pt x="1938" y="5074"/>
                    <a:pt x="1952" y="5077"/>
                    <a:pt x="1965" y="5081"/>
                  </a:cubicBezTo>
                  <a:cubicBezTo>
                    <a:pt x="2016" y="5097"/>
                    <a:pt x="2016" y="5097"/>
                    <a:pt x="2037" y="5048"/>
                  </a:cubicBezTo>
                  <a:cubicBezTo>
                    <a:pt x="2038" y="5046"/>
                    <a:pt x="2037" y="5044"/>
                    <a:pt x="2037" y="5041"/>
                  </a:cubicBezTo>
                  <a:cubicBezTo>
                    <a:pt x="1933" y="4994"/>
                    <a:pt x="1828" y="4947"/>
                    <a:pt x="1721" y="4899"/>
                  </a:cubicBezTo>
                  <a:cubicBezTo>
                    <a:pt x="1660" y="5000"/>
                    <a:pt x="1598" y="5102"/>
                    <a:pt x="1536" y="5205"/>
                  </a:cubicBezTo>
                  <a:cubicBezTo>
                    <a:pt x="1487" y="5177"/>
                    <a:pt x="1440" y="5150"/>
                    <a:pt x="1393" y="5123"/>
                  </a:cubicBezTo>
                  <a:cubicBezTo>
                    <a:pt x="1413" y="5087"/>
                    <a:pt x="1432" y="5055"/>
                    <a:pt x="1452" y="5020"/>
                  </a:cubicBezTo>
                  <a:cubicBezTo>
                    <a:pt x="1435" y="5010"/>
                    <a:pt x="1419" y="4999"/>
                    <a:pt x="1401" y="4988"/>
                  </a:cubicBezTo>
                  <a:moveTo>
                    <a:pt x="5153" y="3573"/>
                  </a:moveTo>
                  <a:cubicBezTo>
                    <a:pt x="5167" y="3521"/>
                    <a:pt x="5180" y="3472"/>
                    <a:pt x="5194" y="3421"/>
                  </a:cubicBezTo>
                  <a:cubicBezTo>
                    <a:pt x="5226" y="3428"/>
                    <a:pt x="5255" y="3433"/>
                    <a:pt x="5282" y="3442"/>
                  </a:cubicBezTo>
                  <a:cubicBezTo>
                    <a:pt x="5306" y="3450"/>
                    <a:pt x="5315" y="3441"/>
                    <a:pt x="5319" y="3420"/>
                  </a:cubicBezTo>
                  <a:cubicBezTo>
                    <a:pt x="5320" y="3413"/>
                    <a:pt x="5322" y="3406"/>
                    <a:pt x="5324" y="3396"/>
                  </a:cubicBezTo>
                  <a:cubicBezTo>
                    <a:pt x="5287" y="3385"/>
                    <a:pt x="5251" y="3374"/>
                    <a:pt x="5214" y="3363"/>
                  </a:cubicBezTo>
                  <a:cubicBezTo>
                    <a:pt x="5218" y="3331"/>
                    <a:pt x="5222" y="3301"/>
                    <a:pt x="5225" y="3271"/>
                  </a:cubicBezTo>
                  <a:cubicBezTo>
                    <a:pt x="5204" y="3266"/>
                    <a:pt x="5185" y="3262"/>
                    <a:pt x="5168" y="3258"/>
                  </a:cubicBezTo>
                  <a:cubicBezTo>
                    <a:pt x="5138" y="3372"/>
                    <a:pt x="5109" y="3483"/>
                    <a:pt x="5080" y="3595"/>
                  </a:cubicBezTo>
                  <a:cubicBezTo>
                    <a:pt x="5185" y="3636"/>
                    <a:pt x="5295" y="3678"/>
                    <a:pt x="5407" y="3720"/>
                  </a:cubicBezTo>
                  <a:cubicBezTo>
                    <a:pt x="5385" y="3773"/>
                    <a:pt x="5364" y="3823"/>
                    <a:pt x="5343" y="3874"/>
                  </a:cubicBezTo>
                  <a:cubicBezTo>
                    <a:pt x="5308" y="3860"/>
                    <a:pt x="5276" y="3847"/>
                    <a:pt x="5243" y="3834"/>
                  </a:cubicBezTo>
                  <a:cubicBezTo>
                    <a:pt x="5232" y="3853"/>
                    <a:pt x="5223" y="3871"/>
                    <a:pt x="5213" y="3892"/>
                  </a:cubicBezTo>
                  <a:cubicBezTo>
                    <a:pt x="5248" y="3908"/>
                    <a:pt x="5282" y="3924"/>
                    <a:pt x="5317" y="3940"/>
                  </a:cubicBezTo>
                  <a:cubicBezTo>
                    <a:pt x="5301" y="3977"/>
                    <a:pt x="5286" y="4011"/>
                    <a:pt x="5271" y="4047"/>
                  </a:cubicBezTo>
                  <a:cubicBezTo>
                    <a:pt x="5291" y="4057"/>
                    <a:pt x="5309" y="4066"/>
                    <a:pt x="5329" y="4076"/>
                  </a:cubicBezTo>
                  <a:cubicBezTo>
                    <a:pt x="5392" y="3948"/>
                    <a:pt x="5454" y="3822"/>
                    <a:pt x="5492" y="3682"/>
                  </a:cubicBezTo>
                  <a:cubicBezTo>
                    <a:pt x="5379" y="3646"/>
                    <a:pt x="5268" y="3610"/>
                    <a:pt x="5153" y="3573"/>
                  </a:cubicBezTo>
                  <a:moveTo>
                    <a:pt x="4725" y="4358"/>
                  </a:moveTo>
                  <a:cubicBezTo>
                    <a:pt x="4753" y="4378"/>
                    <a:pt x="4778" y="4397"/>
                    <a:pt x="4804" y="4413"/>
                  </a:cubicBezTo>
                  <a:cubicBezTo>
                    <a:pt x="4811" y="4417"/>
                    <a:pt x="4823" y="4414"/>
                    <a:pt x="4832" y="4411"/>
                  </a:cubicBezTo>
                  <a:cubicBezTo>
                    <a:pt x="4843" y="4407"/>
                    <a:pt x="4853" y="4400"/>
                    <a:pt x="4864" y="4394"/>
                  </a:cubicBezTo>
                  <a:cubicBezTo>
                    <a:pt x="4861" y="4390"/>
                    <a:pt x="4858" y="4387"/>
                    <a:pt x="4855" y="4383"/>
                  </a:cubicBezTo>
                  <a:cubicBezTo>
                    <a:pt x="4824" y="4360"/>
                    <a:pt x="4793" y="4338"/>
                    <a:pt x="4761" y="4314"/>
                  </a:cubicBezTo>
                  <a:cubicBezTo>
                    <a:pt x="4782" y="4285"/>
                    <a:pt x="4801" y="4258"/>
                    <a:pt x="4822" y="4230"/>
                  </a:cubicBezTo>
                  <a:cubicBezTo>
                    <a:pt x="4805" y="4218"/>
                    <a:pt x="4791" y="4208"/>
                    <a:pt x="4776" y="4198"/>
                  </a:cubicBezTo>
                  <a:cubicBezTo>
                    <a:pt x="4698" y="4287"/>
                    <a:pt x="4621" y="4375"/>
                    <a:pt x="4540" y="4468"/>
                  </a:cubicBezTo>
                  <a:cubicBezTo>
                    <a:pt x="4624" y="4549"/>
                    <a:pt x="4709" y="4630"/>
                    <a:pt x="4795" y="4713"/>
                  </a:cubicBezTo>
                  <a:cubicBezTo>
                    <a:pt x="4751" y="4755"/>
                    <a:pt x="4711" y="4793"/>
                    <a:pt x="4662" y="4840"/>
                  </a:cubicBezTo>
                  <a:cubicBezTo>
                    <a:pt x="4637" y="4809"/>
                    <a:pt x="4615" y="4781"/>
                    <a:pt x="4590" y="4750"/>
                  </a:cubicBezTo>
                  <a:cubicBezTo>
                    <a:pt x="4574" y="4766"/>
                    <a:pt x="4563" y="4777"/>
                    <a:pt x="4551" y="4790"/>
                  </a:cubicBezTo>
                  <a:cubicBezTo>
                    <a:pt x="4574" y="4818"/>
                    <a:pt x="4595" y="4845"/>
                    <a:pt x="4621" y="4877"/>
                  </a:cubicBezTo>
                  <a:cubicBezTo>
                    <a:pt x="4591" y="4904"/>
                    <a:pt x="4561" y="4931"/>
                    <a:pt x="4530" y="4960"/>
                  </a:cubicBezTo>
                  <a:cubicBezTo>
                    <a:pt x="4541" y="4969"/>
                    <a:pt x="4549" y="4976"/>
                    <a:pt x="4556" y="4983"/>
                  </a:cubicBezTo>
                  <a:cubicBezTo>
                    <a:pt x="4564" y="4990"/>
                    <a:pt x="4573" y="4998"/>
                    <a:pt x="4583" y="5007"/>
                  </a:cubicBezTo>
                  <a:cubicBezTo>
                    <a:pt x="4688" y="4913"/>
                    <a:pt x="4795" y="4824"/>
                    <a:pt x="4888" y="4719"/>
                  </a:cubicBezTo>
                  <a:cubicBezTo>
                    <a:pt x="4798" y="4634"/>
                    <a:pt x="4712" y="4554"/>
                    <a:pt x="4625" y="4472"/>
                  </a:cubicBezTo>
                  <a:cubicBezTo>
                    <a:pt x="4660" y="4433"/>
                    <a:pt x="4692" y="4396"/>
                    <a:pt x="4725" y="4358"/>
                  </a:cubicBezTo>
                  <a:moveTo>
                    <a:pt x="1481" y="900"/>
                  </a:moveTo>
                  <a:cubicBezTo>
                    <a:pt x="1585" y="838"/>
                    <a:pt x="1687" y="779"/>
                    <a:pt x="1790" y="718"/>
                  </a:cubicBezTo>
                  <a:cubicBezTo>
                    <a:pt x="1736" y="612"/>
                    <a:pt x="1683" y="507"/>
                    <a:pt x="1628" y="400"/>
                  </a:cubicBezTo>
                  <a:cubicBezTo>
                    <a:pt x="1682" y="375"/>
                    <a:pt x="1733" y="351"/>
                    <a:pt x="1785" y="327"/>
                  </a:cubicBezTo>
                  <a:cubicBezTo>
                    <a:pt x="1803" y="363"/>
                    <a:pt x="1819" y="397"/>
                    <a:pt x="1836" y="432"/>
                  </a:cubicBezTo>
                  <a:cubicBezTo>
                    <a:pt x="1853" y="424"/>
                    <a:pt x="1867" y="417"/>
                    <a:pt x="1882" y="410"/>
                  </a:cubicBezTo>
                  <a:cubicBezTo>
                    <a:pt x="1870" y="373"/>
                    <a:pt x="1858" y="339"/>
                    <a:pt x="1846" y="302"/>
                  </a:cubicBezTo>
                  <a:cubicBezTo>
                    <a:pt x="1881" y="287"/>
                    <a:pt x="1915" y="273"/>
                    <a:pt x="1949" y="259"/>
                  </a:cubicBezTo>
                  <a:cubicBezTo>
                    <a:pt x="1932" y="203"/>
                    <a:pt x="1931" y="200"/>
                    <a:pt x="1882" y="219"/>
                  </a:cubicBezTo>
                  <a:cubicBezTo>
                    <a:pt x="1795" y="252"/>
                    <a:pt x="1709" y="289"/>
                    <a:pt x="1623" y="325"/>
                  </a:cubicBezTo>
                  <a:cubicBezTo>
                    <a:pt x="1597" y="336"/>
                    <a:pt x="1574" y="352"/>
                    <a:pt x="1547" y="366"/>
                  </a:cubicBezTo>
                  <a:cubicBezTo>
                    <a:pt x="1603" y="474"/>
                    <a:pt x="1657" y="578"/>
                    <a:pt x="1712" y="684"/>
                  </a:cubicBezTo>
                  <a:cubicBezTo>
                    <a:pt x="1664" y="710"/>
                    <a:pt x="1620" y="734"/>
                    <a:pt x="1574" y="758"/>
                  </a:cubicBezTo>
                  <a:cubicBezTo>
                    <a:pt x="1552" y="724"/>
                    <a:pt x="1532" y="692"/>
                    <a:pt x="1511" y="659"/>
                  </a:cubicBezTo>
                  <a:cubicBezTo>
                    <a:pt x="1494" y="671"/>
                    <a:pt x="1480" y="680"/>
                    <a:pt x="1466" y="690"/>
                  </a:cubicBezTo>
                  <a:cubicBezTo>
                    <a:pt x="1487" y="724"/>
                    <a:pt x="1507" y="757"/>
                    <a:pt x="1528" y="790"/>
                  </a:cubicBezTo>
                  <a:cubicBezTo>
                    <a:pt x="1499" y="808"/>
                    <a:pt x="1472" y="825"/>
                    <a:pt x="1443" y="844"/>
                  </a:cubicBezTo>
                  <a:cubicBezTo>
                    <a:pt x="1457" y="865"/>
                    <a:pt x="1470" y="884"/>
                    <a:pt x="1481" y="900"/>
                  </a:cubicBezTo>
                  <a:moveTo>
                    <a:pt x="3702" y="5028"/>
                  </a:moveTo>
                  <a:cubicBezTo>
                    <a:pt x="3742" y="5140"/>
                    <a:pt x="3781" y="5250"/>
                    <a:pt x="3821" y="5363"/>
                  </a:cubicBezTo>
                  <a:cubicBezTo>
                    <a:pt x="3764" y="5382"/>
                    <a:pt x="3711" y="5399"/>
                    <a:pt x="3655" y="5418"/>
                  </a:cubicBezTo>
                  <a:cubicBezTo>
                    <a:pt x="3644" y="5381"/>
                    <a:pt x="3634" y="5346"/>
                    <a:pt x="3624" y="5310"/>
                  </a:cubicBezTo>
                  <a:cubicBezTo>
                    <a:pt x="3603" y="5317"/>
                    <a:pt x="3586" y="5322"/>
                    <a:pt x="3567" y="5327"/>
                  </a:cubicBezTo>
                  <a:cubicBezTo>
                    <a:pt x="3578" y="5366"/>
                    <a:pt x="3587" y="5400"/>
                    <a:pt x="3598" y="5437"/>
                  </a:cubicBezTo>
                  <a:cubicBezTo>
                    <a:pt x="3559" y="5451"/>
                    <a:pt x="3522" y="5463"/>
                    <a:pt x="3484" y="5477"/>
                  </a:cubicBezTo>
                  <a:cubicBezTo>
                    <a:pt x="3490" y="5498"/>
                    <a:pt x="3494" y="5516"/>
                    <a:pt x="3501" y="5542"/>
                  </a:cubicBezTo>
                  <a:cubicBezTo>
                    <a:pt x="3618" y="5504"/>
                    <a:pt x="3732" y="5469"/>
                    <a:pt x="3845" y="5429"/>
                  </a:cubicBezTo>
                  <a:cubicBezTo>
                    <a:pt x="3908" y="5407"/>
                    <a:pt x="3907" y="5404"/>
                    <a:pt x="3880" y="5342"/>
                  </a:cubicBezTo>
                  <a:cubicBezTo>
                    <a:pt x="3842" y="5252"/>
                    <a:pt x="3804" y="5163"/>
                    <a:pt x="3766" y="5070"/>
                  </a:cubicBezTo>
                  <a:cubicBezTo>
                    <a:pt x="3814" y="5048"/>
                    <a:pt x="3860" y="5026"/>
                    <a:pt x="3908" y="5003"/>
                  </a:cubicBezTo>
                  <a:cubicBezTo>
                    <a:pt x="3927" y="5040"/>
                    <a:pt x="3945" y="5075"/>
                    <a:pt x="3963" y="5112"/>
                  </a:cubicBezTo>
                  <a:cubicBezTo>
                    <a:pt x="3980" y="5101"/>
                    <a:pt x="3994" y="5092"/>
                    <a:pt x="4008" y="5083"/>
                  </a:cubicBezTo>
                  <a:cubicBezTo>
                    <a:pt x="3992" y="5049"/>
                    <a:pt x="3976" y="5017"/>
                    <a:pt x="3959" y="4984"/>
                  </a:cubicBezTo>
                  <a:cubicBezTo>
                    <a:pt x="3989" y="4963"/>
                    <a:pt x="4019" y="4944"/>
                    <a:pt x="4049" y="4923"/>
                  </a:cubicBezTo>
                  <a:cubicBezTo>
                    <a:pt x="4038" y="4904"/>
                    <a:pt x="4028" y="4888"/>
                    <a:pt x="4017" y="4871"/>
                  </a:cubicBezTo>
                  <a:cubicBezTo>
                    <a:pt x="3912" y="4924"/>
                    <a:pt x="3809" y="4975"/>
                    <a:pt x="3702" y="5028"/>
                  </a:cubicBezTo>
                  <a:moveTo>
                    <a:pt x="4715" y="775"/>
                  </a:moveTo>
                  <a:cubicBezTo>
                    <a:pt x="4608" y="678"/>
                    <a:pt x="4510" y="579"/>
                    <a:pt x="4384" y="510"/>
                  </a:cubicBezTo>
                  <a:cubicBezTo>
                    <a:pt x="4317" y="610"/>
                    <a:pt x="4252" y="707"/>
                    <a:pt x="4186" y="805"/>
                  </a:cubicBezTo>
                  <a:cubicBezTo>
                    <a:pt x="4141" y="778"/>
                    <a:pt x="4098" y="752"/>
                    <a:pt x="4054" y="725"/>
                  </a:cubicBezTo>
                  <a:cubicBezTo>
                    <a:pt x="4073" y="690"/>
                    <a:pt x="4092" y="657"/>
                    <a:pt x="4111" y="622"/>
                  </a:cubicBezTo>
                  <a:cubicBezTo>
                    <a:pt x="4094" y="614"/>
                    <a:pt x="4080" y="607"/>
                    <a:pt x="4063" y="600"/>
                  </a:cubicBezTo>
                  <a:cubicBezTo>
                    <a:pt x="4044" y="632"/>
                    <a:pt x="4025" y="663"/>
                    <a:pt x="4007" y="694"/>
                  </a:cubicBezTo>
                  <a:cubicBezTo>
                    <a:pt x="3989" y="687"/>
                    <a:pt x="3973" y="680"/>
                    <a:pt x="3958" y="674"/>
                  </a:cubicBezTo>
                  <a:cubicBezTo>
                    <a:pt x="3910" y="653"/>
                    <a:pt x="3910" y="653"/>
                    <a:pt x="3888" y="701"/>
                  </a:cubicBezTo>
                  <a:cubicBezTo>
                    <a:pt x="3888" y="702"/>
                    <a:pt x="3888" y="704"/>
                    <a:pt x="3888" y="706"/>
                  </a:cubicBezTo>
                  <a:cubicBezTo>
                    <a:pt x="3987" y="765"/>
                    <a:pt x="4087" y="824"/>
                    <a:pt x="4188" y="885"/>
                  </a:cubicBezTo>
                  <a:cubicBezTo>
                    <a:pt x="4256" y="792"/>
                    <a:pt x="4324" y="698"/>
                    <a:pt x="4392" y="604"/>
                  </a:cubicBezTo>
                  <a:cubicBezTo>
                    <a:pt x="4437" y="638"/>
                    <a:pt x="4481" y="671"/>
                    <a:pt x="4525" y="704"/>
                  </a:cubicBezTo>
                  <a:cubicBezTo>
                    <a:pt x="4503" y="734"/>
                    <a:pt x="4483" y="762"/>
                    <a:pt x="4463" y="791"/>
                  </a:cubicBezTo>
                  <a:cubicBezTo>
                    <a:pt x="4476" y="805"/>
                    <a:pt x="4488" y="818"/>
                    <a:pt x="4502" y="832"/>
                  </a:cubicBezTo>
                  <a:cubicBezTo>
                    <a:pt x="4528" y="804"/>
                    <a:pt x="4552" y="777"/>
                    <a:pt x="4577" y="748"/>
                  </a:cubicBezTo>
                  <a:cubicBezTo>
                    <a:pt x="4608" y="773"/>
                    <a:pt x="4638" y="796"/>
                    <a:pt x="4667" y="819"/>
                  </a:cubicBezTo>
                  <a:cubicBezTo>
                    <a:pt x="4684" y="803"/>
                    <a:pt x="4698" y="790"/>
                    <a:pt x="4715" y="775"/>
                  </a:cubicBezTo>
                  <a:moveTo>
                    <a:pt x="2196" y="5093"/>
                  </a:moveTo>
                  <a:cubicBezTo>
                    <a:pt x="2159" y="5209"/>
                    <a:pt x="2122" y="5322"/>
                    <a:pt x="2084" y="5438"/>
                  </a:cubicBezTo>
                  <a:cubicBezTo>
                    <a:pt x="2027" y="5419"/>
                    <a:pt x="1973" y="5401"/>
                    <a:pt x="1919" y="5383"/>
                  </a:cubicBezTo>
                  <a:cubicBezTo>
                    <a:pt x="1932" y="5343"/>
                    <a:pt x="1945" y="5308"/>
                    <a:pt x="1958" y="5271"/>
                  </a:cubicBezTo>
                  <a:cubicBezTo>
                    <a:pt x="1940" y="5265"/>
                    <a:pt x="1927" y="5260"/>
                    <a:pt x="1910" y="5255"/>
                  </a:cubicBezTo>
                  <a:cubicBezTo>
                    <a:pt x="1897" y="5282"/>
                    <a:pt x="1883" y="5309"/>
                    <a:pt x="1871" y="5336"/>
                  </a:cubicBezTo>
                  <a:cubicBezTo>
                    <a:pt x="1864" y="5353"/>
                    <a:pt x="1855" y="5358"/>
                    <a:pt x="1837" y="5350"/>
                  </a:cubicBezTo>
                  <a:cubicBezTo>
                    <a:pt x="1809" y="5338"/>
                    <a:pt x="1780" y="5329"/>
                    <a:pt x="1749" y="5317"/>
                  </a:cubicBezTo>
                  <a:cubicBezTo>
                    <a:pt x="1739" y="5336"/>
                    <a:pt x="1730" y="5353"/>
                    <a:pt x="1719" y="5373"/>
                  </a:cubicBezTo>
                  <a:cubicBezTo>
                    <a:pt x="1849" y="5435"/>
                    <a:pt x="1979" y="5491"/>
                    <a:pt x="2121" y="5520"/>
                  </a:cubicBezTo>
                  <a:cubicBezTo>
                    <a:pt x="2154" y="5403"/>
                    <a:pt x="2186" y="5287"/>
                    <a:pt x="2218" y="5171"/>
                  </a:cubicBezTo>
                  <a:cubicBezTo>
                    <a:pt x="2270" y="5183"/>
                    <a:pt x="2320" y="5194"/>
                    <a:pt x="2371" y="5205"/>
                  </a:cubicBezTo>
                  <a:cubicBezTo>
                    <a:pt x="2365" y="5245"/>
                    <a:pt x="2360" y="5282"/>
                    <a:pt x="2355" y="5320"/>
                  </a:cubicBezTo>
                  <a:cubicBezTo>
                    <a:pt x="2373" y="5324"/>
                    <a:pt x="2388" y="5327"/>
                    <a:pt x="2405" y="5330"/>
                  </a:cubicBezTo>
                  <a:cubicBezTo>
                    <a:pt x="2411" y="5292"/>
                    <a:pt x="2417" y="5256"/>
                    <a:pt x="2422" y="5218"/>
                  </a:cubicBezTo>
                  <a:cubicBezTo>
                    <a:pt x="2457" y="5222"/>
                    <a:pt x="2491" y="5225"/>
                    <a:pt x="2525" y="5228"/>
                  </a:cubicBezTo>
                  <a:cubicBezTo>
                    <a:pt x="2527" y="5215"/>
                    <a:pt x="2529" y="5204"/>
                    <a:pt x="2532" y="5193"/>
                  </a:cubicBezTo>
                  <a:cubicBezTo>
                    <a:pt x="2537" y="5170"/>
                    <a:pt x="2531" y="5160"/>
                    <a:pt x="2505" y="5157"/>
                  </a:cubicBezTo>
                  <a:cubicBezTo>
                    <a:pt x="2461" y="5151"/>
                    <a:pt x="2417" y="5141"/>
                    <a:pt x="2373" y="5131"/>
                  </a:cubicBezTo>
                  <a:cubicBezTo>
                    <a:pt x="2314" y="5119"/>
                    <a:pt x="2256" y="5106"/>
                    <a:pt x="2196" y="5093"/>
                  </a:cubicBezTo>
                  <a:moveTo>
                    <a:pt x="314" y="4003"/>
                  </a:moveTo>
                  <a:cubicBezTo>
                    <a:pt x="426" y="3951"/>
                    <a:pt x="534" y="3902"/>
                    <a:pt x="644" y="3851"/>
                  </a:cubicBezTo>
                  <a:cubicBezTo>
                    <a:pt x="670" y="3897"/>
                    <a:pt x="695" y="3941"/>
                    <a:pt x="720" y="3984"/>
                  </a:cubicBezTo>
                  <a:cubicBezTo>
                    <a:pt x="717" y="3987"/>
                    <a:pt x="716" y="3989"/>
                    <a:pt x="714" y="3990"/>
                  </a:cubicBezTo>
                  <a:cubicBezTo>
                    <a:pt x="692" y="4004"/>
                    <a:pt x="670" y="4018"/>
                    <a:pt x="648" y="4032"/>
                  </a:cubicBezTo>
                  <a:cubicBezTo>
                    <a:pt x="613" y="4054"/>
                    <a:pt x="612" y="4061"/>
                    <a:pt x="640" y="4096"/>
                  </a:cubicBezTo>
                  <a:cubicBezTo>
                    <a:pt x="675" y="4078"/>
                    <a:pt x="710" y="4060"/>
                    <a:pt x="747" y="4041"/>
                  </a:cubicBezTo>
                  <a:cubicBezTo>
                    <a:pt x="761" y="4064"/>
                    <a:pt x="773" y="4085"/>
                    <a:pt x="787" y="4106"/>
                  </a:cubicBezTo>
                  <a:cubicBezTo>
                    <a:pt x="790" y="4111"/>
                    <a:pt x="800" y="4117"/>
                    <a:pt x="803" y="4115"/>
                  </a:cubicBezTo>
                  <a:cubicBezTo>
                    <a:pt x="823" y="4108"/>
                    <a:pt x="841" y="4097"/>
                    <a:pt x="861" y="4087"/>
                  </a:cubicBezTo>
                  <a:cubicBezTo>
                    <a:pt x="801" y="3983"/>
                    <a:pt x="744" y="3884"/>
                    <a:pt x="685" y="3783"/>
                  </a:cubicBezTo>
                  <a:cubicBezTo>
                    <a:pt x="574" y="3828"/>
                    <a:pt x="466" y="3873"/>
                    <a:pt x="355" y="3918"/>
                  </a:cubicBezTo>
                  <a:cubicBezTo>
                    <a:pt x="334" y="3865"/>
                    <a:pt x="313" y="3815"/>
                    <a:pt x="292" y="3763"/>
                  </a:cubicBezTo>
                  <a:cubicBezTo>
                    <a:pt x="330" y="3746"/>
                    <a:pt x="367" y="3730"/>
                    <a:pt x="405" y="3714"/>
                  </a:cubicBezTo>
                  <a:cubicBezTo>
                    <a:pt x="396" y="3695"/>
                    <a:pt x="389" y="3679"/>
                    <a:pt x="382" y="3663"/>
                  </a:cubicBezTo>
                  <a:cubicBezTo>
                    <a:pt x="343" y="3675"/>
                    <a:pt x="308" y="3686"/>
                    <a:pt x="272" y="3696"/>
                  </a:cubicBezTo>
                  <a:cubicBezTo>
                    <a:pt x="257" y="3659"/>
                    <a:pt x="244" y="3625"/>
                    <a:pt x="230" y="3590"/>
                  </a:cubicBezTo>
                  <a:cubicBezTo>
                    <a:pt x="210" y="3596"/>
                    <a:pt x="191" y="3602"/>
                    <a:pt x="171" y="3608"/>
                  </a:cubicBezTo>
                  <a:cubicBezTo>
                    <a:pt x="219" y="3740"/>
                    <a:pt x="265" y="3870"/>
                    <a:pt x="314" y="4003"/>
                  </a:cubicBezTo>
                  <a:moveTo>
                    <a:pt x="5620" y="3091"/>
                  </a:moveTo>
                  <a:cubicBezTo>
                    <a:pt x="5497" y="3081"/>
                    <a:pt x="5382" y="3070"/>
                    <a:pt x="5267" y="3060"/>
                  </a:cubicBezTo>
                  <a:cubicBezTo>
                    <a:pt x="5267" y="3016"/>
                    <a:pt x="5268" y="2975"/>
                    <a:pt x="5266" y="2934"/>
                  </a:cubicBezTo>
                  <a:cubicBezTo>
                    <a:pt x="5265" y="2911"/>
                    <a:pt x="5276" y="2905"/>
                    <a:pt x="5296" y="2906"/>
                  </a:cubicBezTo>
                  <a:cubicBezTo>
                    <a:pt x="5325" y="2907"/>
                    <a:pt x="5354" y="2906"/>
                    <a:pt x="5382" y="2906"/>
                  </a:cubicBezTo>
                  <a:cubicBezTo>
                    <a:pt x="5385" y="2884"/>
                    <a:pt x="5387" y="2869"/>
                    <a:pt x="5390" y="2846"/>
                  </a:cubicBezTo>
                  <a:cubicBezTo>
                    <a:pt x="5358" y="2846"/>
                    <a:pt x="5330" y="2845"/>
                    <a:pt x="5301" y="2846"/>
                  </a:cubicBezTo>
                  <a:cubicBezTo>
                    <a:pt x="5280" y="2847"/>
                    <a:pt x="5270" y="2840"/>
                    <a:pt x="5271" y="2817"/>
                  </a:cubicBezTo>
                  <a:cubicBezTo>
                    <a:pt x="5271" y="2794"/>
                    <a:pt x="5267" y="2771"/>
                    <a:pt x="5265" y="2749"/>
                  </a:cubicBezTo>
                  <a:cubicBezTo>
                    <a:pt x="5210" y="2741"/>
                    <a:pt x="5209" y="2742"/>
                    <a:pt x="5208" y="2792"/>
                  </a:cubicBezTo>
                  <a:cubicBezTo>
                    <a:pt x="5207" y="2826"/>
                    <a:pt x="5205" y="2860"/>
                    <a:pt x="5204" y="2893"/>
                  </a:cubicBezTo>
                  <a:cubicBezTo>
                    <a:pt x="5200" y="2961"/>
                    <a:pt x="5196" y="3028"/>
                    <a:pt x="5192" y="3098"/>
                  </a:cubicBezTo>
                  <a:cubicBezTo>
                    <a:pt x="5306" y="3114"/>
                    <a:pt x="5421" y="3131"/>
                    <a:pt x="5537" y="3147"/>
                  </a:cubicBezTo>
                  <a:cubicBezTo>
                    <a:pt x="5529" y="3205"/>
                    <a:pt x="5521" y="3259"/>
                    <a:pt x="5513" y="3312"/>
                  </a:cubicBezTo>
                  <a:cubicBezTo>
                    <a:pt x="5472" y="3306"/>
                    <a:pt x="5434" y="3301"/>
                    <a:pt x="5395" y="3296"/>
                  </a:cubicBezTo>
                  <a:cubicBezTo>
                    <a:pt x="5391" y="3317"/>
                    <a:pt x="5388" y="3334"/>
                    <a:pt x="5385" y="3353"/>
                  </a:cubicBezTo>
                  <a:cubicBezTo>
                    <a:pt x="5423" y="3362"/>
                    <a:pt x="5459" y="3371"/>
                    <a:pt x="5496" y="3381"/>
                  </a:cubicBezTo>
                  <a:cubicBezTo>
                    <a:pt x="5488" y="3420"/>
                    <a:pt x="5480" y="3456"/>
                    <a:pt x="5472" y="3494"/>
                  </a:cubicBezTo>
                  <a:cubicBezTo>
                    <a:pt x="5495" y="3500"/>
                    <a:pt x="5515" y="3506"/>
                    <a:pt x="5541" y="3513"/>
                  </a:cubicBezTo>
                  <a:cubicBezTo>
                    <a:pt x="5568" y="3371"/>
                    <a:pt x="5594" y="3233"/>
                    <a:pt x="5620" y="3091"/>
                  </a:cubicBezTo>
                  <a:moveTo>
                    <a:pt x="2420" y="503"/>
                  </a:moveTo>
                  <a:cubicBezTo>
                    <a:pt x="2534" y="490"/>
                    <a:pt x="2644" y="479"/>
                    <a:pt x="2758" y="466"/>
                  </a:cubicBezTo>
                  <a:cubicBezTo>
                    <a:pt x="2754" y="349"/>
                    <a:pt x="2751" y="233"/>
                    <a:pt x="2747" y="116"/>
                  </a:cubicBezTo>
                  <a:cubicBezTo>
                    <a:pt x="2915" y="116"/>
                    <a:pt x="2915" y="116"/>
                    <a:pt x="2915" y="116"/>
                  </a:cubicBezTo>
                  <a:cubicBezTo>
                    <a:pt x="2915" y="224"/>
                    <a:pt x="2915" y="224"/>
                    <a:pt x="2915" y="224"/>
                  </a:cubicBezTo>
                  <a:cubicBezTo>
                    <a:pt x="2973" y="224"/>
                    <a:pt x="2973" y="224"/>
                    <a:pt x="2973" y="224"/>
                  </a:cubicBezTo>
                  <a:cubicBezTo>
                    <a:pt x="2975" y="188"/>
                    <a:pt x="2977" y="154"/>
                    <a:pt x="2980" y="120"/>
                  </a:cubicBezTo>
                  <a:cubicBezTo>
                    <a:pt x="3003" y="120"/>
                    <a:pt x="3024" y="119"/>
                    <a:pt x="3044" y="120"/>
                  </a:cubicBezTo>
                  <a:cubicBezTo>
                    <a:pt x="3103" y="121"/>
                    <a:pt x="3103" y="121"/>
                    <a:pt x="3101" y="63"/>
                  </a:cubicBezTo>
                  <a:cubicBezTo>
                    <a:pt x="3101" y="61"/>
                    <a:pt x="3100" y="59"/>
                    <a:pt x="3098" y="55"/>
                  </a:cubicBezTo>
                  <a:cubicBezTo>
                    <a:pt x="3056" y="53"/>
                    <a:pt x="3013" y="49"/>
                    <a:pt x="2971" y="48"/>
                  </a:cubicBezTo>
                  <a:cubicBezTo>
                    <a:pt x="2885" y="46"/>
                    <a:pt x="2800" y="46"/>
                    <a:pt x="2714" y="45"/>
                  </a:cubicBezTo>
                  <a:cubicBezTo>
                    <a:pt x="2692" y="44"/>
                    <a:pt x="2681" y="52"/>
                    <a:pt x="2683" y="78"/>
                  </a:cubicBezTo>
                  <a:cubicBezTo>
                    <a:pt x="2690" y="137"/>
                    <a:pt x="2694" y="196"/>
                    <a:pt x="2698" y="255"/>
                  </a:cubicBezTo>
                  <a:cubicBezTo>
                    <a:pt x="2701" y="302"/>
                    <a:pt x="2704" y="349"/>
                    <a:pt x="2707" y="398"/>
                  </a:cubicBezTo>
                  <a:cubicBezTo>
                    <a:pt x="2654" y="404"/>
                    <a:pt x="2605" y="409"/>
                    <a:pt x="2554" y="414"/>
                  </a:cubicBezTo>
                  <a:cubicBezTo>
                    <a:pt x="2548" y="374"/>
                    <a:pt x="2543" y="337"/>
                    <a:pt x="2537" y="298"/>
                  </a:cubicBezTo>
                  <a:cubicBezTo>
                    <a:pt x="2518" y="302"/>
                    <a:pt x="2502" y="305"/>
                    <a:pt x="2483" y="309"/>
                  </a:cubicBezTo>
                  <a:cubicBezTo>
                    <a:pt x="2489" y="347"/>
                    <a:pt x="2494" y="383"/>
                    <a:pt x="2499" y="421"/>
                  </a:cubicBezTo>
                  <a:cubicBezTo>
                    <a:pt x="2467" y="429"/>
                    <a:pt x="2438" y="436"/>
                    <a:pt x="2407" y="444"/>
                  </a:cubicBezTo>
                  <a:cubicBezTo>
                    <a:pt x="2408" y="451"/>
                    <a:pt x="2408" y="455"/>
                    <a:pt x="2409" y="460"/>
                  </a:cubicBezTo>
                  <a:cubicBezTo>
                    <a:pt x="2412" y="473"/>
                    <a:pt x="2416" y="487"/>
                    <a:pt x="2420" y="503"/>
                  </a:cubicBezTo>
                  <a:moveTo>
                    <a:pt x="4074" y="5329"/>
                  </a:moveTo>
                  <a:cubicBezTo>
                    <a:pt x="4198" y="5262"/>
                    <a:pt x="4321" y="5203"/>
                    <a:pt x="4427" y="5114"/>
                  </a:cubicBezTo>
                  <a:cubicBezTo>
                    <a:pt x="4360" y="5014"/>
                    <a:pt x="4295" y="4918"/>
                    <a:pt x="4229" y="4819"/>
                  </a:cubicBezTo>
                  <a:cubicBezTo>
                    <a:pt x="4270" y="4787"/>
                    <a:pt x="4309" y="4756"/>
                    <a:pt x="4349" y="4725"/>
                  </a:cubicBezTo>
                  <a:cubicBezTo>
                    <a:pt x="4374" y="4756"/>
                    <a:pt x="4398" y="4787"/>
                    <a:pt x="4423" y="4819"/>
                  </a:cubicBezTo>
                  <a:cubicBezTo>
                    <a:pt x="4440" y="4804"/>
                    <a:pt x="4454" y="4792"/>
                    <a:pt x="4469" y="4780"/>
                  </a:cubicBezTo>
                  <a:cubicBezTo>
                    <a:pt x="4443" y="4749"/>
                    <a:pt x="4420" y="4721"/>
                    <a:pt x="4396" y="4692"/>
                  </a:cubicBezTo>
                  <a:cubicBezTo>
                    <a:pt x="4423" y="4666"/>
                    <a:pt x="4448" y="4642"/>
                    <a:pt x="4474" y="4617"/>
                  </a:cubicBezTo>
                  <a:cubicBezTo>
                    <a:pt x="4457" y="4601"/>
                    <a:pt x="4442" y="4587"/>
                    <a:pt x="4430" y="4576"/>
                  </a:cubicBezTo>
                  <a:cubicBezTo>
                    <a:pt x="4339" y="4649"/>
                    <a:pt x="4249" y="4720"/>
                    <a:pt x="4158" y="4793"/>
                  </a:cubicBezTo>
                  <a:cubicBezTo>
                    <a:pt x="4216" y="4887"/>
                    <a:pt x="4278" y="4987"/>
                    <a:pt x="4340" y="5087"/>
                  </a:cubicBezTo>
                  <a:cubicBezTo>
                    <a:pt x="4292" y="5119"/>
                    <a:pt x="4246" y="5149"/>
                    <a:pt x="4199" y="5180"/>
                  </a:cubicBezTo>
                  <a:cubicBezTo>
                    <a:pt x="4180" y="5149"/>
                    <a:pt x="4163" y="5120"/>
                    <a:pt x="4146" y="5089"/>
                  </a:cubicBezTo>
                  <a:cubicBezTo>
                    <a:pt x="4128" y="5097"/>
                    <a:pt x="4112" y="5104"/>
                    <a:pt x="4094" y="5112"/>
                  </a:cubicBezTo>
                  <a:cubicBezTo>
                    <a:pt x="4112" y="5146"/>
                    <a:pt x="4128" y="5177"/>
                    <a:pt x="4145" y="5211"/>
                  </a:cubicBezTo>
                  <a:cubicBezTo>
                    <a:pt x="4109" y="5230"/>
                    <a:pt x="4075" y="5249"/>
                    <a:pt x="4039" y="5269"/>
                  </a:cubicBezTo>
                  <a:cubicBezTo>
                    <a:pt x="4051" y="5289"/>
                    <a:pt x="4062" y="5307"/>
                    <a:pt x="4074" y="5329"/>
                  </a:cubicBezTo>
                  <a:moveTo>
                    <a:pt x="5026" y="3746"/>
                  </a:moveTo>
                  <a:cubicBezTo>
                    <a:pt x="4973" y="3850"/>
                    <a:pt x="4921" y="3952"/>
                    <a:pt x="4868" y="4056"/>
                  </a:cubicBezTo>
                  <a:cubicBezTo>
                    <a:pt x="4963" y="4120"/>
                    <a:pt x="5060" y="4186"/>
                    <a:pt x="5158" y="4253"/>
                  </a:cubicBezTo>
                  <a:cubicBezTo>
                    <a:pt x="5126" y="4300"/>
                    <a:pt x="5095" y="4346"/>
                    <a:pt x="5063" y="4393"/>
                  </a:cubicBezTo>
                  <a:cubicBezTo>
                    <a:pt x="5031" y="4371"/>
                    <a:pt x="5000" y="4350"/>
                    <a:pt x="4968" y="4328"/>
                  </a:cubicBezTo>
                  <a:cubicBezTo>
                    <a:pt x="4956" y="4344"/>
                    <a:pt x="4944" y="4358"/>
                    <a:pt x="4932" y="4374"/>
                  </a:cubicBezTo>
                  <a:cubicBezTo>
                    <a:pt x="4962" y="4398"/>
                    <a:pt x="4990" y="4420"/>
                    <a:pt x="5019" y="4443"/>
                  </a:cubicBezTo>
                  <a:cubicBezTo>
                    <a:pt x="4997" y="4477"/>
                    <a:pt x="4977" y="4509"/>
                    <a:pt x="4956" y="4542"/>
                  </a:cubicBezTo>
                  <a:cubicBezTo>
                    <a:pt x="4970" y="4554"/>
                    <a:pt x="4982" y="4564"/>
                    <a:pt x="4993" y="4573"/>
                  </a:cubicBezTo>
                  <a:cubicBezTo>
                    <a:pt x="4996" y="4575"/>
                    <a:pt x="5000" y="4577"/>
                    <a:pt x="5005" y="4580"/>
                  </a:cubicBezTo>
                  <a:cubicBezTo>
                    <a:pt x="5090" y="4468"/>
                    <a:pt x="5181" y="4360"/>
                    <a:pt x="5246" y="4232"/>
                  </a:cubicBezTo>
                  <a:cubicBezTo>
                    <a:pt x="5143" y="4170"/>
                    <a:pt x="5044" y="4111"/>
                    <a:pt x="4944" y="4051"/>
                  </a:cubicBezTo>
                  <a:cubicBezTo>
                    <a:pt x="4968" y="4003"/>
                    <a:pt x="4990" y="3959"/>
                    <a:pt x="5012" y="3914"/>
                  </a:cubicBezTo>
                  <a:cubicBezTo>
                    <a:pt x="5048" y="3930"/>
                    <a:pt x="5081" y="3945"/>
                    <a:pt x="5116" y="3961"/>
                  </a:cubicBezTo>
                  <a:cubicBezTo>
                    <a:pt x="5126" y="3945"/>
                    <a:pt x="5134" y="3931"/>
                    <a:pt x="5144" y="3915"/>
                  </a:cubicBezTo>
                  <a:cubicBezTo>
                    <a:pt x="5108" y="3898"/>
                    <a:pt x="5074" y="3882"/>
                    <a:pt x="5041" y="3865"/>
                  </a:cubicBezTo>
                  <a:cubicBezTo>
                    <a:pt x="5054" y="3831"/>
                    <a:pt x="5067" y="3801"/>
                    <a:pt x="5080" y="3768"/>
                  </a:cubicBezTo>
                  <a:cubicBezTo>
                    <a:pt x="5061" y="3760"/>
                    <a:pt x="5044" y="3754"/>
                    <a:pt x="5026" y="3746"/>
                  </a:cubicBezTo>
                  <a:moveTo>
                    <a:pt x="1955" y="453"/>
                  </a:moveTo>
                  <a:cubicBezTo>
                    <a:pt x="1970" y="486"/>
                    <a:pt x="1984" y="517"/>
                    <a:pt x="1999" y="549"/>
                  </a:cubicBezTo>
                  <a:cubicBezTo>
                    <a:pt x="1969" y="564"/>
                    <a:pt x="1942" y="578"/>
                    <a:pt x="1914" y="592"/>
                  </a:cubicBezTo>
                  <a:cubicBezTo>
                    <a:pt x="1922" y="612"/>
                    <a:pt x="1928" y="628"/>
                    <a:pt x="1934" y="642"/>
                  </a:cubicBezTo>
                  <a:cubicBezTo>
                    <a:pt x="2043" y="607"/>
                    <a:pt x="2148" y="573"/>
                    <a:pt x="2257" y="538"/>
                  </a:cubicBezTo>
                  <a:cubicBezTo>
                    <a:pt x="2230" y="428"/>
                    <a:pt x="2202" y="314"/>
                    <a:pt x="2174" y="198"/>
                  </a:cubicBezTo>
                  <a:cubicBezTo>
                    <a:pt x="2231" y="186"/>
                    <a:pt x="2283" y="176"/>
                    <a:pt x="2336" y="165"/>
                  </a:cubicBezTo>
                  <a:cubicBezTo>
                    <a:pt x="2346" y="202"/>
                    <a:pt x="2355" y="236"/>
                    <a:pt x="2364" y="274"/>
                  </a:cubicBezTo>
                  <a:cubicBezTo>
                    <a:pt x="2383" y="270"/>
                    <a:pt x="2400" y="267"/>
                    <a:pt x="2419" y="264"/>
                  </a:cubicBezTo>
                  <a:cubicBezTo>
                    <a:pt x="2412" y="226"/>
                    <a:pt x="2406" y="190"/>
                    <a:pt x="2400" y="154"/>
                  </a:cubicBezTo>
                  <a:cubicBezTo>
                    <a:pt x="2442" y="145"/>
                    <a:pt x="2479" y="137"/>
                    <a:pt x="2518" y="128"/>
                  </a:cubicBezTo>
                  <a:cubicBezTo>
                    <a:pt x="2515" y="107"/>
                    <a:pt x="2513" y="90"/>
                    <a:pt x="2511" y="70"/>
                  </a:cubicBezTo>
                  <a:cubicBezTo>
                    <a:pt x="2368" y="78"/>
                    <a:pt x="2232" y="104"/>
                    <a:pt x="2096" y="146"/>
                  </a:cubicBezTo>
                  <a:cubicBezTo>
                    <a:pt x="2131" y="261"/>
                    <a:pt x="2164" y="373"/>
                    <a:pt x="2198" y="487"/>
                  </a:cubicBezTo>
                  <a:cubicBezTo>
                    <a:pt x="2147" y="502"/>
                    <a:pt x="2098" y="516"/>
                    <a:pt x="2049" y="530"/>
                  </a:cubicBezTo>
                  <a:cubicBezTo>
                    <a:pt x="2033" y="495"/>
                    <a:pt x="2019" y="463"/>
                    <a:pt x="2004" y="429"/>
                  </a:cubicBezTo>
                  <a:cubicBezTo>
                    <a:pt x="1986" y="437"/>
                    <a:pt x="1972" y="445"/>
                    <a:pt x="1955" y="453"/>
                  </a:cubicBezTo>
                  <a:moveTo>
                    <a:pt x="4966" y="1772"/>
                  </a:moveTo>
                  <a:cubicBezTo>
                    <a:pt x="5009" y="1877"/>
                    <a:pt x="5051" y="1980"/>
                    <a:pt x="5093" y="2085"/>
                  </a:cubicBezTo>
                  <a:cubicBezTo>
                    <a:pt x="5200" y="2054"/>
                    <a:pt x="5311" y="2022"/>
                    <a:pt x="5423" y="1989"/>
                  </a:cubicBezTo>
                  <a:cubicBezTo>
                    <a:pt x="5439" y="2043"/>
                    <a:pt x="5453" y="2093"/>
                    <a:pt x="5468" y="2146"/>
                  </a:cubicBezTo>
                  <a:cubicBezTo>
                    <a:pt x="5431" y="2157"/>
                    <a:pt x="5397" y="2167"/>
                    <a:pt x="5361" y="2178"/>
                  </a:cubicBezTo>
                  <a:cubicBezTo>
                    <a:pt x="5366" y="2200"/>
                    <a:pt x="5371" y="2218"/>
                    <a:pt x="5376" y="2237"/>
                  </a:cubicBezTo>
                  <a:cubicBezTo>
                    <a:pt x="5414" y="2231"/>
                    <a:pt x="5449" y="2226"/>
                    <a:pt x="5485" y="2220"/>
                  </a:cubicBezTo>
                  <a:cubicBezTo>
                    <a:pt x="5493" y="2257"/>
                    <a:pt x="5501" y="2290"/>
                    <a:pt x="5509" y="2326"/>
                  </a:cubicBezTo>
                  <a:cubicBezTo>
                    <a:pt x="5533" y="2323"/>
                    <a:pt x="5555" y="2320"/>
                    <a:pt x="5579" y="2316"/>
                  </a:cubicBezTo>
                  <a:cubicBezTo>
                    <a:pt x="5544" y="2177"/>
                    <a:pt x="5517" y="2041"/>
                    <a:pt x="5469" y="1909"/>
                  </a:cubicBezTo>
                  <a:cubicBezTo>
                    <a:pt x="5355" y="1947"/>
                    <a:pt x="5246" y="1983"/>
                    <a:pt x="5135" y="2020"/>
                  </a:cubicBezTo>
                  <a:cubicBezTo>
                    <a:pt x="5114" y="1973"/>
                    <a:pt x="5095" y="1929"/>
                    <a:pt x="5074" y="1882"/>
                  </a:cubicBezTo>
                  <a:cubicBezTo>
                    <a:pt x="5112" y="1865"/>
                    <a:pt x="5149" y="1847"/>
                    <a:pt x="5187" y="1830"/>
                  </a:cubicBezTo>
                  <a:cubicBezTo>
                    <a:pt x="5179" y="1813"/>
                    <a:pt x="5173" y="1799"/>
                    <a:pt x="5166" y="1783"/>
                  </a:cubicBezTo>
                  <a:cubicBezTo>
                    <a:pt x="5127" y="1798"/>
                    <a:pt x="5091" y="1811"/>
                    <a:pt x="5055" y="1825"/>
                  </a:cubicBezTo>
                  <a:cubicBezTo>
                    <a:pt x="5041" y="1798"/>
                    <a:pt x="5028" y="1772"/>
                    <a:pt x="5014" y="1746"/>
                  </a:cubicBezTo>
                  <a:cubicBezTo>
                    <a:pt x="4996" y="1755"/>
                    <a:pt x="4982" y="1763"/>
                    <a:pt x="4966" y="1772"/>
                  </a:cubicBezTo>
                  <a:moveTo>
                    <a:pt x="2916" y="463"/>
                  </a:moveTo>
                  <a:cubicBezTo>
                    <a:pt x="3030" y="475"/>
                    <a:pt x="3144" y="486"/>
                    <a:pt x="3261" y="499"/>
                  </a:cubicBezTo>
                  <a:cubicBezTo>
                    <a:pt x="3282" y="388"/>
                    <a:pt x="3303" y="274"/>
                    <a:pt x="3325" y="158"/>
                  </a:cubicBezTo>
                  <a:cubicBezTo>
                    <a:pt x="3379" y="169"/>
                    <a:pt x="3431" y="178"/>
                    <a:pt x="3486" y="189"/>
                  </a:cubicBezTo>
                  <a:cubicBezTo>
                    <a:pt x="3481" y="228"/>
                    <a:pt x="3477" y="265"/>
                    <a:pt x="3472" y="304"/>
                  </a:cubicBezTo>
                  <a:cubicBezTo>
                    <a:pt x="3489" y="308"/>
                    <a:pt x="3504" y="311"/>
                    <a:pt x="3521" y="315"/>
                  </a:cubicBezTo>
                  <a:cubicBezTo>
                    <a:pt x="3533" y="280"/>
                    <a:pt x="3544" y="246"/>
                    <a:pt x="3555" y="211"/>
                  </a:cubicBezTo>
                  <a:cubicBezTo>
                    <a:pt x="3575" y="216"/>
                    <a:pt x="3595" y="219"/>
                    <a:pt x="3614" y="224"/>
                  </a:cubicBezTo>
                  <a:cubicBezTo>
                    <a:pt x="3671" y="238"/>
                    <a:pt x="3671" y="238"/>
                    <a:pt x="3684" y="176"/>
                  </a:cubicBezTo>
                  <a:cubicBezTo>
                    <a:pt x="3557" y="140"/>
                    <a:pt x="3429" y="103"/>
                    <a:pt x="3297" y="85"/>
                  </a:cubicBezTo>
                  <a:cubicBezTo>
                    <a:pt x="3275" y="82"/>
                    <a:pt x="3272" y="96"/>
                    <a:pt x="3270" y="112"/>
                  </a:cubicBezTo>
                  <a:cubicBezTo>
                    <a:pt x="3260" y="181"/>
                    <a:pt x="3251" y="251"/>
                    <a:pt x="3241" y="320"/>
                  </a:cubicBezTo>
                  <a:cubicBezTo>
                    <a:pt x="3235" y="356"/>
                    <a:pt x="3229" y="392"/>
                    <a:pt x="3224" y="429"/>
                  </a:cubicBezTo>
                  <a:cubicBezTo>
                    <a:pt x="3169" y="424"/>
                    <a:pt x="3118" y="419"/>
                    <a:pt x="3065" y="415"/>
                  </a:cubicBezTo>
                  <a:cubicBezTo>
                    <a:pt x="3069" y="373"/>
                    <a:pt x="3072" y="334"/>
                    <a:pt x="3075" y="294"/>
                  </a:cubicBezTo>
                  <a:cubicBezTo>
                    <a:pt x="3055" y="292"/>
                    <a:pt x="3040" y="291"/>
                    <a:pt x="3023" y="289"/>
                  </a:cubicBezTo>
                  <a:cubicBezTo>
                    <a:pt x="3019" y="327"/>
                    <a:pt x="3015" y="363"/>
                    <a:pt x="3012" y="399"/>
                  </a:cubicBezTo>
                  <a:cubicBezTo>
                    <a:pt x="2994" y="400"/>
                    <a:pt x="2980" y="400"/>
                    <a:pt x="2966" y="401"/>
                  </a:cubicBezTo>
                  <a:cubicBezTo>
                    <a:pt x="2913" y="405"/>
                    <a:pt x="2913" y="405"/>
                    <a:pt x="2914" y="459"/>
                  </a:cubicBezTo>
                  <a:cubicBezTo>
                    <a:pt x="2914" y="460"/>
                    <a:pt x="2915" y="461"/>
                    <a:pt x="2916" y="463"/>
                  </a:cubicBezTo>
                  <a:moveTo>
                    <a:pt x="5607" y="2490"/>
                  </a:moveTo>
                  <a:cubicBezTo>
                    <a:pt x="5484" y="2505"/>
                    <a:pt x="5369" y="2519"/>
                    <a:pt x="5254" y="2533"/>
                  </a:cubicBezTo>
                  <a:cubicBezTo>
                    <a:pt x="5244" y="2481"/>
                    <a:pt x="5236" y="2433"/>
                    <a:pt x="5227" y="2384"/>
                  </a:cubicBezTo>
                  <a:cubicBezTo>
                    <a:pt x="5266" y="2375"/>
                    <a:pt x="5303" y="2366"/>
                    <a:pt x="5342" y="2357"/>
                  </a:cubicBezTo>
                  <a:cubicBezTo>
                    <a:pt x="5338" y="2338"/>
                    <a:pt x="5334" y="2322"/>
                    <a:pt x="5330" y="2303"/>
                  </a:cubicBezTo>
                  <a:cubicBezTo>
                    <a:pt x="5292" y="2310"/>
                    <a:pt x="5256" y="2316"/>
                    <a:pt x="5219" y="2322"/>
                  </a:cubicBezTo>
                  <a:cubicBezTo>
                    <a:pt x="5211" y="2291"/>
                    <a:pt x="5203" y="2262"/>
                    <a:pt x="5195" y="2232"/>
                  </a:cubicBezTo>
                  <a:cubicBezTo>
                    <a:pt x="5175" y="2236"/>
                    <a:pt x="5158" y="2239"/>
                    <a:pt x="5140" y="2243"/>
                  </a:cubicBezTo>
                  <a:cubicBezTo>
                    <a:pt x="5159" y="2357"/>
                    <a:pt x="5177" y="2468"/>
                    <a:pt x="5196" y="2583"/>
                  </a:cubicBezTo>
                  <a:cubicBezTo>
                    <a:pt x="5310" y="2575"/>
                    <a:pt x="5426" y="2568"/>
                    <a:pt x="5544" y="2561"/>
                  </a:cubicBezTo>
                  <a:cubicBezTo>
                    <a:pt x="5547" y="2617"/>
                    <a:pt x="5550" y="2671"/>
                    <a:pt x="5553" y="2727"/>
                  </a:cubicBezTo>
                  <a:cubicBezTo>
                    <a:pt x="5515" y="2730"/>
                    <a:pt x="5480" y="2733"/>
                    <a:pt x="5444" y="2736"/>
                  </a:cubicBezTo>
                  <a:cubicBezTo>
                    <a:pt x="5444" y="2745"/>
                    <a:pt x="5444" y="2753"/>
                    <a:pt x="5443" y="2760"/>
                  </a:cubicBezTo>
                  <a:cubicBezTo>
                    <a:pt x="5438" y="2788"/>
                    <a:pt x="5449" y="2799"/>
                    <a:pt x="5478" y="2796"/>
                  </a:cubicBezTo>
                  <a:cubicBezTo>
                    <a:pt x="5503" y="2794"/>
                    <a:pt x="5528" y="2796"/>
                    <a:pt x="5556" y="2796"/>
                  </a:cubicBezTo>
                  <a:cubicBezTo>
                    <a:pt x="5556" y="2911"/>
                    <a:pt x="5556" y="2911"/>
                    <a:pt x="5556" y="2911"/>
                  </a:cubicBezTo>
                  <a:cubicBezTo>
                    <a:pt x="5571" y="2911"/>
                    <a:pt x="5582" y="2911"/>
                    <a:pt x="5593" y="2911"/>
                  </a:cubicBezTo>
                  <a:cubicBezTo>
                    <a:pt x="5604" y="2911"/>
                    <a:pt x="5614" y="2910"/>
                    <a:pt x="5629" y="2909"/>
                  </a:cubicBezTo>
                  <a:cubicBezTo>
                    <a:pt x="5621" y="2769"/>
                    <a:pt x="5614" y="2632"/>
                    <a:pt x="5607" y="2490"/>
                  </a:cubicBezTo>
                  <a:moveTo>
                    <a:pt x="4315" y="983"/>
                  </a:moveTo>
                  <a:cubicBezTo>
                    <a:pt x="4402" y="1061"/>
                    <a:pt x="4487" y="1137"/>
                    <a:pt x="4573" y="1214"/>
                  </a:cubicBezTo>
                  <a:cubicBezTo>
                    <a:pt x="4660" y="1139"/>
                    <a:pt x="4745" y="1065"/>
                    <a:pt x="4832" y="989"/>
                  </a:cubicBezTo>
                  <a:cubicBezTo>
                    <a:pt x="4871" y="1031"/>
                    <a:pt x="4908" y="1070"/>
                    <a:pt x="4946" y="1110"/>
                  </a:cubicBezTo>
                  <a:cubicBezTo>
                    <a:pt x="4917" y="1137"/>
                    <a:pt x="4890" y="1161"/>
                    <a:pt x="4864" y="1185"/>
                  </a:cubicBezTo>
                  <a:cubicBezTo>
                    <a:pt x="4875" y="1201"/>
                    <a:pt x="4886" y="1216"/>
                    <a:pt x="4897" y="1231"/>
                  </a:cubicBezTo>
                  <a:cubicBezTo>
                    <a:pt x="4928" y="1209"/>
                    <a:pt x="4956" y="1187"/>
                    <a:pt x="4986" y="1165"/>
                  </a:cubicBezTo>
                  <a:cubicBezTo>
                    <a:pt x="5012" y="1194"/>
                    <a:pt x="5038" y="1221"/>
                    <a:pt x="5064" y="1249"/>
                  </a:cubicBezTo>
                  <a:cubicBezTo>
                    <a:pt x="5081" y="1237"/>
                    <a:pt x="5095" y="1228"/>
                    <a:pt x="5111" y="1216"/>
                  </a:cubicBezTo>
                  <a:cubicBezTo>
                    <a:pt x="5023" y="1106"/>
                    <a:pt x="4942" y="994"/>
                    <a:pt x="4842" y="895"/>
                  </a:cubicBezTo>
                  <a:cubicBezTo>
                    <a:pt x="4754" y="980"/>
                    <a:pt x="4671" y="1061"/>
                    <a:pt x="4587" y="1143"/>
                  </a:cubicBezTo>
                  <a:cubicBezTo>
                    <a:pt x="4547" y="1106"/>
                    <a:pt x="4510" y="1072"/>
                    <a:pt x="4473" y="1037"/>
                  </a:cubicBezTo>
                  <a:cubicBezTo>
                    <a:pt x="4500" y="1006"/>
                    <a:pt x="4525" y="977"/>
                    <a:pt x="4552" y="946"/>
                  </a:cubicBezTo>
                  <a:cubicBezTo>
                    <a:pt x="4537" y="934"/>
                    <a:pt x="4524" y="924"/>
                    <a:pt x="4509" y="912"/>
                  </a:cubicBezTo>
                  <a:cubicBezTo>
                    <a:pt x="4483" y="940"/>
                    <a:pt x="4458" y="967"/>
                    <a:pt x="4432" y="994"/>
                  </a:cubicBezTo>
                  <a:cubicBezTo>
                    <a:pt x="4405" y="974"/>
                    <a:pt x="4380" y="954"/>
                    <a:pt x="4354" y="934"/>
                  </a:cubicBezTo>
                  <a:cubicBezTo>
                    <a:pt x="4340" y="950"/>
                    <a:pt x="4328" y="966"/>
                    <a:pt x="4315" y="983"/>
                  </a:cubicBezTo>
                  <a:moveTo>
                    <a:pt x="4877" y="1315"/>
                  </a:moveTo>
                  <a:cubicBezTo>
                    <a:pt x="4856" y="1330"/>
                    <a:pt x="4832" y="1343"/>
                    <a:pt x="4811" y="1360"/>
                  </a:cubicBezTo>
                  <a:cubicBezTo>
                    <a:pt x="4794" y="1373"/>
                    <a:pt x="4784" y="1370"/>
                    <a:pt x="4772" y="1354"/>
                  </a:cubicBezTo>
                  <a:cubicBezTo>
                    <a:pt x="4759" y="1337"/>
                    <a:pt x="4744" y="1322"/>
                    <a:pt x="4729" y="1305"/>
                  </a:cubicBezTo>
                  <a:cubicBezTo>
                    <a:pt x="4713" y="1318"/>
                    <a:pt x="4700" y="1329"/>
                    <a:pt x="4685" y="1340"/>
                  </a:cubicBezTo>
                  <a:cubicBezTo>
                    <a:pt x="4752" y="1434"/>
                    <a:pt x="4817" y="1526"/>
                    <a:pt x="4883" y="1619"/>
                  </a:cubicBezTo>
                  <a:cubicBezTo>
                    <a:pt x="4981" y="1564"/>
                    <a:pt x="5079" y="1510"/>
                    <a:pt x="5178" y="1454"/>
                  </a:cubicBezTo>
                  <a:cubicBezTo>
                    <a:pt x="5206" y="1503"/>
                    <a:pt x="5233" y="1551"/>
                    <a:pt x="5261" y="1600"/>
                  </a:cubicBezTo>
                  <a:cubicBezTo>
                    <a:pt x="5229" y="1618"/>
                    <a:pt x="5199" y="1635"/>
                    <a:pt x="5168" y="1652"/>
                  </a:cubicBezTo>
                  <a:cubicBezTo>
                    <a:pt x="5177" y="1671"/>
                    <a:pt x="5185" y="1688"/>
                    <a:pt x="5193" y="1707"/>
                  </a:cubicBezTo>
                  <a:cubicBezTo>
                    <a:pt x="5227" y="1692"/>
                    <a:pt x="5258" y="1678"/>
                    <a:pt x="5290" y="1664"/>
                  </a:cubicBezTo>
                  <a:cubicBezTo>
                    <a:pt x="5308" y="1699"/>
                    <a:pt x="5325" y="1731"/>
                    <a:pt x="5343" y="1765"/>
                  </a:cubicBezTo>
                  <a:cubicBezTo>
                    <a:pt x="5365" y="1756"/>
                    <a:pt x="5384" y="1748"/>
                    <a:pt x="5408" y="1739"/>
                  </a:cubicBezTo>
                  <a:cubicBezTo>
                    <a:pt x="5344" y="1613"/>
                    <a:pt x="5281" y="1490"/>
                    <a:pt x="5216" y="1365"/>
                  </a:cubicBezTo>
                  <a:cubicBezTo>
                    <a:pt x="5111" y="1429"/>
                    <a:pt x="5011" y="1488"/>
                    <a:pt x="4911" y="1549"/>
                  </a:cubicBezTo>
                  <a:cubicBezTo>
                    <a:pt x="4880" y="1506"/>
                    <a:pt x="4850" y="1465"/>
                    <a:pt x="4819" y="1423"/>
                  </a:cubicBezTo>
                  <a:cubicBezTo>
                    <a:pt x="4853" y="1399"/>
                    <a:pt x="4884" y="1377"/>
                    <a:pt x="4916" y="1354"/>
                  </a:cubicBezTo>
                  <a:cubicBezTo>
                    <a:pt x="4902" y="1340"/>
                    <a:pt x="4890" y="1328"/>
                    <a:pt x="4877" y="1315"/>
                  </a:cubicBezTo>
                  <a:moveTo>
                    <a:pt x="140" y="3120"/>
                  </a:moveTo>
                  <a:cubicBezTo>
                    <a:pt x="137" y="3096"/>
                    <a:pt x="135" y="3075"/>
                    <a:pt x="133" y="3055"/>
                  </a:cubicBezTo>
                  <a:cubicBezTo>
                    <a:pt x="127" y="3000"/>
                    <a:pt x="127" y="3000"/>
                    <a:pt x="72" y="3005"/>
                  </a:cubicBezTo>
                  <a:cubicBezTo>
                    <a:pt x="70" y="3005"/>
                    <a:pt x="69" y="3007"/>
                    <a:pt x="66" y="3010"/>
                  </a:cubicBezTo>
                  <a:cubicBezTo>
                    <a:pt x="85" y="3146"/>
                    <a:pt x="105" y="3283"/>
                    <a:pt x="125" y="3422"/>
                  </a:cubicBezTo>
                  <a:cubicBezTo>
                    <a:pt x="245" y="3395"/>
                    <a:pt x="361" y="3370"/>
                    <a:pt x="479" y="3345"/>
                  </a:cubicBezTo>
                  <a:cubicBezTo>
                    <a:pt x="493" y="3394"/>
                    <a:pt x="507" y="3441"/>
                    <a:pt x="521" y="3489"/>
                  </a:cubicBezTo>
                  <a:cubicBezTo>
                    <a:pt x="481" y="3505"/>
                    <a:pt x="443" y="3519"/>
                    <a:pt x="405" y="3533"/>
                  </a:cubicBezTo>
                  <a:cubicBezTo>
                    <a:pt x="412" y="3553"/>
                    <a:pt x="417" y="3570"/>
                    <a:pt x="423" y="3587"/>
                  </a:cubicBezTo>
                  <a:cubicBezTo>
                    <a:pt x="463" y="3575"/>
                    <a:pt x="499" y="3564"/>
                    <a:pt x="538" y="3553"/>
                  </a:cubicBezTo>
                  <a:cubicBezTo>
                    <a:pt x="549" y="3588"/>
                    <a:pt x="560" y="3621"/>
                    <a:pt x="571" y="3656"/>
                  </a:cubicBezTo>
                  <a:cubicBezTo>
                    <a:pt x="585" y="3649"/>
                    <a:pt x="594" y="3643"/>
                    <a:pt x="605" y="3640"/>
                  </a:cubicBezTo>
                  <a:cubicBezTo>
                    <a:pt x="629" y="3633"/>
                    <a:pt x="631" y="3619"/>
                    <a:pt x="623" y="3597"/>
                  </a:cubicBezTo>
                  <a:cubicBezTo>
                    <a:pt x="610" y="3559"/>
                    <a:pt x="600" y="3520"/>
                    <a:pt x="589" y="3482"/>
                  </a:cubicBezTo>
                  <a:cubicBezTo>
                    <a:pt x="571" y="3419"/>
                    <a:pt x="552" y="3356"/>
                    <a:pt x="534" y="3292"/>
                  </a:cubicBezTo>
                  <a:cubicBezTo>
                    <a:pt x="415" y="3313"/>
                    <a:pt x="298" y="3334"/>
                    <a:pt x="180" y="3356"/>
                  </a:cubicBezTo>
                  <a:cubicBezTo>
                    <a:pt x="169" y="3296"/>
                    <a:pt x="159" y="3242"/>
                    <a:pt x="148" y="3185"/>
                  </a:cubicBezTo>
                  <a:cubicBezTo>
                    <a:pt x="190" y="3177"/>
                    <a:pt x="229" y="3170"/>
                    <a:pt x="269" y="3162"/>
                  </a:cubicBezTo>
                  <a:cubicBezTo>
                    <a:pt x="267" y="3142"/>
                    <a:pt x="265" y="3125"/>
                    <a:pt x="264" y="3106"/>
                  </a:cubicBezTo>
                  <a:cubicBezTo>
                    <a:pt x="222" y="3111"/>
                    <a:pt x="182" y="3115"/>
                    <a:pt x="140" y="3120"/>
                  </a:cubicBezTo>
                  <a:moveTo>
                    <a:pt x="245" y="1830"/>
                  </a:moveTo>
                  <a:cubicBezTo>
                    <a:pt x="199" y="1957"/>
                    <a:pt x="149" y="2081"/>
                    <a:pt x="123" y="2215"/>
                  </a:cubicBezTo>
                  <a:cubicBezTo>
                    <a:pt x="242" y="2243"/>
                    <a:pt x="358" y="2271"/>
                    <a:pt x="477" y="2299"/>
                  </a:cubicBezTo>
                  <a:cubicBezTo>
                    <a:pt x="468" y="2349"/>
                    <a:pt x="459" y="2397"/>
                    <a:pt x="450" y="2447"/>
                  </a:cubicBezTo>
                  <a:cubicBezTo>
                    <a:pt x="411" y="2444"/>
                    <a:pt x="373" y="2441"/>
                    <a:pt x="334" y="2437"/>
                  </a:cubicBezTo>
                  <a:cubicBezTo>
                    <a:pt x="334" y="2480"/>
                    <a:pt x="334" y="2480"/>
                    <a:pt x="334" y="2480"/>
                  </a:cubicBezTo>
                  <a:cubicBezTo>
                    <a:pt x="355" y="2485"/>
                    <a:pt x="374" y="2489"/>
                    <a:pt x="393" y="2493"/>
                  </a:cubicBezTo>
                  <a:cubicBezTo>
                    <a:pt x="437" y="2502"/>
                    <a:pt x="436" y="2502"/>
                    <a:pt x="436" y="2546"/>
                  </a:cubicBezTo>
                  <a:cubicBezTo>
                    <a:pt x="436" y="2615"/>
                    <a:pt x="428" y="2600"/>
                    <a:pt x="491" y="2608"/>
                  </a:cubicBezTo>
                  <a:cubicBezTo>
                    <a:pt x="492" y="2608"/>
                    <a:pt x="494" y="2607"/>
                    <a:pt x="497" y="2605"/>
                  </a:cubicBezTo>
                  <a:cubicBezTo>
                    <a:pt x="512" y="2494"/>
                    <a:pt x="528" y="2382"/>
                    <a:pt x="544" y="2268"/>
                  </a:cubicBezTo>
                  <a:cubicBezTo>
                    <a:pt x="432" y="2239"/>
                    <a:pt x="320" y="2210"/>
                    <a:pt x="206" y="2180"/>
                  </a:cubicBezTo>
                  <a:cubicBezTo>
                    <a:pt x="219" y="2125"/>
                    <a:pt x="231" y="2074"/>
                    <a:pt x="243" y="2020"/>
                  </a:cubicBezTo>
                  <a:cubicBezTo>
                    <a:pt x="282" y="2028"/>
                    <a:pt x="318" y="2035"/>
                    <a:pt x="356" y="2042"/>
                  </a:cubicBezTo>
                  <a:cubicBezTo>
                    <a:pt x="360" y="2024"/>
                    <a:pt x="363" y="2009"/>
                    <a:pt x="366" y="1992"/>
                  </a:cubicBezTo>
                  <a:cubicBezTo>
                    <a:pt x="332" y="1981"/>
                    <a:pt x="299" y="1971"/>
                    <a:pt x="264" y="1960"/>
                  </a:cubicBezTo>
                  <a:cubicBezTo>
                    <a:pt x="277" y="1921"/>
                    <a:pt x="289" y="1884"/>
                    <a:pt x="302" y="1846"/>
                  </a:cubicBezTo>
                  <a:cubicBezTo>
                    <a:pt x="282" y="1840"/>
                    <a:pt x="265" y="1835"/>
                    <a:pt x="245" y="1830"/>
                  </a:cubicBezTo>
                  <a:moveTo>
                    <a:pt x="581" y="1324"/>
                  </a:moveTo>
                  <a:cubicBezTo>
                    <a:pt x="564" y="1315"/>
                    <a:pt x="547" y="1306"/>
                    <a:pt x="529" y="1296"/>
                  </a:cubicBezTo>
                  <a:cubicBezTo>
                    <a:pt x="455" y="1409"/>
                    <a:pt x="377" y="1518"/>
                    <a:pt x="321" y="1643"/>
                  </a:cubicBezTo>
                  <a:cubicBezTo>
                    <a:pt x="432" y="1698"/>
                    <a:pt x="539" y="1751"/>
                    <a:pt x="647" y="1805"/>
                  </a:cubicBezTo>
                  <a:cubicBezTo>
                    <a:pt x="625" y="1853"/>
                    <a:pt x="606" y="1898"/>
                    <a:pt x="586" y="1943"/>
                  </a:cubicBezTo>
                  <a:cubicBezTo>
                    <a:pt x="547" y="1930"/>
                    <a:pt x="511" y="1919"/>
                    <a:pt x="473" y="1907"/>
                  </a:cubicBezTo>
                  <a:cubicBezTo>
                    <a:pt x="469" y="1922"/>
                    <a:pt x="466" y="1933"/>
                    <a:pt x="462" y="1947"/>
                  </a:cubicBezTo>
                  <a:cubicBezTo>
                    <a:pt x="495" y="1963"/>
                    <a:pt x="526" y="1978"/>
                    <a:pt x="560" y="1994"/>
                  </a:cubicBezTo>
                  <a:cubicBezTo>
                    <a:pt x="552" y="2026"/>
                    <a:pt x="544" y="2057"/>
                    <a:pt x="536" y="2090"/>
                  </a:cubicBezTo>
                  <a:cubicBezTo>
                    <a:pt x="556" y="2097"/>
                    <a:pt x="574" y="2103"/>
                    <a:pt x="593" y="2111"/>
                  </a:cubicBezTo>
                  <a:cubicBezTo>
                    <a:pt x="635" y="2002"/>
                    <a:pt x="676" y="1897"/>
                    <a:pt x="718" y="1789"/>
                  </a:cubicBezTo>
                  <a:cubicBezTo>
                    <a:pt x="616" y="1736"/>
                    <a:pt x="514" y="1682"/>
                    <a:pt x="410" y="1628"/>
                  </a:cubicBezTo>
                  <a:cubicBezTo>
                    <a:pt x="435" y="1578"/>
                    <a:pt x="458" y="1530"/>
                    <a:pt x="483" y="1481"/>
                  </a:cubicBezTo>
                  <a:cubicBezTo>
                    <a:pt x="519" y="1496"/>
                    <a:pt x="552" y="1511"/>
                    <a:pt x="588" y="1527"/>
                  </a:cubicBezTo>
                  <a:cubicBezTo>
                    <a:pt x="596" y="1511"/>
                    <a:pt x="602" y="1497"/>
                    <a:pt x="610" y="1480"/>
                  </a:cubicBezTo>
                  <a:cubicBezTo>
                    <a:pt x="578" y="1462"/>
                    <a:pt x="548" y="1445"/>
                    <a:pt x="517" y="1427"/>
                  </a:cubicBezTo>
                  <a:cubicBezTo>
                    <a:pt x="539" y="1391"/>
                    <a:pt x="559" y="1360"/>
                    <a:pt x="581" y="1324"/>
                  </a:cubicBezTo>
                  <a:moveTo>
                    <a:pt x="916" y="833"/>
                  </a:moveTo>
                  <a:cubicBezTo>
                    <a:pt x="820" y="928"/>
                    <a:pt x="718" y="1016"/>
                    <a:pt x="637" y="1127"/>
                  </a:cubicBezTo>
                  <a:cubicBezTo>
                    <a:pt x="732" y="1204"/>
                    <a:pt x="824" y="1279"/>
                    <a:pt x="918" y="1355"/>
                  </a:cubicBezTo>
                  <a:cubicBezTo>
                    <a:pt x="886" y="1397"/>
                    <a:pt x="857" y="1437"/>
                    <a:pt x="827" y="1477"/>
                  </a:cubicBezTo>
                  <a:cubicBezTo>
                    <a:pt x="792" y="1456"/>
                    <a:pt x="760" y="1437"/>
                    <a:pt x="726" y="1417"/>
                  </a:cubicBezTo>
                  <a:cubicBezTo>
                    <a:pt x="718" y="1431"/>
                    <a:pt x="713" y="1441"/>
                    <a:pt x="706" y="1454"/>
                  </a:cubicBezTo>
                  <a:cubicBezTo>
                    <a:pt x="734" y="1476"/>
                    <a:pt x="762" y="1498"/>
                    <a:pt x="790" y="1521"/>
                  </a:cubicBezTo>
                  <a:cubicBezTo>
                    <a:pt x="776" y="1551"/>
                    <a:pt x="762" y="1579"/>
                    <a:pt x="747" y="1609"/>
                  </a:cubicBezTo>
                  <a:cubicBezTo>
                    <a:pt x="764" y="1621"/>
                    <a:pt x="781" y="1631"/>
                    <a:pt x="797" y="1642"/>
                  </a:cubicBezTo>
                  <a:cubicBezTo>
                    <a:pt x="862" y="1546"/>
                    <a:pt x="926" y="1451"/>
                    <a:pt x="991" y="1355"/>
                  </a:cubicBezTo>
                  <a:cubicBezTo>
                    <a:pt x="903" y="1281"/>
                    <a:pt x="815" y="1207"/>
                    <a:pt x="726" y="1132"/>
                  </a:cubicBezTo>
                  <a:cubicBezTo>
                    <a:pt x="762" y="1087"/>
                    <a:pt x="796" y="1045"/>
                    <a:pt x="830" y="1003"/>
                  </a:cubicBezTo>
                  <a:cubicBezTo>
                    <a:pt x="862" y="1027"/>
                    <a:pt x="892" y="1049"/>
                    <a:pt x="923" y="1072"/>
                  </a:cubicBezTo>
                  <a:cubicBezTo>
                    <a:pt x="934" y="1057"/>
                    <a:pt x="943" y="1045"/>
                    <a:pt x="954" y="1031"/>
                  </a:cubicBezTo>
                  <a:cubicBezTo>
                    <a:pt x="928" y="1006"/>
                    <a:pt x="902" y="983"/>
                    <a:pt x="872" y="955"/>
                  </a:cubicBezTo>
                  <a:cubicBezTo>
                    <a:pt x="903" y="927"/>
                    <a:pt x="932" y="900"/>
                    <a:pt x="962" y="872"/>
                  </a:cubicBezTo>
                  <a:cubicBezTo>
                    <a:pt x="945" y="858"/>
                    <a:pt x="931" y="846"/>
                    <a:pt x="916" y="833"/>
                  </a:cubicBezTo>
                  <a:moveTo>
                    <a:pt x="1282" y="977"/>
                  </a:moveTo>
                  <a:cubicBezTo>
                    <a:pt x="1243" y="1012"/>
                    <a:pt x="1206" y="1045"/>
                    <a:pt x="1169" y="1078"/>
                  </a:cubicBezTo>
                  <a:cubicBezTo>
                    <a:pt x="1139" y="1051"/>
                    <a:pt x="1111" y="1026"/>
                    <a:pt x="1082" y="1000"/>
                  </a:cubicBezTo>
                  <a:cubicBezTo>
                    <a:pt x="1072" y="1011"/>
                    <a:pt x="1064" y="1021"/>
                    <a:pt x="1054" y="1032"/>
                  </a:cubicBezTo>
                  <a:cubicBezTo>
                    <a:pt x="1078" y="1060"/>
                    <a:pt x="1101" y="1087"/>
                    <a:pt x="1124" y="1115"/>
                  </a:cubicBezTo>
                  <a:cubicBezTo>
                    <a:pt x="1103" y="1141"/>
                    <a:pt x="1083" y="1166"/>
                    <a:pt x="1066" y="1188"/>
                  </a:cubicBezTo>
                  <a:cubicBezTo>
                    <a:pt x="1080" y="1205"/>
                    <a:pt x="1092" y="1220"/>
                    <a:pt x="1105" y="1235"/>
                  </a:cubicBezTo>
                  <a:cubicBezTo>
                    <a:pt x="1190" y="1152"/>
                    <a:pt x="1271" y="1072"/>
                    <a:pt x="1354" y="992"/>
                  </a:cubicBezTo>
                  <a:cubicBezTo>
                    <a:pt x="1282" y="901"/>
                    <a:pt x="1211" y="811"/>
                    <a:pt x="1140" y="720"/>
                  </a:cubicBezTo>
                  <a:cubicBezTo>
                    <a:pt x="1184" y="684"/>
                    <a:pt x="1226" y="649"/>
                    <a:pt x="1268" y="615"/>
                  </a:cubicBezTo>
                  <a:cubicBezTo>
                    <a:pt x="1295" y="645"/>
                    <a:pt x="1319" y="672"/>
                    <a:pt x="1344" y="701"/>
                  </a:cubicBezTo>
                  <a:cubicBezTo>
                    <a:pt x="1359" y="688"/>
                    <a:pt x="1371" y="678"/>
                    <a:pt x="1384" y="667"/>
                  </a:cubicBezTo>
                  <a:cubicBezTo>
                    <a:pt x="1363" y="637"/>
                    <a:pt x="1343" y="609"/>
                    <a:pt x="1321" y="580"/>
                  </a:cubicBezTo>
                  <a:cubicBezTo>
                    <a:pt x="1356" y="557"/>
                    <a:pt x="1389" y="535"/>
                    <a:pt x="1423" y="512"/>
                  </a:cubicBezTo>
                  <a:cubicBezTo>
                    <a:pt x="1410" y="496"/>
                    <a:pt x="1399" y="481"/>
                    <a:pt x="1387" y="465"/>
                  </a:cubicBezTo>
                  <a:cubicBezTo>
                    <a:pt x="1272" y="539"/>
                    <a:pt x="1155" y="606"/>
                    <a:pt x="1053" y="698"/>
                  </a:cubicBezTo>
                  <a:cubicBezTo>
                    <a:pt x="1131" y="792"/>
                    <a:pt x="1205" y="883"/>
                    <a:pt x="1282" y="977"/>
                  </a:cubicBezTo>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a:ln>
                  <a:noFill/>
                </a:ln>
                <a:solidFill>
                  <a:srgbClr val="C00000"/>
                </a:solidFill>
                <a:effectLst/>
                <a:uLnTx/>
                <a:uFillTx/>
                <a:latin typeface="Calibri"/>
                <a:ea typeface="微软雅黑"/>
                <a:cs typeface="+mn-cs"/>
              </a:endParaRPr>
            </a:p>
          </p:txBody>
        </p:sp>
        <p:sp>
          <p:nvSpPr>
            <p:cNvPr id="8" name="Freeform 5"/>
            <p:cNvSpPr>
              <a:spLocks noEditPoints="1"/>
            </p:cNvSpPr>
            <p:nvPr/>
          </p:nvSpPr>
          <p:spPr bwMode="auto">
            <a:xfrm>
              <a:off x="5716434" y="5020263"/>
              <a:ext cx="759810" cy="759073"/>
            </a:xfrm>
            <a:custGeom>
              <a:avLst/>
              <a:gdLst>
                <a:gd name="T0" fmla="*/ 1646 w 5678"/>
                <a:gd name="T1" fmla="*/ 5403 h 5672"/>
                <a:gd name="T2" fmla="*/ 1298 w 5678"/>
                <a:gd name="T3" fmla="*/ 4754 h 5672"/>
                <a:gd name="T4" fmla="*/ 290 w 5678"/>
                <a:gd name="T5" fmla="*/ 4074 h 5672"/>
                <a:gd name="T6" fmla="*/ 340 w 5678"/>
                <a:gd name="T7" fmla="*/ 2876 h 5672"/>
                <a:gd name="T8" fmla="*/ 555 w 5678"/>
                <a:gd name="T9" fmla="*/ 1872 h 5672"/>
                <a:gd name="T10" fmla="*/ 1199 w 5678"/>
                <a:gd name="T11" fmla="*/ 963 h 5672"/>
                <a:gd name="T12" fmla="*/ 2068 w 5678"/>
                <a:gd name="T13" fmla="*/ 234 h 5672"/>
                <a:gd name="T14" fmla="*/ 3162 w 5678"/>
                <a:gd name="T15" fmla="*/ 13 h 5672"/>
                <a:gd name="T16" fmla="*/ 4219 w 5678"/>
                <a:gd name="T17" fmla="*/ 543 h 5672"/>
                <a:gd name="T18" fmla="*/ 5054 w 5678"/>
                <a:gd name="T19" fmla="*/ 1329 h 5672"/>
                <a:gd name="T20" fmla="*/ 5147 w 5678"/>
                <a:gd name="T21" fmla="*/ 1907 h 5672"/>
                <a:gd name="T22" fmla="*/ 5441 w 5678"/>
                <a:gd name="T23" fmla="*/ 2853 h 5672"/>
                <a:gd name="T24" fmla="*/ 5141 w 5678"/>
                <a:gd name="T25" fmla="*/ 4036 h 5672"/>
                <a:gd name="T26" fmla="*/ 4542 w 5678"/>
                <a:gd name="T27" fmla="*/ 4870 h 5672"/>
                <a:gd name="T28" fmla="*/ 3421 w 5678"/>
                <a:gd name="T29" fmla="*/ 5433 h 5672"/>
                <a:gd name="T30" fmla="*/ 1051 w 5678"/>
                <a:gd name="T31" fmla="*/ 4790 h 5672"/>
                <a:gd name="T32" fmla="*/ 2049 w 5678"/>
                <a:gd name="T33" fmla="*/ 5363 h 5672"/>
                <a:gd name="T34" fmla="*/ 3143 w 5678"/>
                <a:gd name="T35" fmla="*/ 5120 h 5672"/>
                <a:gd name="T36" fmla="*/ 4430 w 5678"/>
                <a:gd name="T37" fmla="*/ 4497 h 5672"/>
                <a:gd name="T38" fmla="*/ 5148 w 5678"/>
                <a:gd name="T39" fmla="*/ 3739 h 5672"/>
                <a:gd name="T40" fmla="*/ 5267 w 5678"/>
                <a:gd name="T41" fmla="*/ 2689 h 5672"/>
                <a:gd name="T42" fmla="*/ 4879 w 5678"/>
                <a:gd name="T43" fmla="*/ 1743 h 5672"/>
                <a:gd name="T44" fmla="*/ 4344 w 5678"/>
                <a:gd name="T45" fmla="*/ 860 h 5672"/>
                <a:gd name="T46" fmla="*/ 3350 w 5678"/>
                <a:gd name="T47" fmla="*/ 566 h 5672"/>
                <a:gd name="T48" fmla="*/ 2808 w 5678"/>
                <a:gd name="T49" fmla="*/ 483 h 5672"/>
                <a:gd name="T50" fmla="*/ 1699 w 5678"/>
                <a:gd name="T51" fmla="*/ 423 h 5672"/>
                <a:gd name="T52" fmla="*/ 1068 w 5678"/>
                <a:gd name="T53" fmla="*/ 1345 h 5672"/>
                <a:gd name="T54" fmla="*/ 541 w 5678"/>
                <a:gd name="T55" fmla="*/ 2678 h 5672"/>
                <a:gd name="T56" fmla="*/ 329 w 5678"/>
                <a:gd name="T57" fmla="*/ 3208 h 5672"/>
                <a:gd name="T58" fmla="*/ 675 w 5678"/>
                <a:gd name="T59" fmla="*/ 4153 h 5672"/>
                <a:gd name="T60" fmla="*/ 1341 w 5678"/>
                <a:gd name="T61" fmla="*/ 4874 h 5672"/>
                <a:gd name="T62" fmla="*/ 442 w 5678"/>
                <a:gd name="T63" fmla="*/ 3139 h 5672"/>
                <a:gd name="T64" fmla="*/ 3750 w 5678"/>
                <a:gd name="T65" fmla="*/ 640 h 5672"/>
                <a:gd name="T66" fmla="*/ 2427 w 5678"/>
                <a:gd name="T67" fmla="*/ 5515 h 5672"/>
                <a:gd name="T68" fmla="*/ 3569 w 5678"/>
                <a:gd name="T69" fmla="*/ 5138 h 5672"/>
                <a:gd name="T70" fmla="*/ 939 w 5678"/>
                <a:gd name="T71" fmla="*/ 4222 h 5672"/>
                <a:gd name="T72" fmla="*/ 1401 w 5678"/>
                <a:gd name="T73" fmla="*/ 4988 h 5672"/>
                <a:gd name="T74" fmla="*/ 1401 w 5678"/>
                <a:gd name="T75" fmla="*/ 4988 h 5672"/>
                <a:gd name="T76" fmla="*/ 5492 w 5678"/>
                <a:gd name="T77" fmla="*/ 3682 h 5672"/>
                <a:gd name="T78" fmla="*/ 4556 w 5678"/>
                <a:gd name="T79" fmla="*/ 4983 h 5672"/>
                <a:gd name="T80" fmla="*/ 1574 w 5678"/>
                <a:gd name="T81" fmla="*/ 758 h 5672"/>
                <a:gd name="T82" fmla="*/ 3908 w 5678"/>
                <a:gd name="T83" fmla="*/ 5003 h 5672"/>
                <a:gd name="T84" fmla="*/ 4188 w 5678"/>
                <a:gd name="T85" fmla="*/ 885 h 5672"/>
                <a:gd name="T86" fmla="*/ 2121 w 5678"/>
                <a:gd name="T87" fmla="*/ 5520 h 5672"/>
                <a:gd name="T88" fmla="*/ 747 w 5678"/>
                <a:gd name="T89" fmla="*/ 4041 h 5672"/>
                <a:gd name="T90" fmla="*/ 5382 w 5678"/>
                <a:gd name="T91" fmla="*/ 2906 h 5672"/>
                <a:gd name="T92" fmla="*/ 2758 w 5678"/>
                <a:gd name="T93" fmla="*/ 466 h 5672"/>
                <a:gd name="T94" fmla="*/ 2499 w 5678"/>
                <a:gd name="T95" fmla="*/ 421 h 5672"/>
                <a:gd name="T96" fmla="*/ 4094 w 5678"/>
                <a:gd name="T97" fmla="*/ 5112 h 5672"/>
                <a:gd name="T98" fmla="*/ 5116 w 5678"/>
                <a:gd name="T99" fmla="*/ 3961 h 5672"/>
                <a:gd name="T100" fmla="*/ 2096 w 5678"/>
                <a:gd name="T101" fmla="*/ 146 h 5672"/>
                <a:gd name="T102" fmla="*/ 5187 w 5678"/>
                <a:gd name="T103" fmla="*/ 1830 h 5672"/>
                <a:gd name="T104" fmla="*/ 3224 w 5678"/>
                <a:gd name="T105" fmla="*/ 429 h 5672"/>
                <a:gd name="T106" fmla="*/ 5544 w 5678"/>
                <a:gd name="T107" fmla="*/ 2561 h 5672"/>
                <a:gd name="T108" fmla="*/ 5064 w 5678"/>
                <a:gd name="T109" fmla="*/ 1249 h 5672"/>
                <a:gd name="T110" fmla="*/ 5261 w 5678"/>
                <a:gd name="T111" fmla="*/ 1600 h 5672"/>
                <a:gd name="T112" fmla="*/ 521 w 5678"/>
                <a:gd name="T113" fmla="*/ 3489 h 5672"/>
                <a:gd name="T114" fmla="*/ 450 w 5678"/>
                <a:gd name="T115" fmla="*/ 2447 h 5672"/>
                <a:gd name="T116" fmla="*/ 321 w 5678"/>
                <a:gd name="T117" fmla="*/ 1643 h 5672"/>
                <a:gd name="T118" fmla="*/ 918 w 5678"/>
                <a:gd name="T119" fmla="*/ 1355 h 5672"/>
                <a:gd name="T120" fmla="*/ 1082 w 5678"/>
                <a:gd name="T121" fmla="*/ 1000 h 5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678" h="5672">
                  <a:moveTo>
                    <a:pt x="2844" y="5666"/>
                  </a:moveTo>
                  <a:cubicBezTo>
                    <a:pt x="2844" y="5499"/>
                    <a:pt x="2844" y="5499"/>
                    <a:pt x="2844" y="5499"/>
                  </a:cubicBezTo>
                  <a:cubicBezTo>
                    <a:pt x="2880" y="5497"/>
                    <a:pt x="2916" y="5494"/>
                    <a:pt x="2953" y="5491"/>
                  </a:cubicBezTo>
                  <a:cubicBezTo>
                    <a:pt x="2953" y="5423"/>
                    <a:pt x="2953" y="5423"/>
                    <a:pt x="2953" y="5423"/>
                  </a:cubicBezTo>
                  <a:cubicBezTo>
                    <a:pt x="2842" y="5423"/>
                    <a:pt x="2842" y="5423"/>
                    <a:pt x="2842" y="5423"/>
                  </a:cubicBezTo>
                  <a:cubicBezTo>
                    <a:pt x="2842" y="5393"/>
                    <a:pt x="2842" y="5368"/>
                    <a:pt x="2842" y="5343"/>
                  </a:cubicBezTo>
                  <a:cubicBezTo>
                    <a:pt x="2842" y="5295"/>
                    <a:pt x="2842" y="5295"/>
                    <a:pt x="2788" y="5302"/>
                  </a:cubicBezTo>
                  <a:cubicBezTo>
                    <a:pt x="2783" y="5423"/>
                    <a:pt x="2778" y="5545"/>
                    <a:pt x="2773" y="5670"/>
                  </a:cubicBezTo>
                  <a:cubicBezTo>
                    <a:pt x="2588" y="5672"/>
                    <a:pt x="2411" y="5645"/>
                    <a:pt x="2233" y="5601"/>
                  </a:cubicBezTo>
                  <a:cubicBezTo>
                    <a:pt x="2245" y="5545"/>
                    <a:pt x="2257" y="5491"/>
                    <a:pt x="2269" y="5433"/>
                  </a:cubicBezTo>
                  <a:cubicBezTo>
                    <a:pt x="2306" y="5440"/>
                    <a:pt x="2342" y="5447"/>
                    <a:pt x="2381" y="5455"/>
                  </a:cubicBezTo>
                  <a:cubicBezTo>
                    <a:pt x="2384" y="5432"/>
                    <a:pt x="2387" y="5411"/>
                    <a:pt x="2391" y="5387"/>
                  </a:cubicBezTo>
                  <a:cubicBezTo>
                    <a:pt x="2355" y="5377"/>
                    <a:pt x="2321" y="5367"/>
                    <a:pt x="2284" y="5357"/>
                  </a:cubicBezTo>
                  <a:cubicBezTo>
                    <a:pt x="2292" y="5320"/>
                    <a:pt x="2300" y="5283"/>
                    <a:pt x="2308" y="5245"/>
                  </a:cubicBezTo>
                  <a:cubicBezTo>
                    <a:pt x="2291" y="5241"/>
                    <a:pt x="2276" y="5237"/>
                    <a:pt x="2257" y="5233"/>
                  </a:cubicBezTo>
                  <a:cubicBezTo>
                    <a:pt x="2227" y="5351"/>
                    <a:pt x="2198" y="5466"/>
                    <a:pt x="2167" y="5587"/>
                  </a:cubicBezTo>
                  <a:cubicBezTo>
                    <a:pt x="1984" y="5551"/>
                    <a:pt x="1817" y="5476"/>
                    <a:pt x="1646" y="5403"/>
                  </a:cubicBezTo>
                  <a:cubicBezTo>
                    <a:pt x="1672" y="5350"/>
                    <a:pt x="1697" y="5300"/>
                    <a:pt x="1723" y="5246"/>
                  </a:cubicBezTo>
                  <a:cubicBezTo>
                    <a:pt x="1759" y="5259"/>
                    <a:pt x="1793" y="5272"/>
                    <a:pt x="1826" y="5284"/>
                  </a:cubicBezTo>
                  <a:cubicBezTo>
                    <a:pt x="1829" y="5281"/>
                    <a:pt x="1830" y="5281"/>
                    <a:pt x="1831" y="5280"/>
                  </a:cubicBezTo>
                  <a:cubicBezTo>
                    <a:pt x="1851" y="5228"/>
                    <a:pt x="1851" y="5228"/>
                    <a:pt x="1802" y="5203"/>
                  </a:cubicBezTo>
                  <a:cubicBezTo>
                    <a:pt x="1787" y="5196"/>
                    <a:pt x="1772" y="5188"/>
                    <a:pt x="1754" y="5179"/>
                  </a:cubicBezTo>
                  <a:cubicBezTo>
                    <a:pt x="1769" y="5142"/>
                    <a:pt x="1784" y="5106"/>
                    <a:pt x="1798" y="5071"/>
                  </a:cubicBezTo>
                  <a:cubicBezTo>
                    <a:pt x="1797" y="5068"/>
                    <a:pt x="1796" y="5066"/>
                    <a:pt x="1795" y="5065"/>
                  </a:cubicBezTo>
                  <a:cubicBezTo>
                    <a:pt x="1754" y="5046"/>
                    <a:pt x="1754" y="5046"/>
                    <a:pt x="1733" y="5086"/>
                  </a:cubicBezTo>
                  <a:cubicBezTo>
                    <a:pt x="1690" y="5169"/>
                    <a:pt x="1646" y="5252"/>
                    <a:pt x="1602" y="5335"/>
                  </a:cubicBezTo>
                  <a:cubicBezTo>
                    <a:pt x="1597" y="5345"/>
                    <a:pt x="1591" y="5356"/>
                    <a:pt x="1584" y="5368"/>
                  </a:cubicBezTo>
                  <a:cubicBezTo>
                    <a:pt x="1417" y="5292"/>
                    <a:pt x="1264" y="5196"/>
                    <a:pt x="1120" y="5082"/>
                  </a:cubicBezTo>
                  <a:cubicBezTo>
                    <a:pt x="1156" y="5036"/>
                    <a:pt x="1191" y="4992"/>
                    <a:pt x="1228" y="4946"/>
                  </a:cubicBezTo>
                  <a:cubicBezTo>
                    <a:pt x="1258" y="4967"/>
                    <a:pt x="1288" y="4988"/>
                    <a:pt x="1321" y="5010"/>
                  </a:cubicBezTo>
                  <a:cubicBezTo>
                    <a:pt x="1333" y="4991"/>
                    <a:pt x="1345" y="4974"/>
                    <a:pt x="1357" y="4954"/>
                  </a:cubicBezTo>
                  <a:cubicBezTo>
                    <a:pt x="1328" y="4931"/>
                    <a:pt x="1301" y="4908"/>
                    <a:pt x="1272" y="4884"/>
                  </a:cubicBezTo>
                  <a:cubicBezTo>
                    <a:pt x="1293" y="4852"/>
                    <a:pt x="1314" y="4822"/>
                    <a:pt x="1336" y="4789"/>
                  </a:cubicBezTo>
                  <a:cubicBezTo>
                    <a:pt x="1324" y="4778"/>
                    <a:pt x="1313" y="4767"/>
                    <a:pt x="1298" y="4754"/>
                  </a:cubicBezTo>
                  <a:cubicBezTo>
                    <a:pt x="1219" y="4848"/>
                    <a:pt x="1141" y="4940"/>
                    <a:pt x="1061" y="5034"/>
                  </a:cubicBezTo>
                  <a:cubicBezTo>
                    <a:pt x="916" y="4925"/>
                    <a:pt x="788" y="4800"/>
                    <a:pt x="673" y="4656"/>
                  </a:cubicBezTo>
                  <a:cubicBezTo>
                    <a:pt x="718" y="4618"/>
                    <a:pt x="760" y="4581"/>
                    <a:pt x="803" y="4545"/>
                  </a:cubicBezTo>
                  <a:cubicBezTo>
                    <a:pt x="829" y="4572"/>
                    <a:pt x="854" y="4598"/>
                    <a:pt x="880" y="4626"/>
                  </a:cubicBezTo>
                  <a:cubicBezTo>
                    <a:pt x="897" y="4612"/>
                    <a:pt x="912" y="4598"/>
                    <a:pt x="930" y="4582"/>
                  </a:cubicBezTo>
                  <a:cubicBezTo>
                    <a:pt x="906" y="4553"/>
                    <a:pt x="883" y="4526"/>
                    <a:pt x="858" y="4498"/>
                  </a:cubicBezTo>
                  <a:cubicBezTo>
                    <a:pt x="888" y="4470"/>
                    <a:pt x="917" y="4443"/>
                    <a:pt x="949" y="4413"/>
                  </a:cubicBezTo>
                  <a:cubicBezTo>
                    <a:pt x="934" y="4398"/>
                    <a:pt x="923" y="4388"/>
                    <a:pt x="910" y="4376"/>
                  </a:cubicBezTo>
                  <a:cubicBezTo>
                    <a:pt x="815" y="4449"/>
                    <a:pt x="721" y="4522"/>
                    <a:pt x="624" y="4597"/>
                  </a:cubicBezTo>
                  <a:cubicBezTo>
                    <a:pt x="507" y="4456"/>
                    <a:pt x="404" y="4308"/>
                    <a:pt x="323" y="4142"/>
                  </a:cubicBezTo>
                  <a:cubicBezTo>
                    <a:pt x="375" y="4114"/>
                    <a:pt x="425" y="4088"/>
                    <a:pt x="477" y="4061"/>
                  </a:cubicBezTo>
                  <a:cubicBezTo>
                    <a:pt x="496" y="4093"/>
                    <a:pt x="515" y="4125"/>
                    <a:pt x="535" y="4159"/>
                  </a:cubicBezTo>
                  <a:cubicBezTo>
                    <a:pt x="554" y="4149"/>
                    <a:pt x="571" y="4139"/>
                    <a:pt x="592" y="4128"/>
                  </a:cubicBezTo>
                  <a:cubicBezTo>
                    <a:pt x="574" y="4094"/>
                    <a:pt x="557" y="4062"/>
                    <a:pt x="539" y="4028"/>
                  </a:cubicBezTo>
                  <a:cubicBezTo>
                    <a:pt x="575" y="4007"/>
                    <a:pt x="609" y="3987"/>
                    <a:pt x="646" y="3966"/>
                  </a:cubicBezTo>
                  <a:cubicBezTo>
                    <a:pt x="637" y="3952"/>
                    <a:pt x="628" y="3938"/>
                    <a:pt x="618" y="3924"/>
                  </a:cubicBezTo>
                  <a:cubicBezTo>
                    <a:pt x="509" y="3974"/>
                    <a:pt x="401" y="4024"/>
                    <a:pt x="290" y="4074"/>
                  </a:cubicBezTo>
                  <a:cubicBezTo>
                    <a:pt x="204" y="3913"/>
                    <a:pt x="153" y="3741"/>
                    <a:pt x="107" y="3563"/>
                  </a:cubicBezTo>
                  <a:cubicBezTo>
                    <a:pt x="162" y="3548"/>
                    <a:pt x="214" y="3533"/>
                    <a:pt x="270" y="3517"/>
                  </a:cubicBezTo>
                  <a:cubicBezTo>
                    <a:pt x="281" y="3554"/>
                    <a:pt x="291" y="3590"/>
                    <a:pt x="301" y="3624"/>
                  </a:cubicBezTo>
                  <a:cubicBezTo>
                    <a:pt x="304" y="3625"/>
                    <a:pt x="306" y="3626"/>
                    <a:pt x="306" y="3625"/>
                  </a:cubicBezTo>
                  <a:cubicBezTo>
                    <a:pt x="366" y="3611"/>
                    <a:pt x="366" y="3611"/>
                    <a:pt x="352" y="3553"/>
                  </a:cubicBezTo>
                  <a:cubicBezTo>
                    <a:pt x="348" y="3536"/>
                    <a:pt x="344" y="3519"/>
                    <a:pt x="339" y="3500"/>
                  </a:cubicBezTo>
                  <a:cubicBezTo>
                    <a:pt x="375" y="3488"/>
                    <a:pt x="409" y="3476"/>
                    <a:pt x="445" y="3464"/>
                  </a:cubicBezTo>
                  <a:cubicBezTo>
                    <a:pt x="441" y="3446"/>
                    <a:pt x="436" y="3430"/>
                    <a:pt x="431" y="3411"/>
                  </a:cubicBezTo>
                  <a:cubicBezTo>
                    <a:pt x="317" y="3437"/>
                    <a:pt x="204" y="3464"/>
                    <a:pt x="87" y="3491"/>
                  </a:cubicBezTo>
                  <a:cubicBezTo>
                    <a:pt x="41" y="3315"/>
                    <a:pt x="28" y="3135"/>
                    <a:pt x="5" y="2954"/>
                  </a:cubicBezTo>
                  <a:cubicBezTo>
                    <a:pt x="65" y="2950"/>
                    <a:pt x="120" y="2947"/>
                    <a:pt x="178" y="2943"/>
                  </a:cubicBezTo>
                  <a:cubicBezTo>
                    <a:pt x="181" y="2981"/>
                    <a:pt x="185" y="3017"/>
                    <a:pt x="189" y="3057"/>
                  </a:cubicBezTo>
                  <a:cubicBezTo>
                    <a:pt x="210" y="3055"/>
                    <a:pt x="231" y="3054"/>
                    <a:pt x="256" y="3052"/>
                  </a:cubicBezTo>
                  <a:cubicBezTo>
                    <a:pt x="254" y="3014"/>
                    <a:pt x="252" y="2978"/>
                    <a:pt x="250" y="2938"/>
                  </a:cubicBezTo>
                  <a:cubicBezTo>
                    <a:pt x="282" y="2936"/>
                    <a:pt x="313" y="2932"/>
                    <a:pt x="343" y="2931"/>
                  </a:cubicBezTo>
                  <a:cubicBezTo>
                    <a:pt x="369" y="2930"/>
                    <a:pt x="367" y="2914"/>
                    <a:pt x="368" y="2897"/>
                  </a:cubicBezTo>
                  <a:cubicBezTo>
                    <a:pt x="369" y="2875"/>
                    <a:pt x="356" y="2875"/>
                    <a:pt x="340" y="2876"/>
                  </a:cubicBezTo>
                  <a:cubicBezTo>
                    <a:pt x="240" y="2877"/>
                    <a:pt x="139" y="2879"/>
                    <a:pt x="39" y="2881"/>
                  </a:cubicBezTo>
                  <a:cubicBezTo>
                    <a:pt x="29" y="2881"/>
                    <a:pt x="19" y="2881"/>
                    <a:pt x="5" y="2881"/>
                  </a:cubicBezTo>
                  <a:cubicBezTo>
                    <a:pt x="0" y="2698"/>
                    <a:pt x="25" y="2521"/>
                    <a:pt x="48" y="2341"/>
                  </a:cubicBezTo>
                  <a:cubicBezTo>
                    <a:pt x="106" y="2349"/>
                    <a:pt x="162" y="2358"/>
                    <a:pt x="222" y="2367"/>
                  </a:cubicBezTo>
                  <a:cubicBezTo>
                    <a:pt x="216" y="2404"/>
                    <a:pt x="211" y="2440"/>
                    <a:pt x="205" y="2479"/>
                  </a:cubicBezTo>
                  <a:cubicBezTo>
                    <a:pt x="225" y="2480"/>
                    <a:pt x="244" y="2481"/>
                    <a:pt x="264" y="2482"/>
                  </a:cubicBezTo>
                  <a:cubicBezTo>
                    <a:pt x="272" y="2446"/>
                    <a:pt x="280" y="2411"/>
                    <a:pt x="287" y="2376"/>
                  </a:cubicBezTo>
                  <a:cubicBezTo>
                    <a:pt x="327" y="2380"/>
                    <a:pt x="365" y="2385"/>
                    <a:pt x="405" y="2389"/>
                  </a:cubicBezTo>
                  <a:cubicBezTo>
                    <a:pt x="407" y="2373"/>
                    <a:pt x="410" y="2358"/>
                    <a:pt x="413" y="2339"/>
                  </a:cubicBezTo>
                  <a:cubicBezTo>
                    <a:pt x="297" y="2316"/>
                    <a:pt x="182" y="2292"/>
                    <a:pt x="63" y="2268"/>
                  </a:cubicBezTo>
                  <a:cubicBezTo>
                    <a:pt x="89" y="2086"/>
                    <a:pt x="154" y="1919"/>
                    <a:pt x="222" y="1749"/>
                  </a:cubicBezTo>
                  <a:cubicBezTo>
                    <a:pt x="273" y="1768"/>
                    <a:pt x="322" y="1787"/>
                    <a:pt x="375" y="1806"/>
                  </a:cubicBezTo>
                  <a:cubicBezTo>
                    <a:pt x="361" y="1845"/>
                    <a:pt x="348" y="1881"/>
                    <a:pt x="336" y="1917"/>
                  </a:cubicBezTo>
                  <a:cubicBezTo>
                    <a:pt x="339" y="1920"/>
                    <a:pt x="340" y="1921"/>
                    <a:pt x="342" y="1922"/>
                  </a:cubicBezTo>
                  <a:cubicBezTo>
                    <a:pt x="400" y="1939"/>
                    <a:pt x="400" y="1939"/>
                    <a:pt x="424" y="1883"/>
                  </a:cubicBezTo>
                  <a:cubicBezTo>
                    <a:pt x="430" y="1867"/>
                    <a:pt x="437" y="1851"/>
                    <a:pt x="445" y="1833"/>
                  </a:cubicBezTo>
                  <a:cubicBezTo>
                    <a:pt x="482" y="1846"/>
                    <a:pt x="517" y="1859"/>
                    <a:pt x="555" y="1872"/>
                  </a:cubicBezTo>
                  <a:cubicBezTo>
                    <a:pt x="561" y="1859"/>
                    <a:pt x="567" y="1845"/>
                    <a:pt x="575" y="1828"/>
                  </a:cubicBezTo>
                  <a:cubicBezTo>
                    <a:pt x="467" y="1779"/>
                    <a:pt x="361" y="1732"/>
                    <a:pt x="252" y="1683"/>
                  </a:cubicBezTo>
                  <a:cubicBezTo>
                    <a:pt x="317" y="1511"/>
                    <a:pt x="414" y="1360"/>
                    <a:pt x="511" y="1206"/>
                  </a:cubicBezTo>
                  <a:cubicBezTo>
                    <a:pt x="561" y="1238"/>
                    <a:pt x="608" y="1269"/>
                    <a:pt x="659" y="1302"/>
                  </a:cubicBezTo>
                  <a:cubicBezTo>
                    <a:pt x="637" y="1336"/>
                    <a:pt x="616" y="1369"/>
                    <a:pt x="594" y="1404"/>
                  </a:cubicBezTo>
                  <a:cubicBezTo>
                    <a:pt x="614" y="1413"/>
                    <a:pt x="631" y="1420"/>
                    <a:pt x="651" y="1429"/>
                  </a:cubicBezTo>
                  <a:cubicBezTo>
                    <a:pt x="672" y="1400"/>
                    <a:pt x="693" y="1372"/>
                    <a:pt x="715" y="1343"/>
                  </a:cubicBezTo>
                  <a:cubicBezTo>
                    <a:pt x="747" y="1362"/>
                    <a:pt x="778" y="1380"/>
                    <a:pt x="811" y="1400"/>
                  </a:cubicBezTo>
                  <a:cubicBezTo>
                    <a:pt x="821" y="1388"/>
                    <a:pt x="830" y="1377"/>
                    <a:pt x="841" y="1363"/>
                  </a:cubicBezTo>
                  <a:cubicBezTo>
                    <a:pt x="746" y="1292"/>
                    <a:pt x="652" y="1223"/>
                    <a:pt x="554" y="1151"/>
                  </a:cubicBezTo>
                  <a:cubicBezTo>
                    <a:pt x="654" y="1000"/>
                    <a:pt x="782" y="876"/>
                    <a:pt x="908" y="755"/>
                  </a:cubicBezTo>
                  <a:cubicBezTo>
                    <a:pt x="949" y="795"/>
                    <a:pt x="989" y="835"/>
                    <a:pt x="1031" y="876"/>
                  </a:cubicBezTo>
                  <a:cubicBezTo>
                    <a:pt x="1007" y="899"/>
                    <a:pt x="981" y="923"/>
                    <a:pt x="952" y="949"/>
                  </a:cubicBezTo>
                  <a:cubicBezTo>
                    <a:pt x="971" y="966"/>
                    <a:pt x="986" y="979"/>
                    <a:pt x="1002" y="993"/>
                  </a:cubicBezTo>
                  <a:cubicBezTo>
                    <a:pt x="1029" y="970"/>
                    <a:pt x="1056" y="948"/>
                    <a:pt x="1084" y="924"/>
                  </a:cubicBezTo>
                  <a:cubicBezTo>
                    <a:pt x="1113" y="949"/>
                    <a:pt x="1141" y="973"/>
                    <a:pt x="1171" y="999"/>
                  </a:cubicBezTo>
                  <a:cubicBezTo>
                    <a:pt x="1180" y="987"/>
                    <a:pt x="1189" y="977"/>
                    <a:pt x="1199" y="963"/>
                  </a:cubicBezTo>
                  <a:cubicBezTo>
                    <a:pt x="1125" y="878"/>
                    <a:pt x="1049" y="790"/>
                    <a:pt x="970" y="698"/>
                  </a:cubicBezTo>
                  <a:cubicBezTo>
                    <a:pt x="1099" y="572"/>
                    <a:pt x="1253" y="481"/>
                    <a:pt x="1404" y="382"/>
                  </a:cubicBezTo>
                  <a:cubicBezTo>
                    <a:pt x="1435" y="431"/>
                    <a:pt x="1464" y="478"/>
                    <a:pt x="1494" y="526"/>
                  </a:cubicBezTo>
                  <a:cubicBezTo>
                    <a:pt x="1463" y="548"/>
                    <a:pt x="1434" y="569"/>
                    <a:pt x="1403" y="591"/>
                  </a:cubicBezTo>
                  <a:cubicBezTo>
                    <a:pt x="1415" y="607"/>
                    <a:pt x="1425" y="621"/>
                    <a:pt x="1437" y="638"/>
                  </a:cubicBezTo>
                  <a:cubicBezTo>
                    <a:pt x="1469" y="623"/>
                    <a:pt x="1501" y="607"/>
                    <a:pt x="1535" y="591"/>
                  </a:cubicBezTo>
                  <a:cubicBezTo>
                    <a:pt x="1555" y="623"/>
                    <a:pt x="1575" y="654"/>
                    <a:pt x="1596" y="687"/>
                  </a:cubicBezTo>
                  <a:cubicBezTo>
                    <a:pt x="1611" y="678"/>
                    <a:pt x="1624" y="669"/>
                    <a:pt x="1639" y="660"/>
                  </a:cubicBezTo>
                  <a:cubicBezTo>
                    <a:pt x="1584" y="555"/>
                    <a:pt x="1529" y="453"/>
                    <a:pt x="1473" y="347"/>
                  </a:cubicBezTo>
                  <a:cubicBezTo>
                    <a:pt x="1625" y="250"/>
                    <a:pt x="1790" y="192"/>
                    <a:pt x="1958" y="133"/>
                  </a:cubicBezTo>
                  <a:cubicBezTo>
                    <a:pt x="1978" y="187"/>
                    <a:pt x="1996" y="238"/>
                    <a:pt x="2016" y="291"/>
                  </a:cubicBezTo>
                  <a:cubicBezTo>
                    <a:pt x="1980" y="305"/>
                    <a:pt x="1947" y="318"/>
                    <a:pt x="1911" y="332"/>
                  </a:cubicBezTo>
                  <a:cubicBezTo>
                    <a:pt x="1918" y="352"/>
                    <a:pt x="1924" y="371"/>
                    <a:pt x="1932" y="392"/>
                  </a:cubicBezTo>
                  <a:cubicBezTo>
                    <a:pt x="1967" y="381"/>
                    <a:pt x="2001" y="371"/>
                    <a:pt x="2038" y="359"/>
                  </a:cubicBezTo>
                  <a:cubicBezTo>
                    <a:pt x="2051" y="396"/>
                    <a:pt x="2064" y="432"/>
                    <a:pt x="2078" y="470"/>
                  </a:cubicBezTo>
                  <a:cubicBezTo>
                    <a:pt x="2096" y="464"/>
                    <a:pt x="2112" y="459"/>
                    <a:pt x="2131" y="454"/>
                  </a:cubicBezTo>
                  <a:cubicBezTo>
                    <a:pt x="2110" y="379"/>
                    <a:pt x="2089" y="306"/>
                    <a:pt x="2068" y="234"/>
                  </a:cubicBezTo>
                  <a:cubicBezTo>
                    <a:pt x="2059" y="202"/>
                    <a:pt x="2051" y="170"/>
                    <a:pt x="2040" y="139"/>
                  </a:cubicBezTo>
                  <a:cubicBezTo>
                    <a:pt x="2032" y="117"/>
                    <a:pt x="2039" y="108"/>
                    <a:pt x="2059" y="103"/>
                  </a:cubicBezTo>
                  <a:cubicBezTo>
                    <a:pt x="2149" y="82"/>
                    <a:pt x="2237" y="59"/>
                    <a:pt x="2327" y="41"/>
                  </a:cubicBezTo>
                  <a:cubicBezTo>
                    <a:pt x="2392" y="28"/>
                    <a:pt x="2457" y="22"/>
                    <a:pt x="2522" y="13"/>
                  </a:cubicBezTo>
                  <a:cubicBezTo>
                    <a:pt x="2531" y="12"/>
                    <a:pt x="2541" y="13"/>
                    <a:pt x="2553" y="13"/>
                  </a:cubicBezTo>
                  <a:cubicBezTo>
                    <a:pt x="2559" y="65"/>
                    <a:pt x="2565" y="117"/>
                    <a:pt x="2572" y="173"/>
                  </a:cubicBezTo>
                  <a:cubicBezTo>
                    <a:pt x="2537" y="179"/>
                    <a:pt x="2504" y="185"/>
                    <a:pt x="2467" y="192"/>
                  </a:cubicBezTo>
                  <a:cubicBezTo>
                    <a:pt x="2470" y="213"/>
                    <a:pt x="2472" y="232"/>
                    <a:pt x="2475" y="254"/>
                  </a:cubicBezTo>
                  <a:cubicBezTo>
                    <a:pt x="2510" y="252"/>
                    <a:pt x="2544" y="250"/>
                    <a:pt x="2579" y="248"/>
                  </a:cubicBezTo>
                  <a:cubicBezTo>
                    <a:pt x="2583" y="275"/>
                    <a:pt x="2589" y="300"/>
                    <a:pt x="2590" y="325"/>
                  </a:cubicBezTo>
                  <a:cubicBezTo>
                    <a:pt x="2590" y="354"/>
                    <a:pt x="2605" y="361"/>
                    <a:pt x="2630" y="357"/>
                  </a:cubicBezTo>
                  <a:cubicBezTo>
                    <a:pt x="2636" y="356"/>
                    <a:pt x="2641" y="355"/>
                    <a:pt x="2648" y="354"/>
                  </a:cubicBezTo>
                  <a:cubicBezTo>
                    <a:pt x="2645" y="295"/>
                    <a:pt x="2641" y="237"/>
                    <a:pt x="2637" y="179"/>
                  </a:cubicBezTo>
                  <a:cubicBezTo>
                    <a:pt x="2634" y="130"/>
                    <a:pt x="2632" y="82"/>
                    <a:pt x="2627" y="33"/>
                  </a:cubicBezTo>
                  <a:cubicBezTo>
                    <a:pt x="2624" y="10"/>
                    <a:pt x="2631" y="0"/>
                    <a:pt x="2655" y="1"/>
                  </a:cubicBezTo>
                  <a:cubicBezTo>
                    <a:pt x="2767" y="2"/>
                    <a:pt x="2878" y="2"/>
                    <a:pt x="2990" y="4"/>
                  </a:cubicBezTo>
                  <a:cubicBezTo>
                    <a:pt x="3046" y="5"/>
                    <a:pt x="3102" y="10"/>
                    <a:pt x="3162" y="13"/>
                  </a:cubicBezTo>
                  <a:cubicBezTo>
                    <a:pt x="3156" y="67"/>
                    <a:pt x="3150" y="120"/>
                    <a:pt x="3143" y="175"/>
                  </a:cubicBezTo>
                  <a:cubicBezTo>
                    <a:pt x="3106" y="173"/>
                    <a:pt x="3071" y="171"/>
                    <a:pt x="3034" y="169"/>
                  </a:cubicBezTo>
                  <a:cubicBezTo>
                    <a:pt x="3031" y="190"/>
                    <a:pt x="3029" y="209"/>
                    <a:pt x="3027" y="230"/>
                  </a:cubicBezTo>
                  <a:cubicBezTo>
                    <a:pt x="3063" y="237"/>
                    <a:pt x="3097" y="243"/>
                    <a:pt x="3133" y="249"/>
                  </a:cubicBezTo>
                  <a:cubicBezTo>
                    <a:pt x="3131" y="288"/>
                    <a:pt x="3129" y="326"/>
                    <a:pt x="3127" y="366"/>
                  </a:cubicBezTo>
                  <a:cubicBezTo>
                    <a:pt x="3145" y="368"/>
                    <a:pt x="3160" y="371"/>
                    <a:pt x="3180" y="373"/>
                  </a:cubicBezTo>
                  <a:cubicBezTo>
                    <a:pt x="3196" y="256"/>
                    <a:pt x="3212" y="141"/>
                    <a:pt x="3229" y="22"/>
                  </a:cubicBezTo>
                  <a:cubicBezTo>
                    <a:pt x="3408" y="44"/>
                    <a:pt x="3580" y="87"/>
                    <a:pt x="3752" y="143"/>
                  </a:cubicBezTo>
                  <a:cubicBezTo>
                    <a:pt x="3734" y="198"/>
                    <a:pt x="3716" y="250"/>
                    <a:pt x="3698" y="304"/>
                  </a:cubicBezTo>
                  <a:cubicBezTo>
                    <a:pt x="3661" y="295"/>
                    <a:pt x="3626" y="286"/>
                    <a:pt x="3589" y="277"/>
                  </a:cubicBezTo>
                  <a:cubicBezTo>
                    <a:pt x="3583" y="295"/>
                    <a:pt x="3578" y="312"/>
                    <a:pt x="3572" y="332"/>
                  </a:cubicBezTo>
                  <a:cubicBezTo>
                    <a:pt x="3607" y="345"/>
                    <a:pt x="3640" y="357"/>
                    <a:pt x="3675" y="370"/>
                  </a:cubicBezTo>
                  <a:cubicBezTo>
                    <a:pt x="3666" y="408"/>
                    <a:pt x="3656" y="443"/>
                    <a:pt x="3646" y="482"/>
                  </a:cubicBezTo>
                  <a:cubicBezTo>
                    <a:pt x="3663" y="487"/>
                    <a:pt x="3678" y="491"/>
                    <a:pt x="3696" y="497"/>
                  </a:cubicBezTo>
                  <a:cubicBezTo>
                    <a:pt x="3737" y="388"/>
                    <a:pt x="3777" y="281"/>
                    <a:pt x="3819" y="170"/>
                  </a:cubicBezTo>
                  <a:cubicBezTo>
                    <a:pt x="3987" y="234"/>
                    <a:pt x="4155" y="296"/>
                    <a:pt x="4302" y="404"/>
                  </a:cubicBezTo>
                  <a:cubicBezTo>
                    <a:pt x="4274" y="451"/>
                    <a:pt x="4247" y="496"/>
                    <a:pt x="4219" y="543"/>
                  </a:cubicBezTo>
                  <a:cubicBezTo>
                    <a:pt x="4185" y="527"/>
                    <a:pt x="4153" y="511"/>
                    <a:pt x="4122" y="496"/>
                  </a:cubicBezTo>
                  <a:cubicBezTo>
                    <a:pt x="4119" y="498"/>
                    <a:pt x="4118" y="498"/>
                    <a:pt x="4117" y="499"/>
                  </a:cubicBezTo>
                  <a:cubicBezTo>
                    <a:pt x="4091" y="548"/>
                    <a:pt x="4091" y="548"/>
                    <a:pt x="4136" y="579"/>
                  </a:cubicBezTo>
                  <a:cubicBezTo>
                    <a:pt x="4150" y="589"/>
                    <a:pt x="4164" y="598"/>
                    <a:pt x="4180" y="609"/>
                  </a:cubicBezTo>
                  <a:cubicBezTo>
                    <a:pt x="4164" y="643"/>
                    <a:pt x="4148" y="676"/>
                    <a:pt x="4132" y="709"/>
                  </a:cubicBezTo>
                  <a:cubicBezTo>
                    <a:pt x="4171" y="736"/>
                    <a:pt x="4171" y="736"/>
                    <a:pt x="4193" y="701"/>
                  </a:cubicBezTo>
                  <a:cubicBezTo>
                    <a:pt x="4249" y="614"/>
                    <a:pt x="4304" y="527"/>
                    <a:pt x="4362" y="437"/>
                  </a:cubicBezTo>
                  <a:cubicBezTo>
                    <a:pt x="4524" y="523"/>
                    <a:pt x="4654" y="644"/>
                    <a:pt x="4786" y="771"/>
                  </a:cubicBezTo>
                  <a:cubicBezTo>
                    <a:pt x="4748" y="811"/>
                    <a:pt x="4712" y="850"/>
                    <a:pt x="4676" y="891"/>
                  </a:cubicBezTo>
                  <a:cubicBezTo>
                    <a:pt x="4646" y="866"/>
                    <a:pt x="4617" y="843"/>
                    <a:pt x="4586" y="818"/>
                  </a:cubicBezTo>
                  <a:cubicBezTo>
                    <a:pt x="4573" y="836"/>
                    <a:pt x="4560" y="852"/>
                    <a:pt x="4546" y="870"/>
                  </a:cubicBezTo>
                  <a:cubicBezTo>
                    <a:pt x="4572" y="895"/>
                    <a:pt x="4597" y="918"/>
                    <a:pt x="4625" y="944"/>
                  </a:cubicBezTo>
                  <a:cubicBezTo>
                    <a:pt x="4601" y="973"/>
                    <a:pt x="4577" y="1002"/>
                    <a:pt x="4552" y="1032"/>
                  </a:cubicBezTo>
                  <a:cubicBezTo>
                    <a:pt x="4563" y="1044"/>
                    <a:pt x="4573" y="1054"/>
                    <a:pt x="4587" y="1069"/>
                  </a:cubicBezTo>
                  <a:cubicBezTo>
                    <a:pt x="4670" y="983"/>
                    <a:pt x="4751" y="898"/>
                    <a:pt x="4834" y="812"/>
                  </a:cubicBezTo>
                  <a:cubicBezTo>
                    <a:pt x="4965" y="948"/>
                    <a:pt x="5083" y="1081"/>
                    <a:pt x="5181" y="1235"/>
                  </a:cubicBezTo>
                  <a:cubicBezTo>
                    <a:pt x="5138" y="1267"/>
                    <a:pt x="5097" y="1297"/>
                    <a:pt x="5054" y="1329"/>
                  </a:cubicBezTo>
                  <a:cubicBezTo>
                    <a:pt x="5028" y="1300"/>
                    <a:pt x="5004" y="1272"/>
                    <a:pt x="4977" y="1242"/>
                  </a:cubicBezTo>
                  <a:cubicBezTo>
                    <a:pt x="4963" y="1253"/>
                    <a:pt x="4950" y="1264"/>
                    <a:pt x="4936" y="1275"/>
                  </a:cubicBezTo>
                  <a:cubicBezTo>
                    <a:pt x="4954" y="1305"/>
                    <a:pt x="4972" y="1334"/>
                    <a:pt x="4991" y="1365"/>
                  </a:cubicBezTo>
                  <a:cubicBezTo>
                    <a:pt x="4961" y="1387"/>
                    <a:pt x="4932" y="1408"/>
                    <a:pt x="4901" y="1431"/>
                  </a:cubicBezTo>
                  <a:cubicBezTo>
                    <a:pt x="4910" y="1446"/>
                    <a:pt x="4919" y="1460"/>
                    <a:pt x="4929" y="1475"/>
                  </a:cubicBezTo>
                  <a:cubicBezTo>
                    <a:pt x="5001" y="1431"/>
                    <a:pt x="5071" y="1389"/>
                    <a:pt x="5140" y="1346"/>
                  </a:cubicBezTo>
                  <a:cubicBezTo>
                    <a:pt x="5162" y="1332"/>
                    <a:pt x="5185" y="1319"/>
                    <a:pt x="5207" y="1305"/>
                  </a:cubicBezTo>
                  <a:cubicBezTo>
                    <a:pt x="5220" y="1296"/>
                    <a:pt x="5229" y="1297"/>
                    <a:pt x="5237" y="1310"/>
                  </a:cubicBezTo>
                  <a:cubicBezTo>
                    <a:pt x="5252" y="1333"/>
                    <a:pt x="5269" y="1354"/>
                    <a:pt x="5281" y="1379"/>
                  </a:cubicBezTo>
                  <a:cubicBezTo>
                    <a:pt x="5342" y="1506"/>
                    <a:pt x="5403" y="1634"/>
                    <a:pt x="5463" y="1762"/>
                  </a:cubicBezTo>
                  <a:cubicBezTo>
                    <a:pt x="5465" y="1766"/>
                    <a:pt x="5465" y="1769"/>
                    <a:pt x="5467" y="1776"/>
                  </a:cubicBezTo>
                  <a:cubicBezTo>
                    <a:pt x="5418" y="1794"/>
                    <a:pt x="5369" y="1812"/>
                    <a:pt x="5317" y="1832"/>
                  </a:cubicBezTo>
                  <a:cubicBezTo>
                    <a:pt x="5302" y="1799"/>
                    <a:pt x="5288" y="1767"/>
                    <a:pt x="5272" y="1731"/>
                  </a:cubicBezTo>
                  <a:cubicBezTo>
                    <a:pt x="5256" y="1737"/>
                    <a:pt x="5241" y="1741"/>
                    <a:pt x="5228" y="1749"/>
                  </a:cubicBezTo>
                  <a:cubicBezTo>
                    <a:pt x="5223" y="1752"/>
                    <a:pt x="5221" y="1765"/>
                    <a:pt x="5222" y="1772"/>
                  </a:cubicBezTo>
                  <a:cubicBezTo>
                    <a:pt x="5230" y="1802"/>
                    <a:pt x="5239" y="1831"/>
                    <a:pt x="5248" y="1864"/>
                  </a:cubicBezTo>
                  <a:cubicBezTo>
                    <a:pt x="5214" y="1878"/>
                    <a:pt x="5181" y="1892"/>
                    <a:pt x="5147" y="1907"/>
                  </a:cubicBezTo>
                  <a:cubicBezTo>
                    <a:pt x="5154" y="1923"/>
                    <a:pt x="5161" y="1937"/>
                    <a:pt x="5170" y="1955"/>
                  </a:cubicBezTo>
                  <a:cubicBezTo>
                    <a:pt x="5278" y="1918"/>
                    <a:pt x="5386" y="1881"/>
                    <a:pt x="5497" y="1842"/>
                  </a:cubicBezTo>
                  <a:cubicBezTo>
                    <a:pt x="5511" y="1879"/>
                    <a:pt x="5526" y="1914"/>
                    <a:pt x="5539" y="1950"/>
                  </a:cubicBezTo>
                  <a:cubicBezTo>
                    <a:pt x="5583" y="2075"/>
                    <a:pt x="5616" y="2203"/>
                    <a:pt x="5633" y="2334"/>
                  </a:cubicBezTo>
                  <a:cubicBezTo>
                    <a:pt x="5635" y="2353"/>
                    <a:pt x="5632" y="2359"/>
                    <a:pt x="5613" y="2362"/>
                  </a:cubicBezTo>
                  <a:cubicBezTo>
                    <a:pt x="5572" y="2368"/>
                    <a:pt x="5530" y="2376"/>
                    <a:pt x="5489" y="2383"/>
                  </a:cubicBezTo>
                  <a:cubicBezTo>
                    <a:pt x="5473" y="2386"/>
                    <a:pt x="5464" y="2383"/>
                    <a:pt x="5462" y="2365"/>
                  </a:cubicBezTo>
                  <a:cubicBezTo>
                    <a:pt x="5458" y="2337"/>
                    <a:pt x="5452" y="2310"/>
                    <a:pt x="5446" y="2279"/>
                  </a:cubicBezTo>
                  <a:cubicBezTo>
                    <a:pt x="5426" y="2285"/>
                    <a:pt x="5408" y="2290"/>
                    <a:pt x="5388" y="2295"/>
                  </a:cubicBezTo>
                  <a:cubicBezTo>
                    <a:pt x="5392" y="2330"/>
                    <a:pt x="5396" y="2363"/>
                    <a:pt x="5400" y="2401"/>
                  </a:cubicBezTo>
                  <a:cubicBezTo>
                    <a:pt x="5367" y="2407"/>
                    <a:pt x="5334" y="2414"/>
                    <a:pt x="5300" y="2421"/>
                  </a:cubicBezTo>
                  <a:cubicBezTo>
                    <a:pt x="5301" y="2437"/>
                    <a:pt x="5303" y="2452"/>
                    <a:pt x="5305" y="2472"/>
                  </a:cubicBezTo>
                  <a:cubicBezTo>
                    <a:pt x="5418" y="2460"/>
                    <a:pt x="5531" y="2448"/>
                    <a:pt x="5647" y="2436"/>
                  </a:cubicBezTo>
                  <a:cubicBezTo>
                    <a:pt x="5676" y="2612"/>
                    <a:pt x="5678" y="2787"/>
                    <a:pt x="5668" y="2961"/>
                  </a:cubicBezTo>
                  <a:cubicBezTo>
                    <a:pt x="5503" y="2961"/>
                    <a:pt x="5503" y="2961"/>
                    <a:pt x="5503" y="2961"/>
                  </a:cubicBezTo>
                  <a:cubicBezTo>
                    <a:pt x="5503" y="2853"/>
                    <a:pt x="5503" y="2853"/>
                    <a:pt x="5503" y="2853"/>
                  </a:cubicBezTo>
                  <a:cubicBezTo>
                    <a:pt x="5441" y="2853"/>
                    <a:pt x="5441" y="2853"/>
                    <a:pt x="5441" y="2853"/>
                  </a:cubicBezTo>
                  <a:cubicBezTo>
                    <a:pt x="5439" y="2888"/>
                    <a:pt x="5437" y="2922"/>
                    <a:pt x="5435" y="2959"/>
                  </a:cubicBezTo>
                  <a:cubicBezTo>
                    <a:pt x="5322" y="2959"/>
                    <a:pt x="5322" y="2959"/>
                    <a:pt x="5322" y="2959"/>
                  </a:cubicBezTo>
                  <a:cubicBezTo>
                    <a:pt x="5321" y="2977"/>
                    <a:pt x="5320" y="2992"/>
                    <a:pt x="5319" y="3011"/>
                  </a:cubicBezTo>
                  <a:cubicBezTo>
                    <a:pt x="5435" y="3022"/>
                    <a:pt x="5548" y="3032"/>
                    <a:pt x="5665" y="3043"/>
                  </a:cubicBezTo>
                  <a:cubicBezTo>
                    <a:pt x="5656" y="3225"/>
                    <a:pt x="5618" y="3399"/>
                    <a:pt x="5570" y="3574"/>
                  </a:cubicBezTo>
                  <a:cubicBezTo>
                    <a:pt x="5518" y="3560"/>
                    <a:pt x="5469" y="3546"/>
                    <a:pt x="5417" y="3531"/>
                  </a:cubicBezTo>
                  <a:cubicBezTo>
                    <a:pt x="5424" y="3495"/>
                    <a:pt x="5431" y="3460"/>
                    <a:pt x="5438" y="3423"/>
                  </a:cubicBezTo>
                  <a:cubicBezTo>
                    <a:pt x="5416" y="3419"/>
                    <a:pt x="5397" y="3414"/>
                    <a:pt x="5375" y="3409"/>
                  </a:cubicBezTo>
                  <a:cubicBezTo>
                    <a:pt x="5365" y="3443"/>
                    <a:pt x="5354" y="3475"/>
                    <a:pt x="5343" y="3510"/>
                  </a:cubicBezTo>
                  <a:cubicBezTo>
                    <a:pt x="5307" y="3501"/>
                    <a:pt x="5271" y="3492"/>
                    <a:pt x="5232" y="3483"/>
                  </a:cubicBezTo>
                  <a:cubicBezTo>
                    <a:pt x="5228" y="3500"/>
                    <a:pt x="5225" y="3515"/>
                    <a:pt x="5221" y="3534"/>
                  </a:cubicBezTo>
                  <a:cubicBezTo>
                    <a:pt x="5331" y="3572"/>
                    <a:pt x="5441" y="3610"/>
                    <a:pt x="5549" y="3648"/>
                  </a:cubicBezTo>
                  <a:cubicBezTo>
                    <a:pt x="5510" y="3819"/>
                    <a:pt x="5416" y="4056"/>
                    <a:pt x="5343" y="4143"/>
                  </a:cubicBezTo>
                  <a:cubicBezTo>
                    <a:pt x="5298" y="4120"/>
                    <a:pt x="5252" y="4096"/>
                    <a:pt x="5204" y="4071"/>
                  </a:cubicBezTo>
                  <a:cubicBezTo>
                    <a:pt x="5219" y="4035"/>
                    <a:pt x="5232" y="4001"/>
                    <a:pt x="5247" y="3963"/>
                  </a:cubicBezTo>
                  <a:cubicBezTo>
                    <a:pt x="5228" y="3955"/>
                    <a:pt x="5209" y="3947"/>
                    <a:pt x="5189" y="3939"/>
                  </a:cubicBezTo>
                  <a:cubicBezTo>
                    <a:pt x="5173" y="3972"/>
                    <a:pt x="5158" y="4003"/>
                    <a:pt x="5141" y="4036"/>
                  </a:cubicBezTo>
                  <a:cubicBezTo>
                    <a:pt x="5106" y="4019"/>
                    <a:pt x="5071" y="4003"/>
                    <a:pt x="5032" y="3984"/>
                  </a:cubicBezTo>
                  <a:cubicBezTo>
                    <a:pt x="5025" y="4000"/>
                    <a:pt x="5019" y="4014"/>
                    <a:pt x="5011" y="4032"/>
                  </a:cubicBezTo>
                  <a:cubicBezTo>
                    <a:pt x="5112" y="4091"/>
                    <a:pt x="5211" y="4150"/>
                    <a:pt x="5309" y="4208"/>
                  </a:cubicBezTo>
                  <a:cubicBezTo>
                    <a:pt x="5296" y="4278"/>
                    <a:pt x="5114" y="4547"/>
                    <a:pt x="5007" y="4656"/>
                  </a:cubicBezTo>
                  <a:cubicBezTo>
                    <a:pt x="4965" y="4621"/>
                    <a:pt x="4923" y="4585"/>
                    <a:pt x="4879" y="4549"/>
                  </a:cubicBezTo>
                  <a:cubicBezTo>
                    <a:pt x="4902" y="4516"/>
                    <a:pt x="4923" y="4485"/>
                    <a:pt x="4944" y="4454"/>
                  </a:cubicBezTo>
                  <a:cubicBezTo>
                    <a:pt x="4940" y="4450"/>
                    <a:pt x="4937" y="4448"/>
                    <a:pt x="4934" y="4446"/>
                  </a:cubicBezTo>
                  <a:cubicBezTo>
                    <a:pt x="4898" y="4421"/>
                    <a:pt x="4898" y="4421"/>
                    <a:pt x="4867" y="4453"/>
                  </a:cubicBezTo>
                  <a:cubicBezTo>
                    <a:pt x="4854" y="4466"/>
                    <a:pt x="4841" y="4480"/>
                    <a:pt x="4827" y="4493"/>
                  </a:cubicBezTo>
                  <a:cubicBezTo>
                    <a:pt x="4826" y="4494"/>
                    <a:pt x="4824" y="4495"/>
                    <a:pt x="4821" y="4497"/>
                  </a:cubicBezTo>
                  <a:cubicBezTo>
                    <a:pt x="4795" y="4476"/>
                    <a:pt x="4767" y="4455"/>
                    <a:pt x="4739" y="4432"/>
                  </a:cubicBezTo>
                  <a:cubicBezTo>
                    <a:pt x="4727" y="4444"/>
                    <a:pt x="4717" y="4455"/>
                    <a:pt x="4711" y="4462"/>
                  </a:cubicBezTo>
                  <a:cubicBezTo>
                    <a:pt x="4752" y="4506"/>
                    <a:pt x="4791" y="4549"/>
                    <a:pt x="4831" y="4592"/>
                  </a:cubicBezTo>
                  <a:cubicBezTo>
                    <a:pt x="4871" y="4635"/>
                    <a:pt x="4910" y="4677"/>
                    <a:pt x="4952" y="4724"/>
                  </a:cubicBezTo>
                  <a:cubicBezTo>
                    <a:pt x="4847" y="4858"/>
                    <a:pt x="4707" y="4967"/>
                    <a:pt x="4567" y="5081"/>
                  </a:cubicBezTo>
                  <a:cubicBezTo>
                    <a:pt x="4532" y="5036"/>
                    <a:pt x="4498" y="4992"/>
                    <a:pt x="4462" y="4945"/>
                  </a:cubicBezTo>
                  <a:cubicBezTo>
                    <a:pt x="4488" y="4920"/>
                    <a:pt x="4514" y="4896"/>
                    <a:pt x="4542" y="4870"/>
                  </a:cubicBezTo>
                  <a:cubicBezTo>
                    <a:pt x="4531" y="4855"/>
                    <a:pt x="4521" y="4841"/>
                    <a:pt x="4510" y="4825"/>
                  </a:cubicBezTo>
                  <a:cubicBezTo>
                    <a:pt x="4477" y="4845"/>
                    <a:pt x="4446" y="4864"/>
                    <a:pt x="4413" y="4884"/>
                  </a:cubicBezTo>
                  <a:cubicBezTo>
                    <a:pt x="4390" y="4857"/>
                    <a:pt x="4368" y="4831"/>
                    <a:pt x="4344" y="4803"/>
                  </a:cubicBezTo>
                  <a:cubicBezTo>
                    <a:pt x="4331" y="4811"/>
                    <a:pt x="4319" y="4820"/>
                    <a:pt x="4304" y="4830"/>
                  </a:cubicBezTo>
                  <a:cubicBezTo>
                    <a:pt x="4371" y="4928"/>
                    <a:pt x="4436" y="5024"/>
                    <a:pt x="4504" y="5124"/>
                  </a:cubicBezTo>
                  <a:cubicBezTo>
                    <a:pt x="4488" y="5137"/>
                    <a:pt x="4472" y="5149"/>
                    <a:pt x="4455" y="5161"/>
                  </a:cubicBezTo>
                  <a:cubicBezTo>
                    <a:pt x="4343" y="5243"/>
                    <a:pt x="4228" y="5321"/>
                    <a:pt x="4099" y="5375"/>
                  </a:cubicBezTo>
                  <a:cubicBezTo>
                    <a:pt x="4038" y="5401"/>
                    <a:pt x="4038" y="5401"/>
                    <a:pt x="4010" y="5342"/>
                  </a:cubicBezTo>
                  <a:cubicBezTo>
                    <a:pt x="3995" y="5310"/>
                    <a:pt x="3980" y="5278"/>
                    <a:pt x="3963" y="5244"/>
                  </a:cubicBezTo>
                  <a:cubicBezTo>
                    <a:pt x="3997" y="5226"/>
                    <a:pt x="4029" y="5210"/>
                    <a:pt x="4064" y="5191"/>
                  </a:cubicBezTo>
                  <a:cubicBezTo>
                    <a:pt x="4054" y="5172"/>
                    <a:pt x="4045" y="5154"/>
                    <a:pt x="4035" y="5136"/>
                  </a:cubicBezTo>
                  <a:cubicBezTo>
                    <a:pt x="4002" y="5151"/>
                    <a:pt x="3972" y="5165"/>
                    <a:pt x="3939" y="5180"/>
                  </a:cubicBezTo>
                  <a:cubicBezTo>
                    <a:pt x="3920" y="5146"/>
                    <a:pt x="3902" y="5113"/>
                    <a:pt x="3882" y="5077"/>
                  </a:cubicBezTo>
                  <a:cubicBezTo>
                    <a:pt x="3869" y="5084"/>
                    <a:pt x="3858" y="5089"/>
                    <a:pt x="3844" y="5096"/>
                  </a:cubicBezTo>
                  <a:cubicBezTo>
                    <a:pt x="3886" y="5207"/>
                    <a:pt x="3929" y="5315"/>
                    <a:pt x="3973" y="5428"/>
                  </a:cubicBezTo>
                  <a:cubicBezTo>
                    <a:pt x="3811" y="5514"/>
                    <a:pt x="3637" y="5557"/>
                    <a:pt x="3459" y="5600"/>
                  </a:cubicBezTo>
                  <a:cubicBezTo>
                    <a:pt x="3446" y="5544"/>
                    <a:pt x="3434" y="5490"/>
                    <a:pt x="3421" y="5433"/>
                  </a:cubicBezTo>
                  <a:cubicBezTo>
                    <a:pt x="3458" y="5423"/>
                    <a:pt x="3493" y="5413"/>
                    <a:pt x="3532" y="5402"/>
                  </a:cubicBezTo>
                  <a:cubicBezTo>
                    <a:pt x="3526" y="5384"/>
                    <a:pt x="3523" y="5368"/>
                    <a:pt x="3516" y="5353"/>
                  </a:cubicBezTo>
                  <a:cubicBezTo>
                    <a:pt x="3513" y="5348"/>
                    <a:pt x="3501" y="5344"/>
                    <a:pt x="3493" y="5345"/>
                  </a:cubicBezTo>
                  <a:cubicBezTo>
                    <a:pt x="3464" y="5348"/>
                    <a:pt x="3434" y="5354"/>
                    <a:pt x="3402" y="5359"/>
                  </a:cubicBezTo>
                  <a:cubicBezTo>
                    <a:pt x="3392" y="5322"/>
                    <a:pt x="3383" y="5286"/>
                    <a:pt x="3374" y="5251"/>
                  </a:cubicBezTo>
                  <a:cubicBezTo>
                    <a:pt x="3328" y="5254"/>
                    <a:pt x="3328" y="5254"/>
                    <a:pt x="3335" y="5297"/>
                  </a:cubicBezTo>
                  <a:cubicBezTo>
                    <a:pt x="3353" y="5401"/>
                    <a:pt x="3370" y="5506"/>
                    <a:pt x="3388" y="5615"/>
                  </a:cubicBezTo>
                  <a:cubicBezTo>
                    <a:pt x="3209" y="5662"/>
                    <a:pt x="3028" y="5667"/>
                    <a:pt x="2844" y="5666"/>
                  </a:cubicBezTo>
                  <a:moveTo>
                    <a:pt x="660" y="4350"/>
                  </a:moveTo>
                  <a:cubicBezTo>
                    <a:pt x="761" y="4281"/>
                    <a:pt x="860" y="4214"/>
                    <a:pt x="955" y="4149"/>
                  </a:cubicBezTo>
                  <a:cubicBezTo>
                    <a:pt x="1055" y="4264"/>
                    <a:pt x="1153" y="4376"/>
                    <a:pt x="1252" y="4490"/>
                  </a:cubicBezTo>
                  <a:cubicBezTo>
                    <a:pt x="1214" y="4529"/>
                    <a:pt x="1174" y="4571"/>
                    <a:pt x="1134" y="4612"/>
                  </a:cubicBezTo>
                  <a:cubicBezTo>
                    <a:pt x="1107" y="4588"/>
                    <a:pt x="1083" y="4566"/>
                    <a:pt x="1058" y="4543"/>
                  </a:cubicBezTo>
                  <a:cubicBezTo>
                    <a:pt x="1043" y="4558"/>
                    <a:pt x="1029" y="4573"/>
                    <a:pt x="1014" y="4588"/>
                  </a:cubicBezTo>
                  <a:cubicBezTo>
                    <a:pt x="1038" y="4613"/>
                    <a:pt x="1060" y="4636"/>
                    <a:pt x="1083" y="4661"/>
                  </a:cubicBezTo>
                  <a:cubicBezTo>
                    <a:pt x="1057" y="4692"/>
                    <a:pt x="1031" y="4721"/>
                    <a:pt x="1004" y="4753"/>
                  </a:cubicBezTo>
                  <a:cubicBezTo>
                    <a:pt x="1021" y="4766"/>
                    <a:pt x="1035" y="4777"/>
                    <a:pt x="1051" y="4790"/>
                  </a:cubicBezTo>
                  <a:cubicBezTo>
                    <a:pt x="1132" y="4702"/>
                    <a:pt x="1211" y="4615"/>
                    <a:pt x="1288" y="4530"/>
                  </a:cubicBezTo>
                  <a:cubicBezTo>
                    <a:pt x="1410" y="4621"/>
                    <a:pt x="1530" y="4711"/>
                    <a:pt x="1653" y="4802"/>
                  </a:cubicBezTo>
                  <a:cubicBezTo>
                    <a:pt x="1626" y="4845"/>
                    <a:pt x="1596" y="4891"/>
                    <a:pt x="1567" y="4938"/>
                  </a:cubicBezTo>
                  <a:cubicBezTo>
                    <a:pt x="1535" y="4920"/>
                    <a:pt x="1505" y="4903"/>
                    <a:pt x="1473" y="4885"/>
                  </a:cubicBezTo>
                  <a:cubicBezTo>
                    <a:pt x="1461" y="4905"/>
                    <a:pt x="1450" y="4922"/>
                    <a:pt x="1438" y="4939"/>
                  </a:cubicBezTo>
                  <a:cubicBezTo>
                    <a:pt x="1468" y="4961"/>
                    <a:pt x="1495" y="4980"/>
                    <a:pt x="1522" y="5000"/>
                  </a:cubicBezTo>
                  <a:cubicBezTo>
                    <a:pt x="1503" y="5034"/>
                    <a:pt x="1484" y="5066"/>
                    <a:pt x="1465" y="5099"/>
                  </a:cubicBezTo>
                  <a:cubicBezTo>
                    <a:pt x="1483" y="5110"/>
                    <a:pt x="1499" y="5120"/>
                    <a:pt x="1519" y="5132"/>
                  </a:cubicBezTo>
                  <a:cubicBezTo>
                    <a:pt x="1578" y="5028"/>
                    <a:pt x="1636" y="4926"/>
                    <a:pt x="1692" y="4828"/>
                  </a:cubicBezTo>
                  <a:cubicBezTo>
                    <a:pt x="1830" y="4891"/>
                    <a:pt x="1965" y="4952"/>
                    <a:pt x="2104" y="5014"/>
                  </a:cubicBezTo>
                  <a:cubicBezTo>
                    <a:pt x="2088" y="5063"/>
                    <a:pt x="2070" y="5116"/>
                    <a:pt x="2053" y="5168"/>
                  </a:cubicBezTo>
                  <a:cubicBezTo>
                    <a:pt x="2017" y="5158"/>
                    <a:pt x="1985" y="5148"/>
                    <a:pt x="1951" y="5137"/>
                  </a:cubicBezTo>
                  <a:cubicBezTo>
                    <a:pt x="1944" y="5158"/>
                    <a:pt x="1937" y="5176"/>
                    <a:pt x="1931" y="5196"/>
                  </a:cubicBezTo>
                  <a:cubicBezTo>
                    <a:pt x="1941" y="5201"/>
                    <a:pt x="1949" y="5205"/>
                    <a:pt x="1958" y="5208"/>
                  </a:cubicBezTo>
                  <a:cubicBezTo>
                    <a:pt x="2027" y="5235"/>
                    <a:pt x="2027" y="5235"/>
                    <a:pt x="2006" y="5305"/>
                  </a:cubicBezTo>
                  <a:cubicBezTo>
                    <a:pt x="1991" y="5354"/>
                    <a:pt x="1991" y="5354"/>
                    <a:pt x="2042" y="5366"/>
                  </a:cubicBezTo>
                  <a:cubicBezTo>
                    <a:pt x="2044" y="5366"/>
                    <a:pt x="2045" y="5365"/>
                    <a:pt x="2049" y="5363"/>
                  </a:cubicBezTo>
                  <a:cubicBezTo>
                    <a:pt x="2085" y="5251"/>
                    <a:pt x="2121" y="5138"/>
                    <a:pt x="2156" y="5029"/>
                  </a:cubicBezTo>
                  <a:cubicBezTo>
                    <a:pt x="2304" y="5060"/>
                    <a:pt x="2448" y="5091"/>
                    <a:pt x="2595" y="5122"/>
                  </a:cubicBezTo>
                  <a:cubicBezTo>
                    <a:pt x="2589" y="5173"/>
                    <a:pt x="2582" y="5227"/>
                    <a:pt x="2576" y="5283"/>
                  </a:cubicBezTo>
                  <a:cubicBezTo>
                    <a:pt x="2539" y="5280"/>
                    <a:pt x="2505" y="5278"/>
                    <a:pt x="2469" y="5275"/>
                  </a:cubicBezTo>
                  <a:cubicBezTo>
                    <a:pt x="2465" y="5298"/>
                    <a:pt x="2461" y="5318"/>
                    <a:pt x="2457" y="5340"/>
                  </a:cubicBezTo>
                  <a:cubicBezTo>
                    <a:pt x="2494" y="5348"/>
                    <a:pt x="2528" y="5356"/>
                    <a:pt x="2563" y="5364"/>
                  </a:cubicBezTo>
                  <a:cubicBezTo>
                    <a:pt x="2560" y="5403"/>
                    <a:pt x="2557" y="5440"/>
                    <a:pt x="2554" y="5479"/>
                  </a:cubicBezTo>
                  <a:cubicBezTo>
                    <a:pt x="2611" y="5479"/>
                    <a:pt x="2611" y="5479"/>
                    <a:pt x="2611" y="5479"/>
                  </a:cubicBezTo>
                  <a:cubicBezTo>
                    <a:pt x="2623" y="5361"/>
                    <a:pt x="2635" y="5244"/>
                    <a:pt x="2646" y="5124"/>
                  </a:cubicBezTo>
                  <a:cubicBezTo>
                    <a:pt x="3094" y="5124"/>
                    <a:pt x="3094" y="5124"/>
                    <a:pt x="3094" y="5124"/>
                  </a:cubicBezTo>
                  <a:cubicBezTo>
                    <a:pt x="3100" y="5177"/>
                    <a:pt x="3107" y="5231"/>
                    <a:pt x="3113" y="5287"/>
                  </a:cubicBezTo>
                  <a:cubicBezTo>
                    <a:pt x="3078" y="5292"/>
                    <a:pt x="3048" y="5296"/>
                    <a:pt x="3015" y="5301"/>
                  </a:cubicBezTo>
                  <a:cubicBezTo>
                    <a:pt x="3017" y="5324"/>
                    <a:pt x="3018" y="5344"/>
                    <a:pt x="3020" y="5366"/>
                  </a:cubicBezTo>
                  <a:cubicBezTo>
                    <a:pt x="3055" y="5364"/>
                    <a:pt x="3086" y="5362"/>
                    <a:pt x="3119" y="5360"/>
                  </a:cubicBezTo>
                  <a:cubicBezTo>
                    <a:pt x="3124" y="5399"/>
                    <a:pt x="3129" y="5437"/>
                    <a:pt x="3135" y="5476"/>
                  </a:cubicBezTo>
                  <a:cubicBezTo>
                    <a:pt x="3155" y="5475"/>
                    <a:pt x="3172" y="5474"/>
                    <a:pt x="3190" y="5473"/>
                  </a:cubicBezTo>
                  <a:cubicBezTo>
                    <a:pt x="3174" y="5351"/>
                    <a:pt x="3158" y="5234"/>
                    <a:pt x="3143" y="5120"/>
                  </a:cubicBezTo>
                  <a:cubicBezTo>
                    <a:pt x="3293" y="5086"/>
                    <a:pt x="3436" y="5053"/>
                    <a:pt x="3582" y="5019"/>
                  </a:cubicBezTo>
                  <a:cubicBezTo>
                    <a:pt x="3598" y="5064"/>
                    <a:pt x="3615" y="5115"/>
                    <a:pt x="3633" y="5169"/>
                  </a:cubicBezTo>
                  <a:cubicBezTo>
                    <a:pt x="3600" y="5182"/>
                    <a:pt x="3569" y="5195"/>
                    <a:pt x="3536" y="5208"/>
                  </a:cubicBezTo>
                  <a:cubicBezTo>
                    <a:pt x="3542" y="5229"/>
                    <a:pt x="3548" y="5248"/>
                    <a:pt x="3554" y="5269"/>
                  </a:cubicBezTo>
                  <a:cubicBezTo>
                    <a:pt x="3589" y="5259"/>
                    <a:pt x="3621" y="5249"/>
                    <a:pt x="3654" y="5240"/>
                  </a:cubicBezTo>
                  <a:cubicBezTo>
                    <a:pt x="3667" y="5278"/>
                    <a:pt x="3680" y="5314"/>
                    <a:pt x="3693" y="5352"/>
                  </a:cubicBezTo>
                  <a:cubicBezTo>
                    <a:pt x="3713" y="5344"/>
                    <a:pt x="3730" y="5336"/>
                    <a:pt x="3749" y="5328"/>
                  </a:cubicBezTo>
                  <a:cubicBezTo>
                    <a:pt x="3708" y="5216"/>
                    <a:pt x="3669" y="5107"/>
                    <a:pt x="3628" y="4997"/>
                  </a:cubicBezTo>
                  <a:cubicBezTo>
                    <a:pt x="3767" y="4936"/>
                    <a:pt x="3906" y="4882"/>
                    <a:pt x="4033" y="4798"/>
                  </a:cubicBezTo>
                  <a:cubicBezTo>
                    <a:pt x="4063" y="4846"/>
                    <a:pt x="4093" y="4893"/>
                    <a:pt x="4124" y="4942"/>
                  </a:cubicBezTo>
                  <a:cubicBezTo>
                    <a:pt x="4093" y="4963"/>
                    <a:pt x="4064" y="4981"/>
                    <a:pt x="4034" y="5001"/>
                  </a:cubicBezTo>
                  <a:cubicBezTo>
                    <a:pt x="4046" y="5020"/>
                    <a:pt x="4056" y="5036"/>
                    <a:pt x="4067" y="5054"/>
                  </a:cubicBezTo>
                  <a:cubicBezTo>
                    <a:pt x="4097" y="5038"/>
                    <a:pt x="4124" y="5023"/>
                    <a:pt x="4153" y="5008"/>
                  </a:cubicBezTo>
                  <a:cubicBezTo>
                    <a:pt x="4175" y="5041"/>
                    <a:pt x="4197" y="5073"/>
                    <a:pt x="4219" y="5107"/>
                  </a:cubicBezTo>
                  <a:cubicBezTo>
                    <a:pt x="4236" y="5095"/>
                    <a:pt x="4250" y="5086"/>
                    <a:pt x="4265" y="5076"/>
                  </a:cubicBezTo>
                  <a:cubicBezTo>
                    <a:pt x="4202" y="4974"/>
                    <a:pt x="4141" y="4874"/>
                    <a:pt x="4078" y="4773"/>
                  </a:cubicBezTo>
                  <a:cubicBezTo>
                    <a:pt x="4201" y="4688"/>
                    <a:pt x="4325" y="4606"/>
                    <a:pt x="4430" y="4497"/>
                  </a:cubicBezTo>
                  <a:cubicBezTo>
                    <a:pt x="4469" y="4538"/>
                    <a:pt x="4508" y="4579"/>
                    <a:pt x="4551" y="4624"/>
                  </a:cubicBezTo>
                  <a:cubicBezTo>
                    <a:pt x="4523" y="4647"/>
                    <a:pt x="4498" y="4668"/>
                    <a:pt x="4473" y="4689"/>
                  </a:cubicBezTo>
                  <a:cubicBezTo>
                    <a:pt x="4493" y="4707"/>
                    <a:pt x="4507" y="4721"/>
                    <a:pt x="4523" y="4736"/>
                  </a:cubicBezTo>
                  <a:cubicBezTo>
                    <a:pt x="4545" y="4717"/>
                    <a:pt x="4568" y="4697"/>
                    <a:pt x="4600" y="4670"/>
                  </a:cubicBezTo>
                  <a:cubicBezTo>
                    <a:pt x="4625" y="4701"/>
                    <a:pt x="4650" y="4732"/>
                    <a:pt x="4673" y="4759"/>
                  </a:cubicBezTo>
                  <a:cubicBezTo>
                    <a:pt x="4692" y="4742"/>
                    <a:pt x="4705" y="4730"/>
                    <a:pt x="4718" y="4718"/>
                  </a:cubicBezTo>
                  <a:cubicBezTo>
                    <a:pt x="4634" y="4633"/>
                    <a:pt x="4550" y="4548"/>
                    <a:pt x="4470" y="4467"/>
                  </a:cubicBezTo>
                  <a:cubicBezTo>
                    <a:pt x="4568" y="4351"/>
                    <a:pt x="4666" y="4236"/>
                    <a:pt x="4764" y="4120"/>
                  </a:cubicBezTo>
                  <a:cubicBezTo>
                    <a:pt x="4806" y="4148"/>
                    <a:pt x="4852" y="4179"/>
                    <a:pt x="4899" y="4210"/>
                  </a:cubicBezTo>
                  <a:cubicBezTo>
                    <a:pt x="4879" y="4244"/>
                    <a:pt x="4860" y="4274"/>
                    <a:pt x="4840" y="4306"/>
                  </a:cubicBezTo>
                  <a:cubicBezTo>
                    <a:pt x="4858" y="4318"/>
                    <a:pt x="4874" y="4327"/>
                    <a:pt x="4890" y="4337"/>
                  </a:cubicBezTo>
                  <a:cubicBezTo>
                    <a:pt x="4912" y="4310"/>
                    <a:pt x="4932" y="4285"/>
                    <a:pt x="4953" y="4258"/>
                  </a:cubicBezTo>
                  <a:cubicBezTo>
                    <a:pt x="4986" y="4279"/>
                    <a:pt x="5017" y="4297"/>
                    <a:pt x="5050" y="4317"/>
                  </a:cubicBezTo>
                  <a:cubicBezTo>
                    <a:pt x="5062" y="4301"/>
                    <a:pt x="5074" y="4286"/>
                    <a:pt x="5087" y="4269"/>
                  </a:cubicBezTo>
                  <a:cubicBezTo>
                    <a:pt x="4986" y="4205"/>
                    <a:pt x="4886" y="4142"/>
                    <a:pt x="4789" y="4081"/>
                  </a:cubicBezTo>
                  <a:cubicBezTo>
                    <a:pt x="4859" y="3945"/>
                    <a:pt x="4928" y="3811"/>
                    <a:pt x="4998" y="3675"/>
                  </a:cubicBezTo>
                  <a:cubicBezTo>
                    <a:pt x="5046" y="3696"/>
                    <a:pt x="5096" y="3717"/>
                    <a:pt x="5148" y="3739"/>
                  </a:cubicBezTo>
                  <a:cubicBezTo>
                    <a:pt x="5133" y="3772"/>
                    <a:pt x="5118" y="3804"/>
                    <a:pt x="5104" y="3834"/>
                  </a:cubicBezTo>
                  <a:cubicBezTo>
                    <a:pt x="5158" y="3864"/>
                    <a:pt x="5158" y="3864"/>
                    <a:pt x="5185" y="3815"/>
                  </a:cubicBezTo>
                  <a:cubicBezTo>
                    <a:pt x="5190" y="3806"/>
                    <a:pt x="5195" y="3797"/>
                    <a:pt x="5199" y="3787"/>
                  </a:cubicBezTo>
                  <a:cubicBezTo>
                    <a:pt x="5205" y="3772"/>
                    <a:pt x="5214" y="3769"/>
                    <a:pt x="5230" y="3775"/>
                  </a:cubicBezTo>
                  <a:cubicBezTo>
                    <a:pt x="5258" y="3786"/>
                    <a:pt x="5288" y="3795"/>
                    <a:pt x="5318" y="3805"/>
                  </a:cubicBezTo>
                  <a:cubicBezTo>
                    <a:pt x="5326" y="3787"/>
                    <a:pt x="5334" y="3771"/>
                    <a:pt x="5342" y="3753"/>
                  </a:cubicBezTo>
                  <a:cubicBezTo>
                    <a:pt x="5228" y="3710"/>
                    <a:pt x="5117" y="3668"/>
                    <a:pt x="5012" y="3628"/>
                  </a:cubicBezTo>
                  <a:cubicBezTo>
                    <a:pt x="5051" y="3483"/>
                    <a:pt x="5089" y="3341"/>
                    <a:pt x="5128" y="3197"/>
                  </a:cubicBezTo>
                  <a:cubicBezTo>
                    <a:pt x="5180" y="3206"/>
                    <a:pt x="5238" y="3217"/>
                    <a:pt x="5296" y="3227"/>
                  </a:cubicBezTo>
                  <a:cubicBezTo>
                    <a:pt x="5287" y="3259"/>
                    <a:pt x="5280" y="3288"/>
                    <a:pt x="5271" y="3318"/>
                  </a:cubicBezTo>
                  <a:cubicBezTo>
                    <a:pt x="5295" y="3325"/>
                    <a:pt x="5315" y="3332"/>
                    <a:pt x="5336" y="3339"/>
                  </a:cubicBezTo>
                  <a:cubicBezTo>
                    <a:pt x="5343" y="3301"/>
                    <a:pt x="5350" y="3266"/>
                    <a:pt x="5357" y="3230"/>
                  </a:cubicBezTo>
                  <a:cubicBezTo>
                    <a:pt x="5397" y="3239"/>
                    <a:pt x="5434" y="3247"/>
                    <a:pt x="5474" y="3256"/>
                  </a:cubicBezTo>
                  <a:cubicBezTo>
                    <a:pt x="5477" y="3233"/>
                    <a:pt x="5480" y="3214"/>
                    <a:pt x="5482" y="3194"/>
                  </a:cubicBezTo>
                  <a:cubicBezTo>
                    <a:pt x="5363" y="3175"/>
                    <a:pt x="5247" y="3158"/>
                    <a:pt x="5136" y="3141"/>
                  </a:cubicBezTo>
                  <a:cubicBezTo>
                    <a:pt x="5141" y="2990"/>
                    <a:pt x="5146" y="2844"/>
                    <a:pt x="5151" y="2696"/>
                  </a:cubicBezTo>
                  <a:cubicBezTo>
                    <a:pt x="5187" y="2694"/>
                    <a:pt x="5227" y="2691"/>
                    <a:pt x="5267" y="2689"/>
                  </a:cubicBezTo>
                  <a:cubicBezTo>
                    <a:pt x="5316" y="2687"/>
                    <a:pt x="5316" y="2687"/>
                    <a:pt x="5321" y="2736"/>
                  </a:cubicBezTo>
                  <a:cubicBezTo>
                    <a:pt x="5327" y="2789"/>
                    <a:pt x="5327" y="2789"/>
                    <a:pt x="5378" y="2784"/>
                  </a:cubicBezTo>
                  <a:cubicBezTo>
                    <a:pt x="5379" y="2784"/>
                    <a:pt x="5381" y="2782"/>
                    <a:pt x="5386" y="2778"/>
                  </a:cubicBezTo>
                  <a:cubicBezTo>
                    <a:pt x="5386" y="2686"/>
                    <a:pt x="5386" y="2686"/>
                    <a:pt x="5386" y="2686"/>
                  </a:cubicBezTo>
                  <a:cubicBezTo>
                    <a:pt x="5427" y="2684"/>
                    <a:pt x="5463" y="2682"/>
                    <a:pt x="5503" y="2680"/>
                  </a:cubicBezTo>
                  <a:cubicBezTo>
                    <a:pt x="5500" y="2658"/>
                    <a:pt x="5498" y="2640"/>
                    <a:pt x="5495" y="2620"/>
                  </a:cubicBezTo>
                  <a:cubicBezTo>
                    <a:pt x="5379" y="2628"/>
                    <a:pt x="5264" y="2636"/>
                    <a:pt x="5153" y="2643"/>
                  </a:cubicBezTo>
                  <a:cubicBezTo>
                    <a:pt x="5124" y="2495"/>
                    <a:pt x="5096" y="2351"/>
                    <a:pt x="5068" y="2203"/>
                  </a:cubicBezTo>
                  <a:cubicBezTo>
                    <a:pt x="5118" y="2189"/>
                    <a:pt x="5174" y="2172"/>
                    <a:pt x="5232" y="2156"/>
                  </a:cubicBezTo>
                  <a:cubicBezTo>
                    <a:pt x="5239" y="2191"/>
                    <a:pt x="5246" y="2224"/>
                    <a:pt x="5253" y="2256"/>
                  </a:cubicBezTo>
                  <a:cubicBezTo>
                    <a:pt x="5266" y="2254"/>
                    <a:pt x="5274" y="2251"/>
                    <a:pt x="5282" y="2251"/>
                  </a:cubicBezTo>
                  <a:cubicBezTo>
                    <a:pt x="5308" y="2251"/>
                    <a:pt x="5314" y="2240"/>
                    <a:pt x="5307" y="2215"/>
                  </a:cubicBezTo>
                  <a:cubicBezTo>
                    <a:pt x="5301" y="2195"/>
                    <a:pt x="5299" y="2173"/>
                    <a:pt x="5294" y="2150"/>
                  </a:cubicBezTo>
                  <a:cubicBezTo>
                    <a:pt x="5332" y="2135"/>
                    <a:pt x="5369" y="2121"/>
                    <a:pt x="5408" y="2106"/>
                  </a:cubicBezTo>
                  <a:cubicBezTo>
                    <a:pt x="5400" y="2088"/>
                    <a:pt x="5393" y="2073"/>
                    <a:pt x="5387" y="2058"/>
                  </a:cubicBezTo>
                  <a:cubicBezTo>
                    <a:pt x="5273" y="2092"/>
                    <a:pt x="5163" y="2125"/>
                    <a:pt x="5051" y="2158"/>
                  </a:cubicBezTo>
                  <a:cubicBezTo>
                    <a:pt x="5009" y="2013"/>
                    <a:pt x="4965" y="1871"/>
                    <a:pt x="4879" y="1743"/>
                  </a:cubicBezTo>
                  <a:cubicBezTo>
                    <a:pt x="4929" y="1718"/>
                    <a:pt x="4976" y="1693"/>
                    <a:pt x="5025" y="1668"/>
                  </a:cubicBezTo>
                  <a:cubicBezTo>
                    <a:pt x="5043" y="1699"/>
                    <a:pt x="5060" y="1726"/>
                    <a:pt x="5077" y="1755"/>
                  </a:cubicBezTo>
                  <a:cubicBezTo>
                    <a:pt x="5098" y="1748"/>
                    <a:pt x="5117" y="1741"/>
                    <a:pt x="5139" y="1733"/>
                  </a:cubicBezTo>
                  <a:cubicBezTo>
                    <a:pt x="5124" y="1699"/>
                    <a:pt x="5109" y="1667"/>
                    <a:pt x="5095" y="1635"/>
                  </a:cubicBezTo>
                  <a:cubicBezTo>
                    <a:pt x="5128" y="1616"/>
                    <a:pt x="5158" y="1599"/>
                    <a:pt x="5191" y="1581"/>
                  </a:cubicBezTo>
                  <a:cubicBezTo>
                    <a:pt x="5181" y="1564"/>
                    <a:pt x="5172" y="1549"/>
                    <a:pt x="5163" y="1532"/>
                  </a:cubicBezTo>
                  <a:cubicBezTo>
                    <a:pt x="5060" y="1588"/>
                    <a:pt x="4958" y="1642"/>
                    <a:pt x="4856" y="1697"/>
                  </a:cubicBezTo>
                  <a:cubicBezTo>
                    <a:pt x="4778" y="1571"/>
                    <a:pt x="4704" y="1445"/>
                    <a:pt x="4601" y="1337"/>
                  </a:cubicBezTo>
                  <a:cubicBezTo>
                    <a:pt x="4644" y="1300"/>
                    <a:pt x="4685" y="1265"/>
                    <a:pt x="4728" y="1228"/>
                  </a:cubicBezTo>
                  <a:cubicBezTo>
                    <a:pt x="4753" y="1251"/>
                    <a:pt x="4776" y="1273"/>
                    <a:pt x="4801" y="1297"/>
                  </a:cubicBezTo>
                  <a:cubicBezTo>
                    <a:pt x="4818" y="1285"/>
                    <a:pt x="4833" y="1275"/>
                    <a:pt x="4850" y="1263"/>
                  </a:cubicBezTo>
                  <a:cubicBezTo>
                    <a:pt x="4827" y="1235"/>
                    <a:pt x="4806" y="1210"/>
                    <a:pt x="4784" y="1184"/>
                  </a:cubicBezTo>
                  <a:cubicBezTo>
                    <a:pt x="4813" y="1158"/>
                    <a:pt x="4840" y="1132"/>
                    <a:pt x="4869" y="1106"/>
                  </a:cubicBezTo>
                  <a:cubicBezTo>
                    <a:pt x="4856" y="1090"/>
                    <a:pt x="4844" y="1076"/>
                    <a:pt x="4830" y="1061"/>
                  </a:cubicBezTo>
                  <a:cubicBezTo>
                    <a:pt x="4743" y="1141"/>
                    <a:pt x="4658" y="1220"/>
                    <a:pt x="4572" y="1299"/>
                  </a:cubicBezTo>
                  <a:cubicBezTo>
                    <a:pt x="4468" y="1188"/>
                    <a:pt x="4366" y="1079"/>
                    <a:pt x="4244" y="991"/>
                  </a:cubicBezTo>
                  <a:cubicBezTo>
                    <a:pt x="4278" y="946"/>
                    <a:pt x="4310" y="904"/>
                    <a:pt x="4344" y="860"/>
                  </a:cubicBezTo>
                  <a:cubicBezTo>
                    <a:pt x="4367" y="876"/>
                    <a:pt x="4388" y="892"/>
                    <a:pt x="4410" y="906"/>
                  </a:cubicBezTo>
                  <a:cubicBezTo>
                    <a:pt x="4416" y="910"/>
                    <a:pt x="4429" y="912"/>
                    <a:pt x="4433" y="909"/>
                  </a:cubicBezTo>
                  <a:cubicBezTo>
                    <a:pt x="4446" y="898"/>
                    <a:pt x="4456" y="885"/>
                    <a:pt x="4469" y="872"/>
                  </a:cubicBezTo>
                  <a:cubicBezTo>
                    <a:pt x="4440" y="847"/>
                    <a:pt x="4414" y="823"/>
                    <a:pt x="4386" y="799"/>
                  </a:cubicBezTo>
                  <a:cubicBezTo>
                    <a:pt x="4410" y="769"/>
                    <a:pt x="4432" y="740"/>
                    <a:pt x="4456" y="709"/>
                  </a:cubicBezTo>
                  <a:cubicBezTo>
                    <a:pt x="4439" y="697"/>
                    <a:pt x="4423" y="686"/>
                    <a:pt x="4406" y="674"/>
                  </a:cubicBezTo>
                  <a:cubicBezTo>
                    <a:pt x="4339" y="770"/>
                    <a:pt x="4273" y="863"/>
                    <a:pt x="4210" y="953"/>
                  </a:cubicBezTo>
                  <a:cubicBezTo>
                    <a:pt x="4078" y="879"/>
                    <a:pt x="3949" y="807"/>
                    <a:pt x="3818" y="734"/>
                  </a:cubicBezTo>
                  <a:cubicBezTo>
                    <a:pt x="3840" y="686"/>
                    <a:pt x="3862" y="637"/>
                    <a:pt x="3885" y="588"/>
                  </a:cubicBezTo>
                  <a:cubicBezTo>
                    <a:pt x="3901" y="594"/>
                    <a:pt x="3914" y="599"/>
                    <a:pt x="3926" y="604"/>
                  </a:cubicBezTo>
                  <a:cubicBezTo>
                    <a:pt x="3981" y="627"/>
                    <a:pt x="3981" y="627"/>
                    <a:pt x="4008" y="573"/>
                  </a:cubicBezTo>
                  <a:cubicBezTo>
                    <a:pt x="4009" y="571"/>
                    <a:pt x="4008" y="569"/>
                    <a:pt x="4008" y="566"/>
                  </a:cubicBezTo>
                  <a:cubicBezTo>
                    <a:pt x="3979" y="551"/>
                    <a:pt x="3950" y="535"/>
                    <a:pt x="3919" y="519"/>
                  </a:cubicBezTo>
                  <a:cubicBezTo>
                    <a:pt x="3935" y="482"/>
                    <a:pt x="3950" y="447"/>
                    <a:pt x="3966" y="410"/>
                  </a:cubicBezTo>
                  <a:cubicBezTo>
                    <a:pt x="3944" y="402"/>
                    <a:pt x="3924" y="396"/>
                    <a:pt x="3903" y="389"/>
                  </a:cubicBezTo>
                  <a:cubicBezTo>
                    <a:pt x="3858" y="498"/>
                    <a:pt x="3815" y="605"/>
                    <a:pt x="3772" y="709"/>
                  </a:cubicBezTo>
                  <a:cubicBezTo>
                    <a:pt x="3630" y="660"/>
                    <a:pt x="3491" y="613"/>
                    <a:pt x="3350" y="566"/>
                  </a:cubicBezTo>
                  <a:cubicBezTo>
                    <a:pt x="3360" y="525"/>
                    <a:pt x="3373" y="480"/>
                    <a:pt x="3382" y="434"/>
                  </a:cubicBezTo>
                  <a:cubicBezTo>
                    <a:pt x="3386" y="412"/>
                    <a:pt x="3396" y="409"/>
                    <a:pt x="3415" y="413"/>
                  </a:cubicBezTo>
                  <a:cubicBezTo>
                    <a:pt x="3440" y="418"/>
                    <a:pt x="3466" y="422"/>
                    <a:pt x="3494" y="427"/>
                  </a:cubicBezTo>
                  <a:cubicBezTo>
                    <a:pt x="3497" y="405"/>
                    <a:pt x="3500" y="387"/>
                    <a:pt x="3503" y="368"/>
                  </a:cubicBezTo>
                  <a:cubicBezTo>
                    <a:pt x="3469" y="357"/>
                    <a:pt x="3437" y="347"/>
                    <a:pt x="3405" y="337"/>
                  </a:cubicBezTo>
                  <a:cubicBezTo>
                    <a:pt x="3412" y="300"/>
                    <a:pt x="3419" y="267"/>
                    <a:pt x="3425" y="232"/>
                  </a:cubicBezTo>
                  <a:cubicBezTo>
                    <a:pt x="3406" y="227"/>
                    <a:pt x="3390" y="223"/>
                    <a:pt x="3371" y="218"/>
                  </a:cubicBezTo>
                  <a:cubicBezTo>
                    <a:pt x="3348" y="334"/>
                    <a:pt x="3325" y="449"/>
                    <a:pt x="3303" y="559"/>
                  </a:cubicBezTo>
                  <a:cubicBezTo>
                    <a:pt x="3153" y="543"/>
                    <a:pt x="3007" y="527"/>
                    <a:pt x="2861" y="512"/>
                  </a:cubicBezTo>
                  <a:cubicBezTo>
                    <a:pt x="2861" y="349"/>
                    <a:pt x="2861" y="349"/>
                    <a:pt x="2861" y="349"/>
                  </a:cubicBezTo>
                  <a:cubicBezTo>
                    <a:pt x="2881" y="349"/>
                    <a:pt x="2899" y="349"/>
                    <a:pt x="2916" y="348"/>
                  </a:cubicBezTo>
                  <a:cubicBezTo>
                    <a:pt x="2970" y="346"/>
                    <a:pt x="2964" y="356"/>
                    <a:pt x="2966" y="297"/>
                  </a:cubicBezTo>
                  <a:cubicBezTo>
                    <a:pt x="2966" y="294"/>
                    <a:pt x="2964" y="291"/>
                    <a:pt x="2963" y="286"/>
                  </a:cubicBezTo>
                  <a:cubicBezTo>
                    <a:pt x="2929" y="284"/>
                    <a:pt x="2897" y="282"/>
                    <a:pt x="2860" y="279"/>
                  </a:cubicBezTo>
                  <a:cubicBezTo>
                    <a:pt x="2860" y="165"/>
                    <a:pt x="2860" y="165"/>
                    <a:pt x="2860" y="165"/>
                  </a:cubicBezTo>
                  <a:cubicBezTo>
                    <a:pt x="2808" y="160"/>
                    <a:pt x="2808" y="161"/>
                    <a:pt x="2808" y="207"/>
                  </a:cubicBezTo>
                  <a:cubicBezTo>
                    <a:pt x="2808" y="299"/>
                    <a:pt x="2808" y="391"/>
                    <a:pt x="2808" y="483"/>
                  </a:cubicBezTo>
                  <a:cubicBezTo>
                    <a:pt x="2808" y="493"/>
                    <a:pt x="2808" y="503"/>
                    <a:pt x="2808" y="514"/>
                  </a:cubicBezTo>
                  <a:cubicBezTo>
                    <a:pt x="2659" y="528"/>
                    <a:pt x="2512" y="532"/>
                    <a:pt x="2369" y="570"/>
                  </a:cubicBezTo>
                  <a:cubicBezTo>
                    <a:pt x="2357" y="515"/>
                    <a:pt x="2346" y="462"/>
                    <a:pt x="2334" y="407"/>
                  </a:cubicBezTo>
                  <a:cubicBezTo>
                    <a:pt x="2369" y="398"/>
                    <a:pt x="2402" y="390"/>
                    <a:pt x="2438" y="381"/>
                  </a:cubicBezTo>
                  <a:cubicBezTo>
                    <a:pt x="2434" y="360"/>
                    <a:pt x="2431" y="341"/>
                    <a:pt x="2427" y="320"/>
                  </a:cubicBezTo>
                  <a:cubicBezTo>
                    <a:pt x="2391" y="325"/>
                    <a:pt x="2357" y="330"/>
                    <a:pt x="2322" y="336"/>
                  </a:cubicBezTo>
                  <a:cubicBezTo>
                    <a:pt x="2315" y="303"/>
                    <a:pt x="2307" y="274"/>
                    <a:pt x="2302" y="245"/>
                  </a:cubicBezTo>
                  <a:cubicBezTo>
                    <a:pt x="2298" y="226"/>
                    <a:pt x="2289" y="222"/>
                    <a:pt x="2272" y="226"/>
                  </a:cubicBezTo>
                  <a:cubicBezTo>
                    <a:pt x="2264" y="229"/>
                    <a:pt x="2257" y="231"/>
                    <a:pt x="2247" y="234"/>
                  </a:cubicBezTo>
                  <a:cubicBezTo>
                    <a:pt x="2272" y="348"/>
                    <a:pt x="2296" y="460"/>
                    <a:pt x="2320" y="571"/>
                  </a:cubicBezTo>
                  <a:cubicBezTo>
                    <a:pt x="2178" y="620"/>
                    <a:pt x="2038" y="669"/>
                    <a:pt x="1896" y="718"/>
                  </a:cubicBezTo>
                  <a:cubicBezTo>
                    <a:pt x="1875" y="671"/>
                    <a:pt x="1854" y="622"/>
                    <a:pt x="1832" y="571"/>
                  </a:cubicBezTo>
                  <a:cubicBezTo>
                    <a:pt x="1866" y="555"/>
                    <a:pt x="1897" y="540"/>
                    <a:pt x="1930" y="524"/>
                  </a:cubicBezTo>
                  <a:cubicBezTo>
                    <a:pt x="1920" y="505"/>
                    <a:pt x="1912" y="487"/>
                    <a:pt x="1902" y="469"/>
                  </a:cubicBezTo>
                  <a:cubicBezTo>
                    <a:pt x="1869" y="482"/>
                    <a:pt x="1838" y="494"/>
                    <a:pt x="1805" y="506"/>
                  </a:cubicBezTo>
                  <a:cubicBezTo>
                    <a:pt x="1787" y="469"/>
                    <a:pt x="1770" y="435"/>
                    <a:pt x="1752" y="399"/>
                  </a:cubicBezTo>
                  <a:cubicBezTo>
                    <a:pt x="1733" y="408"/>
                    <a:pt x="1717" y="415"/>
                    <a:pt x="1699" y="423"/>
                  </a:cubicBezTo>
                  <a:cubicBezTo>
                    <a:pt x="1751" y="531"/>
                    <a:pt x="1802" y="636"/>
                    <a:pt x="1852" y="740"/>
                  </a:cubicBezTo>
                  <a:cubicBezTo>
                    <a:pt x="1723" y="815"/>
                    <a:pt x="1596" y="889"/>
                    <a:pt x="1467" y="964"/>
                  </a:cubicBezTo>
                  <a:cubicBezTo>
                    <a:pt x="1438" y="926"/>
                    <a:pt x="1405" y="883"/>
                    <a:pt x="1371" y="839"/>
                  </a:cubicBezTo>
                  <a:cubicBezTo>
                    <a:pt x="1400" y="818"/>
                    <a:pt x="1427" y="798"/>
                    <a:pt x="1456" y="777"/>
                  </a:cubicBezTo>
                  <a:cubicBezTo>
                    <a:pt x="1443" y="758"/>
                    <a:pt x="1432" y="741"/>
                    <a:pt x="1420" y="722"/>
                  </a:cubicBezTo>
                  <a:cubicBezTo>
                    <a:pt x="1389" y="741"/>
                    <a:pt x="1360" y="759"/>
                    <a:pt x="1330" y="777"/>
                  </a:cubicBezTo>
                  <a:cubicBezTo>
                    <a:pt x="1307" y="747"/>
                    <a:pt x="1285" y="719"/>
                    <a:pt x="1263" y="690"/>
                  </a:cubicBezTo>
                  <a:cubicBezTo>
                    <a:pt x="1247" y="703"/>
                    <a:pt x="1234" y="713"/>
                    <a:pt x="1219" y="725"/>
                  </a:cubicBezTo>
                  <a:cubicBezTo>
                    <a:pt x="1291" y="817"/>
                    <a:pt x="1361" y="908"/>
                    <a:pt x="1429" y="996"/>
                  </a:cubicBezTo>
                  <a:cubicBezTo>
                    <a:pt x="1320" y="1102"/>
                    <a:pt x="1214" y="1207"/>
                    <a:pt x="1107" y="1312"/>
                  </a:cubicBezTo>
                  <a:cubicBezTo>
                    <a:pt x="1064" y="1275"/>
                    <a:pt x="1020" y="1239"/>
                    <a:pt x="975" y="1200"/>
                  </a:cubicBezTo>
                  <a:cubicBezTo>
                    <a:pt x="999" y="1172"/>
                    <a:pt x="1022" y="1146"/>
                    <a:pt x="1045" y="1120"/>
                  </a:cubicBezTo>
                  <a:cubicBezTo>
                    <a:pt x="1031" y="1105"/>
                    <a:pt x="1018" y="1091"/>
                    <a:pt x="1003" y="1075"/>
                  </a:cubicBezTo>
                  <a:cubicBezTo>
                    <a:pt x="978" y="1102"/>
                    <a:pt x="955" y="1126"/>
                    <a:pt x="931" y="1150"/>
                  </a:cubicBezTo>
                  <a:cubicBezTo>
                    <a:pt x="910" y="1135"/>
                    <a:pt x="892" y="1121"/>
                    <a:pt x="873" y="1107"/>
                  </a:cubicBezTo>
                  <a:cubicBezTo>
                    <a:pt x="840" y="1081"/>
                    <a:pt x="837" y="1082"/>
                    <a:pt x="811" y="1120"/>
                  </a:cubicBezTo>
                  <a:cubicBezTo>
                    <a:pt x="897" y="1195"/>
                    <a:pt x="983" y="1270"/>
                    <a:pt x="1068" y="1345"/>
                  </a:cubicBezTo>
                  <a:cubicBezTo>
                    <a:pt x="985" y="1470"/>
                    <a:pt x="903" y="1592"/>
                    <a:pt x="820" y="1716"/>
                  </a:cubicBezTo>
                  <a:cubicBezTo>
                    <a:pt x="772" y="1689"/>
                    <a:pt x="723" y="1662"/>
                    <a:pt x="673" y="1634"/>
                  </a:cubicBezTo>
                  <a:cubicBezTo>
                    <a:pt x="691" y="1604"/>
                    <a:pt x="707" y="1577"/>
                    <a:pt x="723" y="1548"/>
                  </a:cubicBezTo>
                  <a:cubicBezTo>
                    <a:pt x="704" y="1535"/>
                    <a:pt x="687" y="1524"/>
                    <a:pt x="668" y="1511"/>
                  </a:cubicBezTo>
                  <a:cubicBezTo>
                    <a:pt x="649" y="1542"/>
                    <a:pt x="630" y="1571"/>
                    <a:pt x="611" y="1601"/>
                  </a:cubicBezTo>
                  <a:cubicBezTo>
                    <a:pt x="574" y="1582"/>
                    <a:pt x="538" y="1565"/>
                    <a:pt x="500" y="1546"/>
                  </a:cubicBezTo>
                  <a:cubicBezTo>
                    <a:pt x="493" y="1566"/>
                    <a:pt x="488" y="1582"/>
                    <a:pt x="482" y="1600"/>
                  </a:cubicBezTo>
                  <a:cubicBezTo>
                    <a:pt x="590" y="1653"/>
                    <a:pt x="696" y="1705"/>
                    <a:pt x="799" y="1756"/>
                  </a:cubicBezTo>
                  <a:cubicBezTo>
                    <a:pt x="741" y="1897"/>
                    <a:pt x="683" y="2035"/>
                    <a:pt x="625" y="2177"/>
                  </a:cubicBezTo>
                  <a:cubicBezTo>
                    <a:pt x="575" y="2162"/>
                    <a:pt x="520" y="2146"/>
                    <a:pt x="465" y="2130"/>
                  </a:cubicBezTo>
                  <a:cubicBezTo>
                    <a:pt x="474" y="2095"/>
                    <a:pt x="482" y="2065"/>
                    <a:pt x="490" y="2033"/>
                  </a:cubicBezTo>
                  <a:cubicBezTo>
                    <a:pt x="469" y="2026"/>
                    <a:pt x="452" y="2020"/>
                    <a:pt x="433" y="2013"/>
                  </a:cubicBezTo>
                  <a:cubicBezTo>
                    <a:pt x="423" y="2047"/>
                    <a:pt x="413" y="2079"/>
                    <a:pt x="403" y="2113"/>
                  </a:cubicBezTo>
                  <a:cubicBezTo>
                    <a:pt x="364" y="2102"/>
                    <a:pt x="326" y="2092"/>
                    <a:pt x="287" y="2082"/>
                  </a:cubicBezTo>
                  <a:cubicBezTo>
                    <a:pt x="280" y="2101"/>
                    <a:pt x="275" y="2117"/>
                    <a:pt x="268" y="2136"/>
                  </a:cubicBezTo>
                  <a:cubicBezTo>
                    <a:pt x="384" y="2167"/>
                    <a:pt x="497" y="2197"/>
                    <a:pt x="606" y="2226"/>
                  </a:cubicBezTo>
                  <a:cubicBezTo>
                    <a:pt x="584" y="2378"/>
                    <a:pt x="563" y="2526"/>
                    <a:pt x="541" y="2678"/>
                  </a:cubicBezTo>
                  <a:cubicBezTo>
                    <a:pt x="489" y="2673"/>
                    <a:pt x="434" y="2667"/>
                    <a:pt x="380" y="2661"/>
                  </a:cubicBezTo>
                  <a:cubicBezTo>
                    <a:pt x="380" y="2630"/>
                    <a:pt x="381" y="2603"/>
                    <a:pt x="379" y="2576"/>
                  </a:cubicBezTo>
                  <a:cubicBezTo>
                    <a:pt x="379" y="2568"/>
                    <a:pt x="372" y="2557"/>
                    <a:pt x="365" y="2555"/>
                  </a:cubicBezTo>
                  <a:cubicBezTo>
                    <a:pt x="351" y="2550"/>
                    <a:pt x="334" y="2551"/>
                    <a:pt x="316" y="2549"/>
                  </a:cubicBezTo>
                  <a:cubicBezTo>
                    <a:pt x="312" y="2585"/>
                    <a:pt x="308" y="2619"/>
                    <a:pt x="305" y="2655"/>
                  </a:cubicBezTo>
                  <a:cubicBezTo>
                    <a:pt x="278" y="2655"/>
                    <a:pt x="254" y="2655"/>
                    <a:pt x="230" y="2655"/>
                  </a:cubicBezTo>
                  <a:cubicBezTo>
                    <a:pt x="180" y="2654"/>
                    <a:pt x="180" y="2654"/>
                    <a:pt x="181" y="2705"/>
                  </a:cubicBezTo>
                  <a:cubicBezTo>
                    <a:pt x="181" y="2707"/>
                    <a:pt x="182" y="2708"/>
                    <a:pt x="184" y="2712"/>
                  </a:cubicBezTo>
                  <a:cubicBezTo>
                    <a:pt x="303" y="2716"/>
                    <a:pt x="424" y="2721"/>
                    <a:pt x="542" y="2725"/>
                  </a:cubicBezTo>
                  <a:cubicBezTo>
                    <a:pt x="548" y="2876"/>
                    <a:pt x="555" y="3024"/>
                    <a:pt x="561" y="3175"/>
                  </a:cubicBezTo>
                  <a:cubicBezTo>
                    <a:pt x="518" y="3181"/>
                    <a:pt x="468" y="3189"/>
                    <a:pt x="418" y="3195"/>
                  </a:cubicBezTo>
                  <a:cubicBezTo>
                    <a:pt x="412" y="3196"/>
                    <a:pt x="400" y="3186"/>
                    <a:pt x="398" y="3179"/>
                  </a:cubicBezTo>
                  <a:cubicBezTo>
                    <a:pt x="392" y="3158"/>
                    <a:pt x="390" y="3135"/>
                    <a:pt x="384" y="3113"/>
                  </a:cubicBezTo>
                  <a:cubicBezTo>
                    <a:pt x="383" y="3108"/>
                    <a:pt x="374" y="3100"/>
                    <a:pt x="368" y="3099"/>
                  </a:cubicBezTo>
                  <a:cubicBezTo>
                    <a:pt x="352" y="3098"/>
                    <a:pt x="335" y="3100"/>
                    <a:pt x="317" y="3101"/>
                  </a:cubicBezTo>
                  <a:cubicBezTo>
                    <a:pt x="319" y="3120"/>
                    <a:pt x="321" y="3137"/>
                    <a:pt x="322" y="3154"/>
                  </a:cubicBezTo>
                  <a:cubicBezTo>
                    <a:pt x="324" y="3171"/>
                    <a:pt x="326" y="3189"/>
                    <a:pt x="329" y="3208"/>
                  </a:cubicBezTo>
                  <a:cubicBezTo>
                    <a:pt x="301" y="3213"/>
                    <a:pt x="276" y="3218"/>
                    <a:pt x="252" y="3223"/>
                  </a:cubicBezTo>
                  <a:cubicBezTo>
                    <a:pt x="209" y="3231"/>
                    <a:pt x="209" y="3231"/>
                    <a:pt x="217" y="3273"/>
                  </a:cubicBezTo>
                  <a:cubicBezTo>
                    <a:pt x="218" y="3277"/>
                    <a:pt x="219" y="3282"/>
                    <a:pt x="222" y="3289"/>
                  </a:cubicBezTo>
                  <a:cubicBezTo>
                    <a:pt x="339" y="3268"/>
                    <a:pt x="456" y="3246"/>
                    <a:pt x="573" y="3225"/>
                  </a:cubicBezTo>
                  <a:cubicBezTo>
                    <a:pt x="592" y="3299"/>
                    <a:pt x="608" y="3371"/>
                    <a:pt x="628" y="3442"/>
                  </a:cubicBezTo>
                  <a:cubicBezTo>
                    <a:pt x="648" y="3513"/>
                    <a:pt x="672" y="3583"/>
                    <a:pt x="695" y="3656"/>
                  </a:cubicBezTo>
                  <a:cubicBezTo>
                    <a:pt x="644" y="3677"/>
                    <a:pt x="590" y="3699"/>
                    <a:pt x="534" y="3722"/>
                  </a:cubicBezTo>
                  <a:cubicBezTo>
                    <a:pt x="522" y="3688"/>
                    <a:pt x="511" y="3658"/>
                    <a:pt x="499" y="3625"/>
                  </a:cubicBezTo>
                  <a:cubicBezTo>
                    <a:pt x="479" y="3631"/>
                    <a:pt x="460" y="3636"/>
                    <a:pt x="441" y="3642"/>
                  </a:cubicBezTo>
                  <a:cubicBezTo>
                    <a:pt x="451" y="3677"/>
                    <a:pt x="460" y="3708"/>
                    <a:pt x="469" y="3740"/>
                  </a:cubicBezTo>
                  <a:cubicBezTo>
                    <a:pt x="432" y="3758"/>
                    <a:pt x="397" y="3774"/>
                    <a:pt x="360" y="3791"/>
                  </a:cubicBezTo>
                  <a:cubicBezTo>
                    <a:pt x="367" y="3809"/>
                    <a:pt x="374" y="3824"/>
                    <a:pt x="383" y="3842"/>
                  </a:cubicBezTo>
                  <a:cubicBezTo>
                    <a:pt x="494" y="3798"/>
                    <a:pt x="604" y="3754"/>
                    <a:pt x="711" y="3712"/>
                  </a:cubicBezTo>
                  <a:cubicBezTo>
                    <a:pt x="782" y="3841"/>
                    <a:pt x="854" y="3972"/>
                    <a:pt x="926" y="4104"/>
                  </a:cubicBezTo>
                  <a:cubicBezTo>
                    <a:pt x="881" y="4136"/>
                    <a:pt x="834" y="4168"/>
                    <a:pt x="785" y="4202"/>
                  </a:cubicBezTo>
                  <a:cubicBezTo>
                    <a:pt x="764" y="4174"/>
                    <a:pt x="744" y="4147"/>
                    <a:pt x="723" y="4119"/>
                  </a:cubicBezTo>
                  <a:cubicBezTo>
                    <a:pt x="706" y="4131"/>
                    <a:pt x="691" y="4141"/>
                    <a:pt x="675" y="4153"/>
                  </a:cubicBezTo>
                  <a:cubicBezTo>
                    <a:pt x="691" y="4182"/>
                    <a:pt x="707" y="4209"/>
                    <a:pt x="724" y="4238"/>
                  </a:cubicBezTo>
                  <a:cubicBezTo>
                    <a:pt x="691" y="4263"/>
                    <a:pt x="660" y="4287"/>
                    <a:pt x="627" y="4313"/>
                  </a:cubicBezTo>
                  <a:cubicBezTo>
                    <a:pt x="639" y="4326"/>
                    <a:pt x="649" y="4337"/>
                    <a:pt x="660" y="4350"/>
                  </a:cubicBezTo>
                  <a:moveTo>
                    <a:pt x="1552" y="4869"/>
                  </a:moveTo>
                  <a:cubicBezTo>
                    <a:pt x="1563" y="4849"/>
                    <a:pt x="1572" y="4832"/>
                    <a:pt x="1583" y="4812"/>
                  </a:cubicBezTo>
                  <a:cubicBezTo>
                    <a:pt x="1487" y="4742"/>
                    <a:pt x="1392" y="4672"/>
                    <a:pt x="1296" y="4601"/>
                  </a:cubicBezTo>
                  <a:cubicBezTo>
                    <a:pt x="1212" y="4688"/>
                    <a:pt x="1131" y="4774"/>
                    <a:pt x="1049" y="4859"/>
                  </a:cubicBezTo>
                  <a:cubicBezTo>
                    <a:pt x="1007" y="4822"/>
                    <a:pt x="967" y="4787"/>
                    <a:pt x="919" y="4744"/>
                  </a:cubicBezTo>
                  <a:cubicBezTo>
                    <a:pt x="950" y="4717"/>
                    <a:pt x="978" y="4692"/>
                    <a:pt x="1004" y="4669"/>
                  </a:cubicBezTo>
                  <a:cubicBezTo>
                    <a:pt x="990" y="4654"/>
                    <a:pt x="977" y="4641"/>
                    <a:pt x="963" y="4627"/>
                  </a:cubicBezTo>
                  <a:cubicBezTo>
                    <a:pt x="934" y="4650"/>
                    <a:pt x="904" y="4673"/>
                    <a:pt x="874" y="4696"/>
                  </a:cubicBezTo>
                  <a:cubicBezTo>
                    <a:pt x="847" y="4671"/>
                    <a:pt x="821" y="4647"/>
                    <a:pt x="795" y="4622"/>
                  </a:cubicBezTo>
                  <a:cubicBezTo>
                    <a:pt x="778" y="4638"/>
                    <a:pt x="764" y="4652"/>
                    <a:pt x="749" y="4666"/>
                  </a:cubicBezTo>
                  <a:cubicBezTo>
                    <a:pt x="851" y="4764"/>
                    <a:pt x="951" y="4860"/>
                    <a:pt x="1052" y="4958"/>
                  </a:cubicBezTo>
                  <a:cubicBezTo>
                    <a:pt x="1132" y="4865"/>
                    <a:pt x="1211" y="4775"/>
                    <a:pt x="1290" y="4683"/>
                  </a:cubicBezTo>
                  <a:cubicBezTo>
                    <a:pt x="1331" y="4717"/>
                    <a:pt x="1369" y="4748"/>
                    <a:pt x="1408" y="4781"/>
                  </a:cubicBezTo>
                  <a:cubicBezTo>
                    <a:pt x="1384" y="4813"/>
                    <a:pt x="1363" y="4843"/>
                    <a:pt x="1341" y="4874"/>
                  </a:cubicBezTo>
                  <a:cubicBezTo>
                    <a:pt x="1360" y="4885"/>
                    <a:pt x="1377" y="4896"/>
                    <a:pt x="1396" y="4907"/>
                  </a:cubicBezTo>
                  <a:cubicBezTo>
                    <a:pt x="1418" y="4875"/>
                    <a:pt x="1440" y="4846"/>
                    <a:pt x="1461" y="4817"/>
                  </a:cubicBezTo>
                  <a:cubicBezTo>
                    <a:pt x="1492" y="4835"/>
                    <a:pt x="1521" y="4851"/>
                    <a:pt x="1552" y="4869"/>
                  </a:cubicBezTo>
                  <a:moveTo>
                    <a:pt x="137" y="2596"/>
                  </a:moveTo>
                  <a:cubicBezTo>
                    <a:pt x="161" y="2596"/>
                    <a:pt x="182" y="2596"/>
                    <a:pt x="202" y="2596"/>
                  </a:cubicBezTo>
                  <a:cubicBezTo>
                    <a:pt x="252" y="2598"/>
                    <a:pt x="252" y="2599"/>
                    <a:pt x="260" y="2549"/>
                  </a:cubicBezTo>
                  <a:cubicBezTo>
                    <a:pt x="260" y="2548"/>
                    <a:pt x="259" y="2546"/>
                    <a:pt x="258" y="2541"/>
                  </a:cubicBezTo>
                  <a:cubicBezTo>
                    <a:pt x="221" y="2535"/>
                    <a:pt x="182" y="2529"/>
                    <a:pt x="143" y="2523"/>
                  </a:cubicBezTo>
                  <a:cubicBezTo>
                    <a:pt x="146" y="2486"/>
                    <a:pt x="149" y="2451"/>
                    <a:pt x="153" y="2413"/>
                  </a:cubicBezTo>
                  <a:cubicBezTo>
                    <a:pt x="131" y="2411"/>
                    <a:pt x="112" y="2409"/>
                    <a:pt x="89" y="2406"/>
                  </a:cubicBezTo>
                  <a:cubicBezTo>
                    <a:pt x="77" y="2547"/>
                    <a:pt x="64" y="2685"/>
                    <a:pt x="52" y="2823"/>
                  </a:cubicBezTo>
                  <a:cubicBezTo>
                    <a:pt x="417" y="2823"/>
                    <a:pt x="417" y="2823"/>
                    <a:pt x="417" y="2823"/>
                  </a:cubicBezTo>
                  <a:cubicBezTo>
                    <a:pt x="420" y="2872"/>
                    <a:pt x="423" y="2921"/>
                    <a:pt x="426" y="2971"/>
                  </a:cubicBezTo>
                  <a:cubicBezTo>
                    <a:pt x="386" y="2977"/>
                    <a:pt x="349" y="2983"/>
                    <a:pt x="311" y="2989"/>
                  </a:cubicBezTo>
                  <a:cubicBezTo>
                    <a:pt x="311" y="3041"/>
                    <a:pt x="311" y="3041"/>
                    <a:pt x="311" y="3041"/>
                  </a:cubicBezTo>
                  <a:cubicBezTo>
                    <a:pt x="429" y="3041"/>
                    <a:pt x="429" y="3041"/>
                    <a:pt x="429" y="3041"/>
                  </a:cubicBezTo>
                  <a:cubicBezTo>
                    <a:pt x="433" y="3073"/>
                    <a:pt x="437" y="3105"/>
                    <a:pt x="442" y="3139"/>
                  </a:cubicBezTo>
                  <a:cubicBezTo>
                    <a:pt x="466" y="3135"/>
                    <a:pt x="487" y="3131"/>
                    <a:pt x="510" y="3127"/>
                  </a:cubicBezTo>
                  <a:cubicBezTo>
                    <a:pt x="503" y="3008"/>
                    <a:pt x="495" y="2892"/>
                    <a:pt x="488" y="2775"/>
                  </a:cubicBezTo>
                  <a:cubicBezTo>
                    <a:pt x="366" y="2770"/>
                    <a:pt x="250" y="2766"/>
                    <a:pt x="129" y="2761"/>
                  </a:cubicBezTo>
                  <a:cubicBezTo>
                    <a:pt x="132" y="2705"/>
                    <a:pt x="134" y="2652"/>
                    <a:pt x="137" y="2596"/>
                  </a:cubicBezTo>
                  <a:moveTo>
                    <a:pt x="4091" y="428"/>
                  </a:moveTo>
                  <a:cubicBezTo>
                    <a:pt x="4127" y="442"/>
                    <a:pt x="4162" y="456"/>
                    <a:pt x="4197" y="470"/>
                  </a:cubicBezTo>
                  <a:cubicBezTo>
                    <a:pt x="4209" y="454"/>
                    <a:pt x="4219" y="439"/>
                    <a:pt x="4231" y="422"/>
                  </a:cubicBezTo>
                  <a:cubicBezTo>
                    <a:pt x="4108" y="347"/>
                    <a:pt x="3986" y="277"/>
                    <a:pt x="3847" y="237"/>
                  </a:cubicBezTo>
                  <a:cubicBezTo>
                    <a:pt x="3806" y="347"/>
                    <a:pt x="3766" y="453"/>
                    <a:pt x="3726" y="561"/>
                  </a:cubicBezTo>
                  <a:cubicBezTo>
                    <a:pt x="3676" y="543"/>
                    <a:pt x="3630" y="527"/>
                    <a:pt x="3583" y="510"/>
                  </a:cubicBezTo>
                  <a:cubicBezTo>
                    <a:pt x="3592" y="474"/>
                    <a:pt x="3601" y="440"/>
                    <a:pt x="3610" y="405"/>
                  </a:cubicBezTo>
                  <a:cubicBezTo>
                    <a:pt x="3592" y="399"/>
                    <a:pt x="3577" y="394"/>
                    <a:pt x="3561" y="389"/>
                  </a:cubicBezTo>
                  <a:cubicBezTo>
                    <a:pt x="3553" y="411"/>
                    <a:pt x="3546" y="431"/>
                    <a:pt x="3540" y="452"/>
                  </a:cubicBezTo>
                  <a:cubicBezTo>
                    <a:pt x="3528" y="493"/>
                    <a:pt x="3528" y="493"/>
                    <a:pt x="3486" y="485"/>
                  </a:cubicBezTo>
                  <a:cubicBezTo>
                    <a:pt x="3428" y="474"/>
                    <a:pt x="3428" y="474"/>
                    <a:pt x="3417" y="533"/>
                  </a:cubicBezTo>
                  <a:cubicBezTo>
                    <a:pt x="3417" y="533"/>
                    <a:pt x="3418" y="534"/>
                    <a:pt x="3419" y="537"/>
                  </a:cubicBezTo>
                  <a:cubicBezTo>
                    <a:pt x="3528" y="571"/>
                    <a:pt x="3638" y="605"/>
                    <a:pt x="3750" y="640"/>
                  </a:cubicBezTo>
                  <a:cubicBezTo>
                    <a:pt x="3794" y="536"/>
                    <a:pt x="3838" y="431"/>
                    <a:pt x="3883" y="324"/>
                  </a:cubicBezTo>
                  <a:cubicBezTo>
                    <a:pt x="3935" y="347"/>
                    <a:pt x="3983" y="369"/>
                    <a:pt x="4033" y="391"/>
                  </a:cubicBezTo>
                  <a:cubicBezTo>
                    <a:pt x="4017" y="426"/>
                    <a:pt x="4003" y="459"/>
                    <a:pt x="3988" y="492"/>
                  </a:cubicBezTo>
                  <a:cubicBezTo>
                    <a:pt x="4006" y="504"/>
                    <a:pt x="4022" y="514"/>
                    <a:pt x="4040" y="526"/>
                  </a:cubicBezTo>
                  <a:cubicBezTo>
                    <a:pt x="4058" y="492"/>
                    <a:pt x="4074" y="461"/>
                    <a:pt x="4091" y="428"/>
                  </a:cubicBezTo>
                  <a:moveTo>
                    <a:pt x="2897" y="5369"/>
                  </a:moveTo>
                  <a:cubicBezTo>
                    <a:pt x="2952" y="5369"/>
                    <a:pt x="2952" y="5369"/>
                    <a:pt x="2952" y="5369"/>
                  </a:cubicBezTo>
                  <a:cubicBezTo>
                    <a:pt x="2952" y="5251"/>
                    <a:pt x="2952" y="5251"/>
                    <a:pt x="2952" y="5251"/>
                  </a:cubicBezTo>
                  <a:cubicBezTo>
                    <a:pt x="2981" y="5248"/>
                    <a:pt x="3008" y="5245"/>
                    <a:pt x="3035" y="5244"/>
                  </a:cubicBezTo>
                  <a:cubicBezTo>
                    <a:pt x="3050" y="5243"/>
                    <a:pt x="3058" y="5237"/>
                    <a:pt x="3056" y="5221"/>
                  </a:cubicBezTo>
                  <a:cubicBezTo>
                    <a:pt x="3055" y="5208"/>
                    <a:pt x="3055" y="5194"/>
                    <a:pt x="3054" y="5180"/>
                  </a:cubicBezTo>
                  <a:cubicBezTo>
                    <a:pt x="2696" y="5180"/>
                    <a:pt x="2696" y="5180"/>
                    <a:pt x="2696" y="5180"/>
                  </a:cubicBezTo>
                  <a:cubicBezTo>
                    <a:pt x="2685" y="5301"/>
                    <a:pt x="2674" y="5419"/>
                    <a:pt x="2663" y="5539"/>
                  </a:cubicBezTo>
                  <a:cubicBezTo>
                    <a:pt x="2605" y="5534"/>
                    <a:pt x="2549" y="5529"/>
                    <a:pt x="2493" y="5525"/>
                  </a:cubicBezTo>
                  <a:cubicBezTo>
                    <a:pt x="2495" y="5483"/>
                    <a:pt x="2497" y="5446"/>
                    <a:pt x="2500" y="5407"/>
                  </a:cubicBezTo>
                  <a:cubicBezTo>
                    <a:pt x="2482" y="5404"/>
                    <a:pt x="2467" y="5402"/>
                    <a:pt x="2450" y="5399"/>
                  </a:cubicBezTo>
                  <a:cubicBezTo>
                    <a:pt x="2442" y="5439"/>
                    <a:pt x="2435" y="5476"/>
                    <a:pt x="2427" y="5515"/>
                  </a:cubicBezTo>
                  <a:cubicBezTo>
                    <a:pt x="2395" y="5511"/>
                    <a:pt x="2366" y="5507"/>
                    <a:pt x="2337" y="5503"/>
                  </a:cubicBezTo>
                  <a:cubicBezTo>
                    <a:pt x="2318" y="5500"/>
                    <a:pt x="2305" y="5502"/>
                    <a:pt x="2304" y="5525"/>
                  </a:cubicBezTo>
                  <a:cubicBezTo>
                    <a:pt x="2304" y="5536"/>
                    <a:pt x="2301" y="5546"/>
                    <a:pt x="2299" y="5559"/>
                  </a:cubicBezTo>
                  <a:cubicBezTo>
                    <a:pt x="2432" y="5589"/>
                    <a:pt x="2562" y="5613"/>
                    <a:pt x="2696" y="5615"/>
                  </a:cubicBezTo>
                  <a:cubicBezTo>
                    <a:pt x="2715" y="5615"/>
                    <a:pt x="2719" y="5607"/>
                    <a:pt x="2720" y="5590"/>
                  </a:cubicBezTo>
                  <a:cubicBezTo>
                    <a:pt x="2723" y="5516"/>
                    <a:pt x="2727" y="5442"/>
                    <a:pt x="2730" y="5368"/>
                  </a:cubicBezTo>
                  <a:cubicBezTo>
                    <a:pt x="2732" y="5331"/>
                    <a:pt x="2734" y="5293"/>
                    <a:pt x="2736" y="5256"/>
                  </a:cubicBezTo>
                  <a:cubicBezTo>
                    <a:pt x="2897" y="5256"/>
                    <a:pt x="2897" y="5256"/>
                    <a:pt x="2897" y="5256"/>
                  </a:cubicBezTo>
                  <a:lnTo>
                    <a:pt x="2897" y="5369"/>
                  </a:lnTo>
                  <a:close/>
                  <a:moveTo>
                    <a:pt x="3263" y="5219"/>
                  </a:moveTo>
                  <a:cubicBezTo>
                    <a:pt x="3314" y="5207"/>
                    <a:pt x="3362" y="5197"/>
                    <a:pt x="3411" y="5186"/>
                  </a:cubicBezTo>
                  <a:cubicBezTo>
                    <a:pt x="3420" y="5216"/>
                    <a:pt x="3430" y="5243"/>
                    <a:pt x="3437" y="5271"/>
                  </a:cubicBezTo>
                  <a:cubicBezTo>
                    <a:pt x="3442" y="5293"/>
                    <a:pt x="3452" y="5299"/>
                    <a:pt x="3472" y="5293"/>
                  </a:cubicBezTo>
                  <a:cubicBezTo>
                    <a:pt x="3480" y="5290"/>
                    <a:pt x="3488" y="5288"/>
                    <a:pt x="3497" y="5286"/>
                  </a:cubicBezTo>
                  <a:cubicBezTo>
                    <a:pt x="3490" y="5255"/>
                    <a:pt x="3485" y="5225"/>
                    <a:pt x="3476" y="5197"/>
                  </a:cubicBezTo>
                  <a:cubicBezTo>
                    <a:pt x="3470" y="5176"/>
                    <a:pt x="3477" y="5168"/>
                    <a:pt x="3496" y="5163"/>
                  </a:cubicBezTo>
                  <a:cubicBezTo>
                    <a:pt x="3520" y="5157"/>
                    <a:pt x="3543" y="5147"/>
                    <a:pt x="3569" y="5138"/>
                  </a:cubicBezTo>
                  <a:cubicBezTo>
                    <a:pt x="3562" y="5117"/>
                    <a:pt x="3556" y="5098"/>
                    <a:pt x="3549" y="5079"/>
                  </a:cubicBezTo>
                  <a:cubicBezTo>
                    <a:pt x="3433" y="5106"/>
                    <a:pt x="3321" y="5133"/>
                    <a:pt x="3205" y="5160"/>
                  </a:cubicBezTo>
                  <a:cubicBezTo>
                    <a:pt x="3222" y="5277"/>
                    <a:pt x="3239" y="5393"/>
                    <a:pt x="3256" y="5512"/>
                  </a:cubicBezTo>
                  <a:cubicBezTo>
                    <a:pt x="3198" y="5521"/>
                    <a:pt x="3143" y="5529"/>
                    <a:pt x="3085" y="5538"/>
                  </a:cubicBezTo>
                  <a:cubicBezTo>
                    <a:pt x="3081" y="5506"/>
                    <a:pt x="3075" y="5478"/>
                    <a:pt x="3074" y="5449"/>
                  </a:cubicBezTo>
                  <a:cubicBezTo>
                    <a:pt x="3073" y="5424"/>
                    <a:pt x="3062" y="5418"/>
                    <a:pt x="3039" y="5418"/>
                  </a:cubicBezTo>
                  <a:cubicBezTo>
                    <a:pt x="3013" y="5419"/>
                    <a:pt x="3016" y="5434"/>
                    <a:pt x="3016" y="5450"/>
                  </a:cubicBezTo>
                  <a:cubicBezTo>
                    <a:pt x="3016" y="5480"/>
                    <a:pt x="3016" y="5509"/>
                    <a:pt x="3016" y="5539"/>
                  </a:cubicBezTo>
                  <a:cubicBezTo>
                    <a:pt x="2974" y="5542"/>
                    <a:pt x="2936" y="5546"/>
                    <a:pt x="2898" y="5549"/>
                  </a:cubicBezTo>
                  <a:cubicBezTo>
                    <a:pt x="2898" y="5566"/>
                    <a:pt x="2898" y="5581"/>
                    <a:pt x="2898" y="5596"/>
                  </a:cubicBezTo>
                  <a:cubicBezTo>
                    <a:pt x="2898" y="5614"/>
                    <a:pt x="2904" y="5621"/>
                    <a:pt x="2923" y="5619"/>
                  </a:cubicBezTo>
                  <a:cubicBezTo>
                    <a:pt x="2969" y="5614"/>
                    <a:pt x="3015" y="5614"/>
                    <a:pt x="3061" y="5610"/>
                  </a:cubicBezTo>
                  <a:cubicBezTo>
                    <a:pt x="3137" y="5602"/>
                    <a:pt x="3213" y="5591"/>
                    <a:pt x="3290" y="5582"/>
                  </a:cubicBezTo>
                  <a:cubicBezTo>
                    <a:pt x="3312" y="5580"/>
                    <a:pt x="3319" y="5569"/>
                    <a:pt x="3315" y="5546"/>
                  </a:cubicBezTo>
                  <a:cubicBezTo>
                    <a:pt x="3307" y="5506"/>
                    <a:pt x="3301" y="5465"/>
                    <a:pt x="3295" y="5424"/>
                  </a:cubicBezTo>
                  <a:cubicBezTo>
                    <a:pt x="3284" y="5357"/>
                    <a:pt x="3274" y="5289"/>
                    <a:pt x="3263" y="5219"/>
                  </a:cubicBezTo>
                  <a:moveTo>
                    <a:pt x="939" y="4222"/>
                  </a:moveTo>
                  <a:cubicBezTo>
                    <a:pt x="840" y="4294"/>
                    <a:pt x="744" y="4364"/>
                    <a:pt x="647" y="4435"/>
                  </a:cubicBezTo>
                  <a:cubicBezTo>
                    <a:pt x="615" y="4384"/>
                    <a:pt x="584" y="4336"/>
                    <a:pt x="554" y="4288"/>
                  </a:cubicBezTo>
                  <a:cubicBezTo>
                    <a:pt x="588" y="4265"/>
                    <a:pt x="620" y="4245"/>
                    <a:pt x="653" y="4223"/>
                  </a:cubicBezTo>
                  <a:cubicBezTo>
                    <a:pt x="642" y="4206"/>
                    <a:pt x="634" y="4192"/>
                    <a:pt x="625" y="4178"/>
                  </a:cubicBezTo>
                  <a:cubicBezTo>
                    <a:pt x="588" y="4196"/>
                    <a:pt x="554" y="4212"/>
                    <a:pt x="518" y="4230"/>
                  </a:cubicBezTo>
                  <a:cubicBezTo>
                    <a:pt x="495" y="4199"/>
                    <a:pt x="473" y="4169"/>
                    <a:pt x="449" y="4137"/>
                  </a:cubicBezTo>
                  <a:cubicBezTo>
                    <a:pt x="431" y="4148"/>
                    <a:pt x="413" y="4157"/>
                    <a:pt x="395" y="4168"/>
                  </a:cubicBezTo>
                  <a:cubicBezTo>
                    <a:pt x="473" y="4287"/>
                    <a:pt x="550" y="4403"/>
                    <a:pt x="628" y="4520"/>
                  </a:cubicBezTo>
                  <a:cubicBezTo>
                    <a:pt x="727" y="4447"/>
                    <a:pt x="823" y="4376"/>
                    <a:pt x="920" y="4305"/>
                  </a:cubicBezTo>
                  <a:cubicBezTo>
                    <a:pt x="953" y="4342"/>
                    <a:pt x="985" y="4378"/>
                    <a:pt x="1020" y="4417"/>
                  </a:cubicBezTo>
                  <a:cubicBezTo>
                    <a:pt x="987" y="4447"/>
                    <a:pt x="955" y="4476"/>
                    <a:pt x="922" y="4506"/>
                  </a:cubicBezTo>
                  <a:cubicBezTo>
                    <a:pt x="939" y="4520"/>
                    <a:pt x="952" y="4531"/>
                    <a:pt x="966" y="4541"/>
                  </a:cubicBezTo>
                  <a:cubicBezTo>
                    <a:pt x="997" y="4516"/>
                    <a:pt x="1027" y="4492"/>
                    <a:pt x="1058" y="4467"/>
                  </a:cubicBezTo>
                  <a:cubicBezTo>
                    <a:pt x="1084" y="4490"/>
                    <a:pt x="1110" y="4511"/>
                    <a:pt x="1136" y="4533"/>
                  </a:cubicBezTo>
                  <a:cubicBezTo>
                    <a:pt x="1152" y="4519"/>
                    <a:pt x="1165" y="4506"/>
                    <a:pt x="1180" y="4492"/>
                  </a:cubicBezTo>
                  <a:cubicBezTo>
                    <a:pt x="1099" y="4402"/>
                    <a:pt x="1020" y="4313"/>
                    <a:pt x="939" y="4222"/>
                  </a:cubicBezTo>
                  <a:moveTo>
                    <a:pt x="1401" y="4988"/>
                  </a:moveTo>
                  <a:cubicBezTo>
                    <a:pt x="1378" y="5021"/>
                    <a:pt x="1356" y="5053"/>
                    <a:pt x="1334" y="5084"/>
                  </a:cubicBezTo>
                  <a:cubicBezTo>
                    <a:pt x="1301" y="5063"/>
                    <a:pt x="1270" y="5043"/>
                    <a:pt x="1238" y="5023"/>
                  </a:cubicBezTo>
                  <a:cubicBezTo>
                    <a:pt x="1225" y="5039"/>
                    <a:pt x="1213" y="5054"/>
                    <a:pt x="1200" y="5072"/>
                  </a:cubicBezTo>
                  <a:cubicBezTo>
                    <a:pt x="1315" y="5154"/>
                    <a:pt x="1426" y="5240"/>
                    <a:pt x="1557" y="5298"/>
                  </a:cubicBezTo>
                  <a:cubicBezTo>
                    <a:pt x="1614" y="5190"/>
                    <a:pt x="1669" y="5085"/>
                    <a:pt x="1725" y="4979"/>
                  </a:cubicBezTo>
                  <a:cubicBezTo>
                    <a:pt x="1775" y="5001"/>
                    <a:pt x="1823" y="5022"/>
                    <a:pt x="1872" y="5044"/>
                  </a:cubicBezTo>
                  <a:cubicBezTo>
                    <a:pt x="1857" y="5083"/>
                    <a:pt x="1843" y="5120"/>
                    <a:pt x="1829" y="5157"/>
                  </a:cubicBezTo>
                  <a:cubicBezTo>
                    <a:pt x="1872" y="5176"/>
                    <a:pt x="1872" y="5176"/>
                    <a:pt x="1890" y="5137"/>
                  </a:cubicBezTo>
                  <a:cubicBezTo>
                    <a:pt x="1901" y="5114"/>
                    <a:pt x="1911" y="5092"/>
                    <a:pt x="1922" y="5069"/>
                  </a:cubicBezTo>
                  <a:cubicBezTo>
                    <a:pt x="1938" y="5074"/>
                    <a:pt x="1952" y="5077"/>
                    <a:pt x="1965" y="5081"/>
                  </a:cubicBezTo>
                  <a:cubicBezTo>
                    <a:pt x="2016" y="5097"/>
                    <a:pt x="2016" y="5097"/>
                    <a:pt x="2037" y="5048"/>
                  </a:cubicBezTo>
                  <a:cubicBezTo>
                    <a:pt x="2038" y="5046"/>
                    <a:pt x="2037" y="5044"/>
                    <a:pt x="2037" y="5041"/>
                  </a:cubicBezTo>
                  <a:cubicBezTo>
                    <a:pt x="1933" y="4994"/>
                    <a:pt x="1828" y="4947"/>
                    <a:pt x="1721" y="4899"/>
                  </a:cubicBezTo>
                  <a:cubicBezTo>
                    <a:pt x="1660" y="5000"/>
                    <a:pt x="1598" y="5102"/>
                    <a:pt x="1536" y="5205"/>
                  </a:cubicBezTo>
                  <a:cubicBezTo>
                    <a:pt x="1487" y="5177"/>
                    <a:pt x="1440" y="5150"/>
                    <a:pt x="1393" y="5123"/>
                  </a:cubicBezTo>
                  <a:cubicBezTo>
                    <a:pt x="1413" y="5087"/>
                    <a:pt x="1432" y="5055"/>
                    <a:pt x="1452" y="5020"/>
                  </a:cubicBezTo>
                  <a:cubicBezTo>
                    <a:pt x="1435" y="5010"/>
                    <a:pt x="1419" y="4999"/>
                    <a:pt x="1401" y="4988"/>
                  </a:cubicBezTo>
                  <a:moveTo>
                    <a:pt x="5153" y="3573"/>
                  </a:moveTo>
                  <a:cubicBezTo>
                    <a:pt x="5167" y="3521"/>
                    <a:pt x="5180" y="3472"/>
                    <a:pt x="5194" y="3421"/>
                  </a:cubicBezTo>
                  <a:cubicBezTo>
                    <a:pt x="5226" y="3428"/>
                    <a:pt x="5255" y="3433"/>
                    <a:pt x="5282" y="3442"/>
                  </a:cubicBezTo>
                  <a:cubicBezTo>
                    <a:pt x="5306" y="3450"/>
                    <a:pt x="5315" y="3441"/>
                    <a:pt x="5319" y="3420"/>
                  </a:cubicBezTo>
                  <a:cubicBezTo>
                    <a:pt x="5320" y="3413"/>
                    <a:pt x="5322" y="3406"/>
                    <a:pt x="5324" y="3396"/>
                  </a:cubicBezTo>
                  <a:cubicBezTo>
                    <a:pt x="5287" y="3385"/>
                    <a:pt x="5251" y="3374"/>
                    <a:pt x="5214" y="3363"/>
                  </a:cubicBezTo>
                  <a:cubicBezTo>
                    <a:pt x="5218" y="3331"/>
                    <a:pt x="5222" y="3301"/>
                    <a:pt x="5225" y="3271"/>
                  </a:cubicBezTo>
                  <a:cubicBezTo>
                    <a:pt x="5204" y="3266"/>
                    <a:pt x="5185" y="3262"/>
                    <a:pt x="5168" y="3258"/>
                  </a:cubicBezTo>
                  <a:cubicBezTo>
                    <a:pt x="5138" y="3372"/>
                    <a:pt x="5109" y="3483"/>
                    <a:pt x="5080" y="3595"/>
                  </a:cubicBezTo>
                  <a:cubicBezTo>
                    <a:pt x="5185" y="3636"/>
                    <a:pt x="5295" y="3678"/>
                    <a:pt x="5407" y="3720"/>
                  </a:cubicBezTo>
                  <a:cubicBezTo>
                    <a:pt x="5385" y="3773"/>
                    <a:pt x="5364" y="3823"/>
                    <a:pt x="5343" y="3874"/>
                  </a:cubicBezTo>
                  <a:cubicBezTo>
                    <a:pt x="5308" y="3860"/>
                    <a:pt x="5276" y="3847"/>
                    <a:pt x="5243" y="3834"/>
                  </a:cubicBezTo>
                  <a:cubicBezTo>
                    <a:pt x="5232" y="3853"/>
                    <a:pt x="5223" y="3871"/>
                    <a:pt x="5213" y="3892"/>
                  </a:cubicBezTo>
                  <a:cubicBezTo>
                    <a:pt x="5248" y="3908"/>
                    <a:pt x="5282" y="3924"/>
                    <a:pt x="5317" y="3940"/>
                  </a:cubicBezTo>
                  <a:cubicBezTo>
                    <a:pt x="5301" y="3977"/>
                    <a:pt x="5286" y="4011"/>
                    <a:pt x="5271" y="4047"/>
                  </a:cubicBezTo>
                  <a:cubicBezTo>
                    <a:pt x="5291" y="4057"/>
                    <a:pt x="5309" y="4066"/>
                    <a:pt x="5329" y="4076"/>
                  </a:cubicBezTo>
                  <a:cubicBezTo>
                    <a:pt x="5392" y="3948"/>
                    <a:pt x="5454" y="3822"/>
                    <a:pt x="5492" y="3682"/>
                  </a:cubicBezTo>
                  <a:cubicBezTo>
                    <a:pt x="5379" y="3646"/>
                    <a:pt x="5268" y="3610"/>
                    <a:pt x="5153" y="3573"/>
                  </a:cubicBezTo>
                  <a:moveTo>
                    <a:pt x="4725" y="4358"/>
                  </a:moveTo>
                  <a:cubicBezTo>
                    <a:pt x="4753" y="4378"/>
                    <a:pt x="4778" y="4397"/>
                    <a:pt x="4804" y="4413"/>
                  </a:cubicBezTo>
                  <a:cubicBezTo>
                    <a:pt x="4811" y="4417"/>
                    <a:pt x="4823" y="4414"/>
                    <a:pt x="4832" y="4411"/>
                  </a:cubicBezTo>
                  <a:cubicBezTo>
                    <a:pt x="4843" y="4407"/>
                    <a:pt x="4853" y="4400"/>
                    <a:pt x="4864" y="4394"/>
                  </a:cubicBezTo>
                  <a:cubicBezTo>
                    <a:pt x="4861" y="4390"/>
                    <a:pt x="4858" y="4387"/>
                    <a:pt x="4855" y="4383"/>
                  </a:cubicBezTo>
                  <a:cubicBezTo>
                    <a:pt x="4824" y="4360"/>
                    <a:pt x="4793" y="4338"/>
                    <a:pt x="4761" y="4314"/>
                  </a:cubicBezTo>
                  <a:cubicBezTo>
                    <a:pt x="4782" y="4285"/>
                    <a:pt x="4801" y="4258"/>
                    <a:pt x="4822" y="4230"/>
                  </a:cubicBezTo>
                  <a:cubicBezTo>
                    <a:pt x="4805" y="4218"/>
                    <a:pt x="4791" y="4208"/>
                    <a:pt x="4776" y="4198"/>
                  </a:cubicBezTo>
                  <a:cubicBezTo>
                    <a:pt x="4698" y="4287"/>
                    <a:pt x="4621" y="4375"/>
                    <a:pt x="4540" y="4468"/>
                  </a:cubicBezTo>
                  <a:cubicBezTo>
                    <a:pt x="4624" y="4549"/>
                    <a:pt x="4709" y="4630"/>
                    <a:pt x="4795" y="4713"/>
                  </a:cubicBezTo>
                  <a:cubicBezTo>
                    <a:pt x="4751" y="4755"/>
                    <a:pt x="4711" y="4793"/>
                    <a:pt x="4662" y="4840"/>
                  </a:cubicBezTo>
                  <a:cubicBezTo>
                    <a:pt x="4637" y="4809"/>
                    <a:pt x="4615" y="4781"/>
                    <a:pt x="4590" y="4750"/>
                  </a:cubicBezTo>
                  <a:cubicBezTo>
                    <a:pt x="4574" y="4766"/>
                    <a:pt x="4563" y="4777"/>
                    <a:pt x="4551" y="4790"/>
                  </a:cubicBezTo>
                  <a:cubicBezTo>
                    <a:pt x="4574" y="4818"/>
                    <a:pt x="4595" y="4845"/>
                    <a:pt x="4621" y="4877"/>
                  </a:cubicBezTo>
                  <a:cubicBezTo>
                    <a:pt x="4591" y="4904"/>
                    <a:pt x="4561" y="4931"/>
                    <a:pt x="4530" y="4960"/>
                  </a:cubicBezTo>
                  <a:cubicBezTo>
                    <a:pt x="4541" y="4969"/>
                    <a:pt x="4549" y="4976"/>
                    <a:pt x="4556" y="4983"/>
                  </a:cubicBezTo>
                  <a:cubicBezTo>
                    <a:pt x="4564" y="4990"/>
                    <a:pt x="4573" y="4998"/>
                    <a:pt x="4583" y="5007"/>
                  </a:cubicBezTo>
                  <a:cubicBezTo>
                    <a:pt x="4688" y="4913"/>
                    <a:pt x="4795" y="4824"/>
                    <a:pt x="4888" y="4719"/>
                  </a:cubicBezTo>
                  <a:cubicBezTo>
                    <a:pt x="4798" y="4634"/>
                    <a:pt x="4712" y="4554"/>
                    <a:pt x="4625" y="4472"/>
                  </a:cubicBezTo>
                  <a:cubicBezTo>
                    <a:pt x="4660" y="4433"/>
                    <a:pt x="4692" y="4396"/>
                    <a:pt x="4725" y="4358"/>
                  </a:cubicBezTo>
                  <a:moveTo>
                    <a:pt x="1481" y="900"/>
                  </a:moveTo>
                  <a:cubicBezTo>
                    <a:pt x="1585" y="838"/>
                    <a:pt x="1687" y="779"/>
                    <a:pt x="1790" y="718"/>
                  </a:cubicBezTo>
                  <a:cubicBezTo>
                    <a:pt x="1736" y="612"/>
                    <a:pt x="1683" y="507"/>
                    <a:pt x="1628" y="400"/>
                  </a:cubicBezTo>
                  <a:cubicBezTo>
                    <a:pt x="1682" y="375"/>
                    <a:pt x="1733" y="351"/>
                    <a:pt x="1785" y="327"/>
                  </a:cubicBezTo>
                  <a:cubicBezTo>
                    <a:pt x="1803" y="363"/>
                    <a:pt x="1819" y="397"/>
                    <a:pt x="1836" y="432"/>
                  </a:cubicBezTo>
                  <a:cubicBezTo>
                    <a:pt x="1853" y="424"/>
                    <a:pt x="1867" y="417"/>
                    <a:pt x="1882" y="410"/>
                  </a:cubicBezTo>
                  <a:cubicBezTo>
                    <a:pt x="1870" y="373"/>
                    <a:pt x="1858" y="339"/>
                    <a:pt x="1846" y="302"/>
                  </a:cubicBezTo>
                  <a:cubicBezTo>
                    <a:pt x="1881" y="287"/>
                    <a:pt x="1915" y="273"/>
                    <a:pt x="1949" y="259"/>
                  </a:cubicBezTo>
                  <a:cubicBezTo>
                    <a:pt x="1932" y="203"/>
                    <a:pt x="1931" y="200"/>
                    <a:pt x="1882" y="219"/>
                  </a:cubicBezTo>
                  <a:cubicBezTo>
                    <a:pt x="1795" y="252"/>
                    <a:pt x="1709" y="289"/>
                    <a:pt x="1623" y="325"/>
                  </a:cubicBezTo>
                  <a:cubicBezTo>
                    <a:pt x="1597" y="336"/>
                    <a:pt x="1574" y="352"/>
                    <a:pt x="1547" y="366"/>
                  </a:cubicBezTo>
                  <a:cubicBezTo>
                    <a:pt x="1603" y="474"/>
                    <a:pt x="1657" y="578"/>
                    <a:pt x="1712" y="684"/>
                  </a:cubicBezTo>
                  <a:cubicBezTo>
                    <a:pt x="1664" y="710"/>
                    <a:pt x="1620" y="734"/>
                    <a:pt x="1574" y="758"/>
                  </a:cubicBezTo>
                  <a:cubicBezTo>
                    <a:pt x="1552" y="724"/>
                    <a:pt x="1532" y="692"/>
                    <a:pt x="1511" y="659"/>
                  </a:cubicBezTo>
                  <a:cubicBezTo>
                    <a:pt x="1494" y="671"/>
                    <a:pt x="1480" y="680"/>
                    <a:pt x="1466" y="690"/>
                  </a:cubicBezTo>
                  <a:cubicBezTo>
                    <a:pt x="1487" y="724"/>
                    <a:pt x="1507" y="757"/>
                    <a:pt x="1528" y="790"/>
                  </a:cubicBezTo>
                  <a:cubicBezTo>
                    <a:pt x="1499" y="808"/>
                    <a:pt x="1472" y="825"/>
                    <a:pt x="1443" y="844"/>
                  </a:cubicBezTo>
                  <a:cubicBezTo>
                    <a:pt x="1457" y="865"/>
                    <a:pt x="1470" y="884"/>
                    <a:pt x="1481" y="900"/>
                  </a:cubicBezTo>
                  <a:moveTo>
                    <a:pt x="3702" y="5028"/>
                  </a:moveTo>
                  <a:cubicBezTo>
                    <a:pt x="3742" y="5140"/>
                    <a:pt x="3781" y="5250"/>
                    <a:pt x="3821" y="5363"/>
                  </a:cubicBezTo>
                  <a:cubicBezTo>
                    <a:pt x="3764" y="5382"/>
                    <a:pt x="3711" y="5399"/>
                    <a:pt x="3655" y="5418"/>
                  </a:cubicBezTo>
                  <a:cubicBezTo>
                    <a:pt x="3644" y="5381"/>
                    <a:pt x="3634" y="5346"/>
                    <a:pt x="3624" y="5310"/>
                  </a:cubicBezTo>
                  <a:cubicBezTo>
                    <a:pt x="3603" y="5317"/>
                    <a:pt x="3586" y="5322"/>
                    <a:pt x="3567" y="5327"/>
                  </a:cubicBezTo>
                  <a:cubicBezTo>
                    <a:pt x="3578" y="5366"/>
                    <a:pt x="3587" y="5400"/>
                    <a:pt x="3598" y="5437"/>
                  </a:cubicBezTo>
                  <a:cubicBezTo>
                    <a:pt x="3559" y="5451"/>
                    <a:pt x="3522" y="5463"/>
                    <a:pt x="3484" y="5477"/>
                  </a:cubicBezTo>
                  <a:cubicBezTo>
                    <a:pt x="3490" y="5498"/>
                    <a:pt x="3494" y="5516"/>
                    <a:pt x="3501" y="5542"/>
                  </a:cubicBezTo>
                  <a:cubicBezTo>
                    <a:pt x="3618" y="5504"/>
                    <a:pt x="3732" y="5469"/>
                    <a:pt x="3845" y="5429"/>
                  </a:cubicBezTo>
                  <a:cubicBezTo>
                    <a:pt x="3908" y="5407"/>
                    <a:pt x="3907" y="5404"/>
                    <a:pt x="3880" y="5342"/>
                  </a:cubicBezTo>
                  <a:cubicBezTo>
                    <a:pt x="3842" y="5252"/>
                    <a:pt x="3804" y="5163"/>
                    <a:pt x="3766" y="5070"/>
                  </a:cubicBezTo>
                  <a:cubicBezTo>
                    <a:pt x="3814" y="5048"/>
                    <a:pt x="3860" y="5026"/>
                    <a:pt x="3908" y="5003"/>
                  </a:cubicBezTo>
                  <a:cubicBezTo>
                    <a:pt x="3927" y="5040"/>
                    <a:pt x="3945" y="5075"/>
                    <a:pt x="3963" y="5112"/>
                  </a:cubicBezTo>
                  <a:cubicBezTo>
                    <a:pt x="3980" y="5101"/>
                    <a:pt x="3994" y="5092"/>
                    <a:pt x="4008" y="5083"/>
                  </a:cubicBezTo>
                  <a:cubicBezTo>
                    <a:pt x="3992" y="5049"/>
                    <a:pt x="3976" y="5017"/>
                    <a:pt x="3959" y="4984"/>
                  </a:cubicBezTo>
                  <a:cubicBezTo>
                    <a:pt x="3989" y="4963"/>
                    <a:pt x="4019" y="4944"/>
                    <a:pt x="4049" y="4923"/>
                  </a:cubicBezTo>
                  <a:cubicBezTo>
                    <a:pt x="4038" y="4904"/>
                    <a:pt x="4028" y="4888"/>
                    <a:pt x="4017" y="4871"/>
                  </a:cubicBezTo>
                  <a:cubicBezTo>
                    <a:pt x="3912" y="4924"/>
                    <a:pt x="3809" y="4975"/>
                    <a:pt x="3702" y="5028"/>
                  </a:cubicBezTo>
                  <a:moveTo>
                    <a:pt x="4715" y="775"/>
                  </a:moveTo>
                  <a:cubicBezTo>
                    <a:pt x="4608" y="678"/>
                    <a:pt x="4510" y="579"/>
                    <a:pt x="4384" y="510"/>
                  </a:cubicBezTo>
                  <a:cubicBezTo>
                    <a:pt x="4317" y="610"/>
                    <a:pt x="4252" y="707"/>
                    <a:pt x="4186" y="805"/>
                  </a:cubicBezTo>
                  <a:cubicBezTo>
                    <a:pt x="4141" y="778"/>
                    <a:pt x="4098" y="752"/>
                    <a:pt x="4054" y="725"/>
                  </a:cubicBezTo>
                  <a:cubicBezTo>
                    <a:pt x="4073" y="690"/>
                    <a:pt x="4092" y="657"/>
                    <a:pt x="4111" y="622"/>
                  </a:cubicBezTo>
                  <a:cubicBezTo>
                    <a:pt x="4094" y="614"/>
                    <a:pt x="4080" y="607"/>
                    <a:pt x="4063" y="600"/>
                  </a:cubicBezTo>
                  <a:cubicBezTo>
                    <a:pt x="4044" y="632"/>
                    <a:pt x="4025" y="663"/>
                    <a:pt x="4007" y="694"/>
                  </a:cubicBezTo>
                  <a:cubicBezTo>
                    <a:pt x="3989" y="687"/>
                    <a:pt x="3973" y="680"/>
                    <a:pt x="3958" y="674"/>
                  </a:cubicBezTo>
                  <a:cubicBezTo>
                    <a:pt x="3910" y="653"/>
                    <a:pt x="3910" y="653"/>
                    <a:pt x="3888" y="701"/>
                  </a:cubicBezTo>
                  <a:cubicBezTo>
                    <a:pt x="3888" y="702"/>
                    <a:pt x="3888" y="704"/>
                    <a:pt x="3888" y="706"/>
                  </a:cubicBezTo>
                  <a:cubicBezTo>
                    <a:pt x="3987" y="765"/>
                    <a:pt x="4087" y="824"/>
                    <a:pt x="4188" y="885"/>
                  </a:cubicBezTo>
                  <a:cubicBezTo>
                    <a:pt x="4256" y="792"/>
                    <a:pt x="4324" y="698"/>
                    <a:pt x="4392" y="604"/>
                  </a:cubicBezTo>
                  <a:cubicBezTo>
                    <a:pt x="4437" y="638"/>
                    <a:pt x="4481" y="671"/>
                    <a:pt x="4525" y="704"/>
                  </a:cubicBezTo>
                  <a:cubicBezTo>
                    <a:pt x="4503" y="734"/>
                    <a:pt x="4483" y="762"/>
                    <a:pt x="4463" y="791"/>
                  </a:cubicBezTo>
                  <a:cubicBezTo>
                    <a:pt x="4476" y="805"/>
                    <a:pt x="4488" y="818"/>
                    <a:pt x="4502" y="832"/>
                  </a:cubicBezTo>
                  <a:cubicBezTo>
                    <a:pt x="4528" y="804"/>
                    <a:pt x="4552" y="777"/>
                    <a:pt x="4577" y="748"/>
                  </a:cubicBezTo>
                  <a:cubicBezTo>
                    <a:pt x="4608" y="773"/>
                    <a:pt x="4638" y="796"/>
                    <a:pt x="4667" y="819"/>
                  </a:cubicBezTo>
                  <a:cubicBezTo>
                    <a:pt x="4684" y="803"/>
                    <a:pt x="4698" y="790"/>
                    <a:pt x="4715" y="775"/>
                  </a:cubicBezTo>
                  <a:moveTo>
                    <a:pt x="2196" y="5093"/>
                  </a:moveTo>
                  <a:cubicBezTo>
                    <a:pt x="2159" y="5209"/>
                    <a:pt x="2122" y="5322"/>
                    <a:pt x="2084" y="5438"/>
                  </a:cubicBezTo>
                  <a:cubicBezTo>
                    <a:pt x="2027" y="5419"/>
                    <a:pt x="1973" y="5401"/>
                    <a:pt x="1919" y="5383"/>
                  </a:cubicBezTo>
                  <a:cubicBezTo>
                    <a:pt x="1932" y="5343"/>
                    <a:pt x="1945" y="5308"/>
                    <a:pt x="1958" y="5271"/>
                  </a:cubicBezTo>
                  <a:cubicBezTo>
                    <a:pt x="1940" y="5265"/>
                    <a:pt x="1927" y="5260"/>
                    <a:pt x="1910" y="5255"/>
                  </a:cubicBezTo>
                  <a:cubicBezTo>
                    <a:pt x="1897" y="5282"/>
                    <a:pt x="1883" y="5309"/>
                    <a:pt x="1871" y="5336"/>
                  </a:cubicBezTo>
                  <a:cubicBezTo>
                    <a:pt x="1864" y="5353"/>
                    <a:pt x="1855" y="5358"/>
                    <a:pt x="1837" y="5350"/>
                  </a:cubicBezTo>
                  <a:cubicBezTo>
                    <a:pt x="1809" y="5338"/>
                    <a:pt x="1780" y="5329"/>
                    <a:pt x="1749" y="5317"/>
                  </a:cubicBezTo>
                  <a:cubicBezTo>
                    <a:pt x="1739" y="5336"/>
                    <a:pt x="1730" y="5353"/>
                    <a:pt x="1719" y="5373"/>
                  </a:cubicBezTo>
                  <a:cubicBezTo>
                    <a:pt x="1849" y="5435"/>
                    <a:pt x="1979" y="5491"/>
                    <a:pt x="2121" y="5520"/>
                  </a:cubicBezTo>
                  <a:cubicBezTo>
                    <a:pt x="2154" y="5403"/>
                    <a:pt x="2186" y="5287"/>
                    <a:pt x="2218" y="5171"/>
                  </a:cubicBezTo>
                  <a:cubicBezTo>
                    <a:pt x="2270" y="5183"/>
                    <a:pt x="2320" y="5194"/>
                    <a:pt x="2371" y="5205"/>
                  </a:cubicBezTo>
                  <a:cubicBezTo>
                    <a:pt x="2365" y="5245"/>
                    <a:pt x="2360" y="5282"/>
                    <a:pt x="2355" y="5320"/>
                  </a:cubicBezTo>
                  <a:cubicBezTo>
                    <a:pt x="2373" y="5324"/>
                    <a:pt x="2388" y="5327"/>
                    <a:pt x="2405" y="5330"/>
                  </a:cubicBezTo>
                  <a:cubicBezTo>
                    <a:pt x="2411" y="5292"/>
                    <a:pt x="2417" y="5256"/>
                    <a:pt x="2422" y="5218"/>
                  </a:cubicBezTo>
                  <a:cubicBezTo>
                    <a:pt x="2457" y="5222"/>
                    <a:pt x="2491" y="5225"/>
                    <a:pt x="2525" y="5228"/>
                  </a:cubicBezTo>
                  <a:cubicBezTo>
                    <a:pt x="2527" y="5215"/>
                    <a:pt x="2529" y="5204"/>
                    <a:pt x="2532" y="5193"/>
                  </a:cubicBezTo>
                  <a:cubicBezTo>
                    <a:pt x="2537" y="5170"/>
                    <a:pt x="2531" y="5160"/>
                    <a:pt x="2505" y="5157"/>
                  </a:cubicBezTo>
                  <a:cubicBezTo>
                    <a:pt x="2461" y="5151"/>
                    <a:pt x="2417" y="5141"/>
                    <a:pt x="2373" y="5131"/>
                  </a:cubicBezTo>
                  <a:cubicBezTo>
                    <a:pt x="2314" y="5119"/>
                    <a:pt x="2256" y="5106"/>
                    <a:pt x="2196" y="5093"/>
                  </a:cubicBezTo>
                  <a:moveTo>
                    <a:pt x="314" y="4003"/>
                  </a:moveTo>
                  <a:cubicBezTo>
                    <a:pt x="426" y="3951"/>
                    <a:pt x="534" y="3902"/>
                    <a:pt x="644" y="3851"/>
                  </a:cubicBezTo>
                  <a:cubicBezTo>
                    <a:pt x="670" y="3897"/>
                    <a:pt x="695" y="3941"/>
                    <a:pt x="720" y="3984"/>
                  </a:cubicBezTo>
                  <a:cubicBezTo>
                    <a:pt x="717" y="3987"/>
                    <a:pt x="716" y="3989"/>
                    <a:pt x="714" y="3990"/>
                  </a:cubicBezTo>
                  <a:cubicBezTo>
                    <a:pt x="692" y="4004"/>
                    <a:pt x="670" y="4018"/>
                    <a:pt x="648" y="4032"/>
                  </a:cubicBezTo>
                  <a:cubicBezTo>
                    <a:pt x="613" y="4054"/>
                    <a:pt x="612" y="4061"/>
                    <a:pt x="640" y="4096"/>
                  </a:cubicBezTo>
                  <a:cubicBezTo>
                    <a:pt x="675" y="4078"/>
                    <a:pt x="710" y="4060"/>
                    <a:pt x="747" y="4041"/>
                  </a:cubicBezTo>
                  <a:cubicBezTo>
                    <a:pt x="761" y="4064"/>
                    <a:pt x="773" y="4085"/>
                    <a:pt x="787" y="4106"/>
                  </a:cubicBezTo>
                  <a:cubicBezTo>
                    <a:pt x="790" y="4111"/>
                    <a:pt x="800" y="4117"/>
                    <a:pt x="803" y="4115"/>
                  </a:cubicBezTo>
                  <a:cubicBezTo>
                    <a:pt x="823" y="4108"/>
                    <a:pt x="841" y="4097"/>
                    <a:pt x="861" y="4087"/>
                  </a:cubicBezTo>
                  <a:cubicBezTo>
                    <a:pt x="801" y="3983"/>
                    <a:pt x="744" y="3884"/>
                    <a:pt x="685" y="3783"/>
                  </a:cubicBezTo>
                  <a:cubicBezTo>
                    <a:pt x="574" y="3828"/>
                    <a:pt x="466" y="3873"/>
                    <a:pt x="355" y="3918"/>
                  </a:cubicBezTo>
                  <a:cubicBezTo>
                    <a:pt x="334" y="3865"/>
                    <a:pt x="313" y="3815"/>
                    <a:pt x="292" y="3763"/>
                  </a:cubicBezTo>
                  <a:cubicBezTo>
                    <a:pt x="330" y="3746"/>
                    <a:pt x="367" y="3730"/>
                    <a:pt x="405" y="3714"/>
                  </a:cubicBezTo>
                  <a:cubicBezTo>
                    <a:pt x="396" y="3695"/>
                    <a:pt x="389" y="3679"/>
                    <a:pt x="382" y="3663"/>
                  </a:cubicBezTo>
                  <a:cubicBezTo>
                    <a:pt x="343" y="3675"/>
                    <a:pt x="308" y="3686"/>
                    <a:pt x="272" y="3696"/>
                  </a:cubicBezTo>
                  <a:cubicBezTo>
                    <a:pt x="257" y="3659"/>
                    <a:pt x="244" y="3625"/>
                    <a:pt x="230" y="3590"/>
                  </a:cubicBezTo>
                  <a:cubicBezTo>
                    <a:pt x="210" y="3596"/>
                    <a:pt x="191" y="3602"/>
                    <a:pt x="171" y="3608"/>
                  </a:cubicBezTo>
                  <a:cubicBezTo>
                    <a:pt x="219" y="3740"/>
                    <a:pt x="265" y="3870"/>
                    <a:pt x="314" y="4003"/>
                  </a:cubicBezTo>
                  <a:moveTo>
                    <a:pt x="5620" y="3091"/>
                  </a:moveTo>
                  <a:cubicBezTo>
                    <a:pt x="5497" y="3081"/>
                    <a:pt x="5382" y="3070"/>
                    <a:pt x="5267" y="3060"/>
                  </a:cubicBezTo>
                  <a:cubicBezTo>
                    <a:pt x="5267" y="3016"/>
                    <a:pt x="5268" y="2975"/>
                    <a:pt x="5266" y="2934"/>
                  </a:cubicBezTo>
                  <a:cubicBezTo>
                    <a:pt x="5265" y="2911"/>
                    <a:pt x="5276" y="2905"/>
                    <a:pt x="5296" y="2906"/>
                  </a:cubicBezTo>
                  <a:cubicBezTo>
                    <a:pt x="5325" y="2907"/>
                    <a:pt x="5354" y="2906"/>
                    <a:pt x="5382" y="2906"/>
                  </a:cubicBezTo>
                  <a:cubicBezTo>
                    <a:pt x="5385" y="2884"/>
                    <a:pt x="5387" y="2869"/>
                    <a:pt x="5390" y="2846"/>
                  </a:cubicBezTo>
                  <a:cubicBezTo>
                    <a:pt x="5358" y="2846"/>
                    <a:pt x="5330" y="2845"/>
                    <a:pt x="5301" y="2846"/>
                  </a:cubicBezTo>
                  <a:cubicBezTo>
                    <a:pt x="5280" y="2847"/>
                    <a:pt x="5270" y="2840"/>
                    <a:pt x="5271" y="2817"/>
                  </a:cubicBezTo>
                  <a:cubicBezTo>
                    <a:pt x="5271" y="2794"/>
                    <a:pt x="5267" y="2771"/>
                    <a:pt x="5265" y="2749"/>
                  </a:cubicBezTo>
                  <a:cubicBezTo>
                    <a:pt x="5210" y="2741"/>
                    <a:pt x="5209" y="2742"/>
                    <a:pt x="5208" y="2792"/>
                  </a:cubicBezTo>
                  <a:cubicBezTo>
                    <a:pt x="5207" y="2826"/>
                    <a:pt x="5205" y="2860"/>
                    <a:pt x="5204" y="2893"/>
                  </a:cubicBezTo>
                  <a:cubicBezTo>
                    <a:pt x="5200" y="2961"/>
                    <a:pt x="5196" y="3028"/>
                    <a:pt x="5192" y="3098"/>
                  </a:cubicBezTo>
                  <a:cubicBezTo>
                    <a:pt x="5306" y="3114"/>
                    <a:pt x="5421" y="3131"/>
                    <a:pt x="5537" y="3147"/>
                  </a:cubicBezTo>
                  <a:cubicBezTo>
                    <a:pt x="5529" y="3205"/>
                    <a:pt x="5521" y="3259"/>
                    <a:pt x="5513" y="3312"/>
                  </a:cubicBezTo>
                  <a:cubicBezTo>
                    <a:pt x="5472" y="3306"/>
                    <a:pt x="5434" y="3301"/>
                    <a:pt x="5395" y="3296"/>
                  </a:cubicBezTo>
                  <a:cubicBezTo>
                    <a:pt x="5391" y="3317"/>
                    <a:pt x="5388" y="3334"/>
                    <a:pt x="5385" y="3353"/>
                  </a:cubicBezTo>
                  <a:cubicBezTo>
                    <a:pt x="5423" y="3362"/>
                    <a:pt x="5459" y="3371"/>
                    <a:pt x="5496" y="3381"/>
                  </a:cubicBezTo>
                  <a:cubicBezTo>
                    <a:pt x="5488" y="3420"/>
                    <a:pt x="5480" y="3456"/>
                    <a:pt x="5472" y="3494"/>
                  </a:cubicBezTo>
                  <a:cubicBezTo>
                    <a:pt x="5495" y="3500"/>
                    <a:pt x="5515" y="3506"/>
                    <a:pt x="5541" y="3513"/>
                  </a:cubicBezTo>
                  <a:cubicBezTo>
                    <a:pt x="5568" y="3371"/>
                    <a:pt x="5594" y="3233"/>
                    <a:pt x="5620" y="3091"/>
                  </a:cubicBezTo>
                  <a:moveTo>
                    <a:pt x="2420" y="503"/>
                  </a:moveTo>
                  <a:cubicBezTo>
                    <a:pt x="2534" y="490"/>
                    <a:pt x="2644" y="479"/>
                    <a:pt x="2758" y="466"/>
                  </a:cubicBezTo>
                  <a:cubicBezTo>
                    <a:pt x="2754" y="349"/>
                    <a:pt x="2751" y="233"/>
                    <a:pt x="2747" y="116"/>
                  </a:cubicBezTo>
                  <a:cubicBezTo>
                    <a:pt x="2915" y="116"/>
                    <a:pt x="2915" y="116"/>
                    <a:pt x="2915" y="116"/>
                  </a:cubicBezTo>
                  <a:cubicBezTo>
                    <a:pt x="2915" y="224"/>
                    <a:pt x="2915" y="224"/>
                    <a:pt x="2915" y="224"/>
                  </a:cubicBezTo>
                  <a:cubicBezTo>
                    <a:pt x="2973" y="224"/>
                    <a:pt x="2973" y="224"/>
                    <a:pt x="2973" y="224"/>
                  </a:cubicBezTo>
                  <a:cubicBezTo>
                    <a:pt x="2975" y="188"/>
                    <a:pt x="2977" y="154"/>
                    <a:pt x="2980" y="120"/>
                  </a:cubicBezTo>
                  <a:cubicBezTo>
                    <a:pt x="3003" y="120"/>
                    <a:pt x="3024" y="119"/>
                    <a:pt x="3044" y="120"/>
                  </a:cubicBezTo>
                  <a:cubicBezTo>
                    <a:pt x="3103" y="121"/>
                    <a:pt x="3103" y="121"/>
                    <a:pt x="3101" y="63"/>
                  </a:cubicBezTo>
                  <a:cubicBezTo>
                    <a:pt x="3101" y="61"/>
                    <a:pt x="3100" y="59"/>
                    <a:pt x="3098" y="55"/>
                  </a:cubicBezTo>
                  <a:cubicBezTo>
                    <a:pt x="3056" y="53"/>
                    <a:pt x="3013" y="49"/>
                    <a:pt x="2971" y="48"/>
                  </a:cubicBezTo>
                  <a:cubicBezTo>
                    <a:pt x="2885" y="46"/>
                    <a:pt x="2800" y="46"/>
                    <a:pt x="2714" y="45"/>
                  </a:cubicBezTo>
                  <a:cubicBezTo>
                    <a:pt x="2692" y="44"/>
                    <a:pt x="2681" y="52"/>
                    <a:pt x="2683" y="78"/>
                  </a:cubicBezTo>
                  <a:cubicBezTo>
                    <a:pt x="2690" y="137"/>
                    <a:pt x="2694" y="196"/>
                    <a:pt x="2698" y="255"/>
                  </a:cubicBezTo>
                  <a:cubicBezTo>
                    <a:pt x="2701" y="302"/>
                    <a:pt x="2704" y="349"/>
                    <a:pt x="2707" y="398"/>
                  </a:cubicBezTo>
                  <a:cubicBezTo>
                    <a:pt x="2654" y="404"/>
                    <a:pt x="2605" y="409"/>
                    <a:pt x="2554" y="414"/>
                  </a:cubicBezTo>
                  <a:cubicBezTo>
                    <a:pt x="2548" y="374"/>
                    <a:pt x="2543" y="337"/>
                    <a:pt x="2537" y="298"/>
                  </a:cubicBezTo>
                  <a:cubicBezTo>
                    <a:pt x="2518" y="302"/>
                    <a:pt x="2502" y="305"/>
                    <a:pt x="2483" y="309"/>
                  </a:cubicBezTo>
                  <a:cubicBezTo>
                    <a:pt x="2489" y="347"/>
                    <a:pt x="2494" y="383"/>
                    <a:pt x="2499" y="421"/>
                  </a:cubicBezTo>
                  <a:cubicBezTo>
                    <a:pt x="2467" y="429"/>
                    <a:pt x="2438" y="436"/>
                    <a:pt x="2407" y="444"/>
                  </a:cubicBezTo>
                  <a:cubicBezTo>
                    <a:pt x="2408" y="451"/>
                    <a:pt x="2408" y="455"/>
                    <a:pt x="2409" y="460"/>
                  </a:cubicBezTo>
                  <a:cubicBezTo>
                    <a:pt x="2412" y="473"/>
                    <a:pt x="2416" y="487"/>
                    <a:pt x="2420" y="503"/>
                  </a:cubicBezTo>
                  <a:moveTo>
                    <a:pt x="4074" y="5329"/>
                  </a:moveTo>
                  <a:cubicBezTo>
                    <a:pt x="4198" y="5262"/>
                    <a:pt x="4321" y="5203"/>
                    <a:pt x="4427" y="5114"/>
                  </a:cubicBezTo>
                  <a:cubicBezTo>
                    <a:pt x="4360" y="5014"/>
                    <a:pt x="4295" y="4918"/>
                    <a:pt x="4229" y="4819"/>
                  </a:cubicBezTo>
                  <a:cubicBezTo>
                    <a:pt x="4270" y="4787"/>
                    <a:pt x="4309" y="4756"/>
                    <a:pt x="4349" y="4725"/>
                  </a:cubicBezTo>
                  <a:cubicBezTo>
                    <a:pt x="4374" y="4756"/>
                    <a:pt x="4398" y="4787"/>
                    <a:pt x="4423" y="4819"/>
                  </a:cubicBezTo>
                  <a:cubicBezTo>
                    <a:pt x="4440" y="4804"/>
                    <a:pt x="4454" y="4792"/>
                    <a:pt x="4469" y="4780"/>
                  </a:cubicBezTo>
                  <a:cubicBezTo>
                    <a:pt x="4443" y="4749"/>
                    <a:pt x="4420" y="4721"/>
                    <a:pt x="4396" y="4692"/>
                  </a:cubicBezTo>
                  <a:cubicBezTo>
                    <a:pt x="4423" y="4666"/>
                    <a:pt x="4448" y="4642"/>
                    <a:pt x="4474" y="4617"/>
                  </a:cubicBezTo>
                  <a:cubicBezTo>
                    <a:pt x="4457" y="4601"/>
                    <a:pt x="4442" y="4587"/>
                    <a:pt x="4430" y="4576"/>
                  </a:cubicBezTo>
                  <a:cubicBezTo>
                    <a:pt x="4339" y="4649"/>
                    <a:pt x="4249" y="4720"/>
                    <a:pt x="4158" y="4793"/>
                  </a:cubicBezTo>
                  <a:cubicBezTo>
                    <a:pt x="4216" y="4887"/>
                    <a:pt x="4278" y="4987"/>
                    <a:pt x="4340" y="5087"/>
                  </a:cubicBezTo>
                  <a:cubicBezTo>
                    <a:pt x="4292" y="5119"/>
                    <a:pt x="4246" y="5149"/>
                    <a:pt x="4199" y="5180"/>
                  </a:cubicBezTo>
                  <a:cubicBezTo>
                    <a:pt x="4180" y="5149"/>
                    <a:pt x="4163" y="5120"/>
                    <a:pt x="4146" y="5089"/>
                  </a:cubicBezTo>
                  <a:cubicBezTo>
                    <a:pt x="4128" y="5097"/>
                    <a:pt x="4112" y="5104"/>
                    <a:pt x="4094" y="5112"/>
                  </a:cubicBezTo>
                  <a:cubicBezTo>
                    <a:pt x="4112" y="5146"/>
                    <a:pt x="4128" y="5177"/>
                    <a:pt x="4145" y="5211"/>
                  </a:cubicBezTo>
                  <a:cubicBezTo>
                    <a:pt x="4109" y="5230"/>
                    <a:pt x="4075" y="5249"/>
                    <a:pt x="4039" y="5269"/>
                  </a:cubicBezTo>
                  <a:cubicBezTo>
                    <a:pt x="4051" y="5289"/>
                    <a:pt x="4062" y="5307"/>
                    <a:pt x="4074" y="5329"/>
                  </a:cubicBezTo>
                  <a:moveTo>
                    <a:pt x="5026" y="3746"/>
                  </a:moveTo>
                  <a:cubicBezTo>
                    <a:pt x="4973" y="3850"/>
                    <a:pt x="4921" y="3952"/>
                    <a:pt x="4868" y="4056"/>
                  </a:cubicBezTo>
                  <a:cubicBezTo>
                    <a:pt x="4963" y="4120"/>
                    <a:pt x="5060" y="4186"/>
                    <a:pt x="5158" y="4253"/>
                  </a:cubicBezTo>
                  <a:cubicBezTo>
                    <a:pt x="5126" y="4300"/>
                    <a:pt x="5095" y="4346"/>
                    <a:pt x="5063" y="4393"/>
                  </a:cubicBezTo>
                  <a:cubicBezTo>
                    <a:pt x="5031" y="4371"/>
                    <a:pt x="5000" y="4350"/>
                    <a:pt x="4968" y="4328"/>
                  </a:cubicBezTo>
                  <a:cubicBezTo>
                    <a:pt x="4956" y="4344"/>
                    <a:pt x="4944" y="4358"/>
                    <a:pt x="4932" y="4374"/>
                  </a:cubicBezTo>
                  <a:cubicBezTo>
                    <a:pt x="4962" y="4398"/>
                    <a:pt x="4990" y="4420"/>
                    <a:pt x="5019" y="4443"/>
                  </a:cubicBezTo>
                  <a:cubicBezTo>
                    <a:pt x="4997" y="4477"/>
                    <a:pt x="4977" y="4509"/>
                    <a:pt x="4956" y="4542"/>
                  </a:cubicBezTo>
                  <a:cubicBezTo>
                    <a:pt x="4970" y="4554"/>
                    <a:pt x="4982" y="4564"/>
                    <a:pt x="4993" y="4573"/>
                  </a:cubicBezTo>
                  <a:cubicBezTo>
                    <a:pt x="4996" y="4575"/>
                    <a:pt x="5000" y="4577"/>
                    <a:pt x="5005" y="4580"/>
                  </a:cubicBezTo>
                  <a:cubicBezTo>
                    <a:pt x="5090" y="4468"/>
                    <a:pt x="5181" y="4360"/>
                    <a:pt x="5246" y="4232"/>
                  </a:cubicBezTo>
                  <a:cubicBezTo>
                    <a:pt x="5143" y="4170"/>
                    <a:pt x="5044" y="4111"/>
                    <a:pt x="4944" y="4051"/>
                  </a:cubicBezTo>
                  <a:cubicBezTo>
                    <a:pt x="4968" y="4003"/>
                    <a:pt x="4990" y="3959"/>
                    <a:pt x="5012" y="3914"/>
                  </a:cubicBezTo>
                  <a:cubicBezTo>
                    <a:pt x="5048" y="3930"/>
                    <a:pt x="5081" y="3945"/>
                    <a:pt x="5116" y="3961"/>
                  </a:cubicBezTo>
                  <a:cubicBezTo>
                    <a:pt x="5126" y="3945"/>
                    <a:pt x="5134" y="3931"/>
                    <a:pt x="5144" y="3915"/>
                  </a:cubicBezTo>
                  <a:cubicBezTo>
                    <a:pt x="5108" y="3898"/>
                    <a:pt x="5074" y="3882"/>
                    <a:pt x="5041" y="3865"/>
                  </a:cubicBezTo>
                  <a:cubicBezTo>
                    <a:pt x="5054" y="3831"/>
                    <a:pt x="5067" y="3801"/>
                    <a:pt x="5080" y="3768"/>
                  </a:cubicBezTo>
                  <a:cubicBezTo>
                    <a:pt x="5061" y="3760"/>
                    <a:pt x="5044" y="3754"/>
                    <a:pt x="5026" y="3746"/>
                  </a:cubicBezTo>
                  <a:moveTo>
                    <a:pt x="1955" y="453"/>
                  </a:moveTo>
                  <a:cubicBezTo>
                    <a:pt x="1970" y="486"/>
                    <a:pt x="1984" y="517"/>
                    <a:pt x="1999" y="549"/>
                  </a:cubicBezTo>
                  <a:cubicBezTo>
                    <a:pt x="1969" y="564"/>
                    <a:pt x="1942" y="578"/>
                    <a:pt x="1914" y="592"/>
                  </a:cubicBezTo>
                  <a:cubicBezTo>
                    <a:pt x="1922" y="612"/>
                    <a:pt x="1928" y="628"/>
                    <a:pt x="1934" y="642"/>
                  </a:cubicBezTo>
                  <a:cubicBezTo>
                    <a:pt x="2043" y="607"/>
                    <a:pt x="2148" y="573"/>
                    <a:pt x="2257" y="538"/>
                  </a:cubicBezTo>
                  <a:cubicBezTo>
                    <a:pt x="2230" y="428"/>
                    <a:pt x="2202" y="314"/>
                    <a:pt x="2174" y="198"/>
                  </a:cubicBezTo>
                  <a:cubicBezTo>
                    <a:pt x="2231" y="186"/>
                    <a:pt x="2283" y="176"/>
                    <a:pt x="2336" y="165"/>
                  </a:cubicBezTo>
                  <a:cubicBezTo>
                    <a:pt x="2346" y="202"/>
                    <a:pt x="2355" y="236"/>
                    <a:pt x="2364" y="274"/>
                  </a:cubicBezTo>
                  <a:cubicBezTo>
                    <a:pt x="2383" y="270"/>
                    <a:pt x="2400" y="267"/>
                    <a:pt x="2419" y="264"/>
                  </a:cubicBezTo>
                  <a:cubicBezTo>
                    <a:pt x="2412" y="226"/>
                    <a:pt x="2406" y="190"/>
                    <a:pt x="2400" y="154"/>
                  </a:cubicBezTo>
                  <a:cubicBezTo>
                    <a:pt x="2442" y="145"/>
                    <a:pt x="2479" y="137"/>
                    <a:pt x="2518" y="128"/>
                  </a:cubicBezTo>
                  <a:cubicBezTo>
                    <a:pt x="2515" y="107"/>
                    <a:pt x="2513" y="90"/>
                    <a:pt x="2511" y="70"/>
                  </a:cubicBezTo>
                  <a:cubicBezTo>
                    <a:pt x="2368" y="78"/>
                    <a:pt x="2232" y="104"/>
                    <a:pt x="2096" y="146"/>
                  </a:cubicBezTo>
                  <a:cubicBezTo>
                    <a:pt x="2131" y="261"/>
                    <a:pt x="2164" y="373"/>
                    <a:pt x="2198" y="487"/>
                  </a:cubicBezTo>
                  <a:cubicBezTo>
                    <a:pt x="2147" y="502"/>
                    <a:pt x="2098" y="516"/>
                    <a:pt x="2049" y="530"/>
                  </a:cubicBezTo>
                  <a:cubicBezTo>
                    <a:pt x="2033" y="495"/>
                    <a:pt x="2019" y="463"/>
                    <a:pt x="2004" y="429"/>
                  </a:cubicBezTo>
                  <a:cubicBezTo>
                    <a:pt x="1986" y="437"/>
                    <a:pt x="1972" y="445"/>
                    <a:pt x="1955" y="453"/>
                  </a:cubicBezTo>
                  <a:moveTo>
                    <a:pt x="4966" y="1772"/>
                  </a:moveTo>
                  <a:cubicBezTo>
                    <a:pt x="5009" y="1877"/>
                    <a:pt x="5051" y="1980"/>
                    <a:pt x="5093" y="2085"/>
                  </a:cubicBezTo>
                  <a:cubicBezTo>
                    <a:pt x="5200" y="2054"/>
                    <a:pt x="5311" y="2022"/>
                    <a:pt x="5423" y="1989"/>
                  </a:cubicBezTo>
                  <a:cubicBezTo>
                    <a:pt x="5439" y="2043"/>
                    <a:pt x="5453" y="2093"/>
                    <a:pt x="5468" y="2146"/>
                  </a:cubicBezTo>
                  <a:cubicBezTo>
                    <a:pt x="5431" y="2157"/>
                    <a:pt x="5397" y="2167"/>
                    <a:pt x="5361" y="2178"/>
                  </a:cubicBezTo>
                  <a:cubicBezTo>
                    <a:pt x="5366" y="2200"/>
                    <a:pt x="5371" y="2218"/>
                    <a:pt x="5376" y="2237"/>
                  </a:cubicBezTo>
                  <a:cubicBezTo>
                    <a:pt x="5414" y="2231"/>
                    <a:pt x="5449" y="2226"/>
                    <a:pt x="5485" y="2220"/>
                  </a:cubicBezTo>
                  <a:cubicBezTo>
                    <a:pt x="5493" y="2257"/>
                    <a:pt x="5501" y="2290"/>
                    <a:pt x="5509" y="2326"/>
                  </a:cubicBezTo>
                  <a:cubicBezTo>
                    <a:pt x="5533" y="2323"/>
                    <a:pt x="5555" y="2320"/>
                    <a:pt x="5579" y="2316"/>
                  </a:cubicBezTo>
                  <a:cubicBezTo>
                    <a:pt x="5544" y="2177"/>
                    <a:pt x="5517" y="2041"/>
                    <a:pt x="5469" y="1909"/>
                  </a:cubicBezTo>
                  <a:cubicBezTo>
                    <a:pt x="5355" y="1947"/>
                    <a:pt x="5246" y="1983"/>
                    <a:pt x="5135" y="2020"/>
                  </a:cubicBezTo>
                  <a:cubicBezTo>
                    <a:pt x="5114" y="1973"/>
                    <a:pt x="5095" y="1929"/>
                    <a:pt x="5074" y="1882"/>
                  </a:cubicBezTo>
                  <a:cubicBezTo>
                    <a:pt x="5112" y="1865"/>
                    <a:pt x="5149" y="1847"/>
                    <a:pt x="5187" y="1830"/>
                  </a:cubicBezTo>
                  <a:cubicBezTo>
                    <a:pt x="5179" y="1813"/>
                    <a:pt x="5173" y="1799"/>
                    <a:pt x="5166" y="1783"/>
                  </a:cubicBezTo>
                  <a:cubicBezTo>
                    <a:pt x="5127" y="1798"/>
                    <a:pt x="5091" y="1811"/>
                    <a:pt x="5055" y="1825"/>
                  </a:cubicBezTo>
                  <a:cubicBezTo>
                    <a:pt x="5041" y="1798"/>
                    <a:pt x="5028" y="1772"/>
                    <a:pt x="5014" y="1746"/>
                  </a:cubicBezTo>
                  <a:cubicBezTo>
                    <a:pt x="4996" y="1755"/>
                    <a:pt x="4982" y="1763"/>
                    <a:pt x="4966" y="1772"/>
                  </a:cubicBezTo>
                  <a:moveTo>
                    <a:pt x="2916" y="463"/>
                  </a:moveTo>
                  <a:cubicBezTo>
                    <a:pt x="3030" y="475"/>
                    <a:pt x="3144" y="486"/>
                    <a:pt x="3261" y="499"/>
                  </a:cubicBezTo>
                  <a:cubicBezTo>
                    <a:pt x="3282" y="388"/>
                    <a:pt x="3303" y="274"/>
                    <a:pt x="3325" y="158"/>
                  </a:cubicBezTo>
                  <a:cubicBezTo>
                    <a:pt x="3379" y="169"/>
                    <a:pt x="3431" y="178"/>
                    <a:pt x="3486" y="189"/>
                  </a:cubicBezTo>
                  <a:cubicBezTo>
                    <a:pt x="3481" y="228"/>
                    <a:pt x="3477" y="265"/>
                    <a:pt x="3472" y="304"/>
                  </a:cubicBezTo>
                  <a:cubicBezTo>
                    <a:pt x="3489" y="308"/>
                    <a:pt x="3504" y="311"/>
                    <a:pt x="3521" y="315"/>
                  </a:cubicBezTo>
                  <a:cubicBezTo>
                    <a:pt x="3533" y="280"/>
                    <a:pt x="3544" y="246"/>
                    <a:pt x="3555" y="211"/>
                  </a:cubicBezTo>
                  <a:cubicBezTo>
                    <a:pt x="3575" y="216"/>
                    <a:pt x="3595" y="219"/>
                    <a:pt x="3614" y="224"/>
                  </a:cubicBezTo>
                  <a:cubicBezTo>
                    <a:pt x="3671" y="238"/>
                    <a:pt x="3671" y="238"/>
                    <a:pt x="3684" y="176"/>
                  </a:cubicBezTo>
                  <a:cubicBezTo>
                    <a:pt x="3557" y="140"/>
                    <a:pt x="3429" y="103"/>
                    <a:pt x="3297" y="85"/>
                  </a:cubicBezTo>
                  <a:cubicBezTo>
                    <a:pt x="3275" y="82"/>
                    <a:pt x="3272" y="96"/>
                    <a:pt x="3270" y="112"/>
                  </a:cubicBezTo>
                  <a:cubicBezTo>
                    <a:pt x="3260" y="181"/>
                    <a:pt x="3251" y="251"/>
                    <a:pt x="3241" y="320"/>
                  </a:cubicBezTo>
                  <a:cubicBezTo>
                    <a:pt x="3235" y="356"/>
                    <a:pt x="3229" y="392"/>
                    <a:pt x="3224" y="429"/>
                  </a:cubicBezTo>
                  <a:cubicBezTo>
                    <a:pt x="3169" y="424"/>
                    <a:pt x="3118" y="419"/>
                    <a:pt x="3065" y="415"/>
                  </a:cubicBezTo>
                  <a:cubicBezTo>
                    <a:pt x="3069" y="373"/>
                    <a:pt x="3072" y="334"/>
                    <a:pt x="3075" y="294"/>
                  </a:cubicBezTo>
                  <a:cubicBezTo>
                    <a:pt x="3055" y="292"/>
                    <a:pt x="3040" y="291"/>
                    <a:pt x="3023" y="289"/>
                  </a:cubicBezTo>
                  <a:cubicBezTo>
                    <a:pt x="3019" y="327"/>
                    <a:pt x="3015" y="363"/>
                    <a:pt x="3012" y="399"/>
                  </a:cubicBezTo>
                  <a:cubicBezTo>
                    <a:pt x="2994" y="400"/>
                    <a:pt x="2980" y="400"/>
                    <a:pt x="2966" y="401"/>
                  </a:cubicBezTo>
                  <a:cubicBezTo>
                    <a:pt x="2913" y="405"/>
                    <a:pt x="2913" y="405"/>
                    <a:pt x="2914" y="459"/>
                  </a:cubicBezTo>
                  <a:cubicBezTo>
                    <a:pt x="2914" y="460"/>
                    <a:pt x="2915" y="461"/>
                    <a:pt x="2916" y="463"/>
                  </a:cubicBezTo>
                  <a:moveTo>
                    <a:pt x="5607" y="2490"/>
                  </a:moveTo>
                  <a:cubicBezTo>
                    <a:pt x="5484" y="2505"/>
                    <a:pt x="5369" y="2519"/>
                    <a:pt x="5254" y="2533"/>
                  </a:cubicBezTo>
                  <a:cubicBezTo>
                    <a:pt x="5244" y="2481"/>
                    <a:pt x="5236" y="2433"/>
                    <a:pt x="5227" y="2384"/>
                  </a:cubicBezTo>
                  <a:cubicBezTo>
                    <a:pt x="5266" y="2375"/>
                    <a:pt x="5303" y="2366"/>
                    <a:pt x="5342" y="2357"/>
                  </a:cubicBezTo>
                  <a:cubicBezTo>
                    <a:pt x="5338" y="2338"/>
                    <a:pt x="5334" y="2322"/>
                    <a:pt x="5330" y="2303"/>
                  </a:cubicBezTo>
                  <a:cubicBezTo>
                    <a:pt x="5292" y="2310"/>
                    <a:pt x="5256" y="2316"/>
                    <a:pt x="5219" y="2322"/>
                  </a:cubicBezTo>
                  <a:cubicBezTo>
                    <a:pt x="5211" y="2291"/>
                    <a:pt x="5203" y="2262"/>
                    <a:pt x="5195" y="2232"/>
                  </a:cubicBezTo>
                  <a:cubicBezTo>
                    <a:pt x="5175" y="2236"/>
                    <a:pt x="5158" y="2239"/>
                    <a:pt x="5140" y="2243"/>
                  </a:cubicBezTo>
                  <a:cubicBezTo>
                    <a:pt x="5159" y="2357"/>
                    <a:pt x="5177" y="2468"/>
                    <a:pt x="5196" y="2583"/>
                  </a:cubicBezTo>
                  <a:cubicBezTo>
                    <a:pt x="5310" y="2575"/>
                    <a:pt x="5426" y="2568"/>
                    <a:pt x="5544" y="2561"/>
                  </a:cubicBezTo>
                  <a:cubicBezTo>
                    <a:pt x="5547" y="2617"/>
                    <a:pt x="5550" y="2671"/>
                    <a:pt x="5553" y="2727"/>
                  </a:cubicBezTo>
                  <a:cubicBezTo>
                    <a:pt x="5515" y="2730"/>
                    <a:pt x="5480" y="2733"/>
                    <a:pt x="5444" y="2736"/>
                  </a:cubicBezTo>
                  <a:cubicBezTo>
                    <a:pt x="5444" y="2745"/>
                    <a:pt x="5444" y="2753"/>
                    <a:pt x="5443" y="2760"/>
                  </a:cubicBezTo>
                  <a:cubicBezTo>
                    <a:pt x="5438" y="2788"/>
                    <a:pt x="5449" y="2799"/>
                    <a:pt x="5478" y="2796"/>
                  </a:cubicBezTo>
                  <a:cubicBezTo>
                    <a:pt x="5503" y="2794"/>
                    <a:pt x="5528" y="2796"/>
                    <a:pt x="5556" y="2796"/>
                  </a:cubicBezTo>
                  <a:cubicBezTo>
                    <a:pt x="5556" y="2911"/>
                    <a:pt x="5556" y="2911"/>
                    <a:pt x="5556" y="2911"/>
                  </a:cubicBezTo>
                  <a:cubicBezTo>
                    <a:pt x="5571" y="2911"/>
                    <a:pt x="5582" y="2911"/>
                    <a:pt x="5593" y="2911"/>
                  </a:cubicBezTo>
                  <a:cubicBezTo>
                    <a:pt x="5604" y="2911"/>
                    <a:pt x="5614" y="2910"/>
                    <a:pt x="5629" y="2909"/>
                  </a:cubicBezTo>
                  <a:cubicBezTo>
                    <a:pt x="5621" y="2769"/>
                    <a:pt x="5614" y="2632"/>
                    <a:pt x="5607" y="2490"/>
                  </a:cubicBezTo>
                  <a:moveTo>
                    <a:pt x="4315" y="983"/>
                  </a:moveTo>
                  <a:cubicBezTo>
                    <a:pt x="4402" y="1061"/>
                    <a:pt x="4487" y="1137"/>
                    <a:pt x="4573" y="1214"/>
                  </a:cubicBezTo>
                  <a:cubicBezTo>
                    <a:pt x="4660" y="1139"/>
                    <a:pt x="4745" y="1065"/>
                    <a:pt x="4832" y="989"/>
                  </a:cubicBezTo>
                  <a:cubicBezTo>
                    <a:pt x="4871" y="1031"/>
                    <a:pt x="4908" y="1070"/>
                    <a:pt x="4946" y="1110"/>
                  </a:cubicBezTo>
                  <a:cubicBezTo>
                    <a:pt x="4917" y="1137"/>
                    <a:pt x="4890" y="1161"/>
                    <a:pt x="4864" y="1185"/>
                  </a:cubicBezTo>
                  <a:cubicBezTo>
                    <a:pt x="4875" y="1201"/>
                    <a:pt x="4886" y="1216"/>
                    <a:pt x="4897" y="1231"/>
                  </a:cubicBezTo>
                  <a:cubicBezTo>
                    <a:pt x="4928" y="1209"/>
                    <a:pt x="4956" y="1187"/>
                    <a:pt x="4986" y="1165"/>
                  </a:cubicBezTo>
                  <a:cubicBezTo>
                    <a:pt x="5012" y="1194"/>
                    <a:pt x="5038" y="1221"/>
                    <a:pt x="5064" y="1249"/>
                  </a:cubicBezTo>
                  <a:cubicBezTo>
                    <a:pt x="5081" y="1237"/>
                    <a:pt x="5095" y="1228"/>
                    <a:pt x="5111" y="1216"/>
                  </a:cubicBezTo>
                  <a:cubicBezTo>
                    <a:pt x="5023" y="1106"/>
                    <a:pt x="4942" y="994"/>
                    <a:pt x="4842" y="895"/>
                  </a:cubicBezTo>
                  <a:cubicBezTo>
                    <a:pt x="4754" y="980"/>
                    <a:pt x="4671" y="1061"/>
                    <a:pt x="4587" y="1143"/>
                  </a:cubicBezTo>
                  <a:cubicBezTo>
                    <a:pt x="4547" y="1106"/>
                    <a:pt x="4510" y="1072"/>
                    <a:pt x="4473" y="1037"/>
                  </a:cubicBezTo>
                  <a:cubicBezTo>
                    <a:pt x="4500" y="1006"/>
                    <a:pt x="4525" y="977"/>
                    <a:pt x="4552" y="946"/>
                  </a:cubicBezTo>
                  <a:cubicBezTo>
                    <a:pt x="4537" y="934"/>
                    <a:pt x="4524" y="924"/>
                    <a:pt x="4509" y="912"/>
                  </a:cubicBezTo>
                  <a:cubicBezTo>
                    <a:pt x="4483" y="940"/>
                    <a:pt x="4458" y="967"/>
                    <a:pt x="4432" y="994"/>
                  </a:cubicBezTo>
                  <a:cubicBezTo>
                    <a:pt x="4405" y="974"/>
                    <a:pt x="4380" y="954"/>
                    <a:pt x="4354" y="934"/>
                  </a:cubicBezTo>
                  <a:cubicBezTo>
                    <a:pt x="4340" y="950"/>
                    <a:pt x="4328" y="966"/>
                    <a:pt x="4315" y="983"/>
                  </a:cubicBezTo>
                  <a:moveTo>
                    <a:pt x="4877" y="1315"/>
                  </a:moveTo>
                  <a:cubicBezTo>
                    <a:pt x="4856" y="1330"/>
                    <a:pt x="4832" y="1343"/>
                    <a:pt x="4811" y="1360"/>
                  </a:cubicBezTo>
                  <a:cubicBezTo>
                    <a:pt x="4794" y="1373"/>
                    <a:pt x="4784" y="1370"/>
                    <a:pt x="4772" y="1354"/>
                  </a:cubicBezTo>
                  <a:cubicBezTo>
                    <a:pt x="4759" y="1337"/>
                    <a:pt x="4744" y="1322"/>
                    <a:pt x="4729" y="1305"/>
                  </a:cubicBezTo>
                  <a:cubicBezTo>
                    <a:pt x="4713" y="1318"/>
                    <a:pt x="4700" y="1329"/>
                    <a:pt x="4685" y="1340"/>
                  </a:cubicBezTo>
                  <a:cubicBezTo>
                    <a:pt x="4752" y="1434"/>
                    <a:pt x="4817" y="1526"/>
                    <a:pt x="4883" y="1619"/>
                  </a:cubicBezTo>
                  <a:cubicBezTo>
                    <a:pt x="4981" y="1564"/>
                    <a:pt x="5079" y="1510"/>
                    <a:pt x="5178" y="1454"/>
                  </a:cubicBezTo>
                  <a:cubicBezTo>
                    <a:pt x="5206" y="1503"/>
                    <a:pt x="5233" y="1551"/>
                    <a:pt x="5261" y="1600"/>
                  </a:cubicBezTo>
                  <a:cubicBezTo>
                    <a:pt x="5229" y="1618"/>
                    <a:pt x="5199" y="1635"/>
                    <a:pt x="5168" y="1652"/>
                  </a:cubicBezTo>
                  <a:cubicBezTo>
                    <a:pt x="5177" y="1671"/>
                    <a:pt x="5185" y="1688"/>
                    <a:pt x="5193" y="1707"/>
                  </a:cubicBezTo>
                  <a:cubicBezTo>
                    <a:pt x="5227" y="1692"/>
                    <a:pt x="5258" y="1678"/>
                    <a:pt x="5290" y="1664"/>
                  </a:cubicBezTo>
                  <a:cubicBezTo>
                    <a:pt x="5308" y="1699"/>
                    <a:pt x="5325" y="1731"/>
                    <a:pt x="5343" y="1765"/>
                  </a:cubicBezTo>
                  <a:cubicBezTo>
                    <a:pt x="5365" y="1756"/>
                    <a:pt x="5384" y="1748"/>
                    <a:pt x="5408" y="1739"/>
                  </a:cubicBezTo>
                  <a:cubicBezTo>
                    <a:pt x="5344" y="1613"/>
                    <a:pt x="5281" y="1490"/>
                    <a:pt x="5216" y="1365"/>
                  </a:cubicBezTo>
                  <a:cubicBezTo>
                    <a:pt x="5111" y="1429"/>
                    <a:pt x="5011" y="1488"/>
                    <a:pt x="4911" y="1549"/>
                  </a:cubicBezTo>
                  <a:cubicBezTo>
                    <a:pt x="4880" y="1506"/>
                    <a:pt x="4850" y="1465"/>
                    <a:pt x="4819" y="1423"/>
                  </a:cubicBezTo>
                  <a:cubicBezTo>
                    <a:pt x="4853" y="1399"/>
                    <a:pt x="4884" y="1377"/>
                    <a:pt x="4916" y="1354"/>
                  </a:cubicBezTo>
                  <a:cubicBezTo>
                    <a:pt x="4902" y="1340"/>
                    <a:pt x="4890" y="1328"/>
                    <a:pt x="4877" y="1315"/>
                  </a:cubicBezTo>
                  <a:moveTo>
                    <a:pt x="140" y="3120"/>
                  </a:moveTo>
                  <a:cubicBezTo>
                    <a:pt x="137" y="3096"/>
                    <a:pt x="135" y="3075"/>
                    <a:pt x="133" y="3055"/>
                  </a:cubicBezTo>
                  <a:cubicBezTo>
                    <a:pt x="127" y="3000"/>
                    <a:pt x="127" y="3000"/>
                    <a:pt x="72" y="3005"/>
                  </a:cubicBezTo>
                  <a:cubicBezTo>
                    <a:pt x="70" y="3005"/>
                    <a:pt x="69" y="3007"/>
                    <a:pt x="66" y="3010"/>
                  </a:cubicBezTo>
                  <a:cubicBezTo>
                    <a:pt x="85" y="3146"/>
                    <a:pt x="105" y="3283"/>
                    <a:pt x="125" y="3422"/>
                  </a:cubicBezTo>
                  <a:cubicBezTo>
                    <a:pt x="245" y="3395"/>
                    <a:pt x="361" y="3370"/>
                    <a:pt x="479" y="3345"/>
                  </a:cubicBezTo>
                  <a:cubicBezTo>
                    <a:pt x="493" y="3394"/>
                    <a:pt x="507" y="3441"/>
                    <a:pt x="521" y="3489"/>
                  </a:cubicBezTo>
                  <a:cubicBezTo>
                    <a:pt x="481" y="3505"/>
                    <a:pt x="443" y="3519"/>
                    <a:pt x="405" y="3533"/>
                  </a:cubicBezTo>
                  <a:cubicBezTo>
                    <a:pt x="412" y="3553"/>
                    <a:pt x="417" y="3570"/>
                    <a:pt x="423" y="3587"/>
                  </a:cubicBezTo>
                  <a:cubicBezTo>
                    <a:pt x="463" y="3575"/>
                    <a:pt x="499" y="3564"/>
                    <a:pt x="538" y="3553"/>
                  </a:cubicBezTo>
                  <a:cubicBezTo>
                    <a:pt x="549" y="3588"/>
                    <a:pt x="560" y="3621"/>
                    <a:pt x="571" y="3656"/>
                  </a:cubicBezTo>
                  <a:cubicBezTo>
                    <a:pt x="585" y="3649"/>
                    <a:pt x="594" y="3643"/>
                    <a:pt x="605" y="3640"/>
                  </a:cubicBezTo>
                  <a:cubicBezTo>
                    <a:pt x="629" y="3633"/>
                    <a:pt x="631" y="3619"/>
                    <a:pt x="623" y="3597"/>
                  </a:cubicBezTo>
                  <a:cubicBezTo>
                    <a:pt x="610" y="3559"/>
                    <a:pt x="600" y="3520"/>
                    <a:pt x="589" y="3482"/>
                  </a:cubicBezTo>
                  <a:cubicBezTo>
                    <a:pt x="571" y="3419"/>
                    <a:pt x="552" y="3356"/>
                    <a:pt x="534" y="3292"/>
                  </a:cubicBezTo>
                  <a:cubicBezTo>
                    <a:pt x="415" y="3313"/>
                    <a:pt x="298" y="3334"/>
                    <a:pt x="180" y="3356"/>
                  </a:cubicBezTo>
                  <a:cubicBezTo>
                    <a:pt x="169" y="3296"/>
                    <a:pt x="159" y="3242"/>
                    <a:pt x="148" y="3185"/>
                  </a:cubicBezTo>
                  <a:cubicBezTo>
                    <a:pt x="190" y="3177"/>
                    <a:pt x="229" y="3170"/>
                    <a:pt x="269" y="3162"/>
                  </a:cubicBezTo>
                  <a:cubicBezTo>
                    <a:pt x="267" y="3142"/>
                    <a:pt x="265" y="3125"/>
                    <a:pt x="264" y="3106"/>
                  </a:cubicBezTo>
                  <a:cubicBezTo>
                    <a:pt x="222" y="3111"/>
                    <a:pt x="182" y="3115"/>
                    <a:pt x="140" y="3120"/>
                  </a:cubicBezTo>
                  <a:moveTo>
                    <a:pt x="245" y="1830"/>
                  </a:moveTo>
                  <a:cubicBezTo>
                    <a:pt x="199" y="1957"/>
                    <a:pt x="149" y="2081"/>
                    <a:pt x="123" y="2215"/>
                  </a:cubicBezTo>
                  <a:cubicBezTo>
                    <a:pt x="242" y="2243"/>
                    <a:pt x="358" y="2271"/>
                    <a:pt x="477" y="2299"/>
                  </a:cubicBezTo>
                  <a:cubicBezTo>
                    <a:pt x="468" y="2349"/>
                    <a:pt x="459" y="2397"/>
                    <a:pt x="450" y="2447"/>
                  </a:cubicBezTo>
                  <a:cubicBezTo>
                    <a:pt x="411" y="2444"/>
                    <a:pt x="373" y="2441"/>
                    <a:pt x="334" y="2437"/>
                  </a:cubicBezTo>
                  <a:cubicBezTo>
                    <a:pt x="334" y="2480"/>
                    <a:pt x="334" y="2480"/>
                    <a:pt x="334" y="2480"/>
                  </a:cubicBezTo>
                  <a:cubicBezTo>
                    <a:pt x="355" y="2485"/>
                    <a:pt x="374" y="2489"/>
                    <a:pt x="393" y="2493"/>
                  </a:cubicBezTo>
                  <a:cubicBezTo>
                    <a:pt x="437" y="2502"/>
                    <a:pt x="436" y="2502"/>
                    <a:pt x="436" y="2546"/>
                  </a:cubicBezTo>
                  <a:cubicBezTo>
                    <a:pt x="436" y="2615"/>
                    <a:pt x="428" y="2600"/>
                    <a:pt x="491" y="2608"/>
                  </a:cubicBezTo>
                  <a:cubicBezTo>
                    <a:pt x="492" y="2608"/>
                    <a:pt x="494" y="2607"/>
                    <a:pt x="497" y="2605"/>
                  </a:cubicBezTo>
                  <a:cubicBezTo>
                    <a:pt x="512" y="2494"/>
                    <a:pt x="528" y="2382"/>
                    <a:pt x="544" y="2268"/>
                  </a:cubicBezTo>
                  <a:cubicBezTo>
                    <a:pt x="432" y="2239"/>
                    <a:pt x="320" y="2210"/>
                    <a:pt x="206" y="2180"/>
                  </a:cubicBezTo>
                  <a:cubicBezTo>
                    <a:pt x="219" y="2125"/>
                    <a:pt x="231" y="2074"/>
                    <a:pt x="243" y="2020"/>
                  </a:cubicBezTo>
                  <a:cubicBezTo>
                    <a:pt x="282" y="2028"/>
                    <a:pt x="318" y="2035"/>
                    <a:pt x="356" y="2042"/>
                  </a:cubicBezTo>
                  <a:cubicBezTo>
                    <a:pt x="360" y="2024"/>
                    <a:pt x="363" y="2009"/>
                    <a:pt x="366" y="1992"/>
                  </a:cubicBezTo>
                  <a:cubicBezTo>
                    <a:pt x="332" y="1981"/>
                    <a:pt x="299" y="1971"/>
                    <a:pt x="264" y="1960"/>
                  </a:cubicBezTo>
                  <a:cubicBezTo>
                    <a:pt x="277" y="1921"/>
                    <a:pt x="289" y="1884"/>
                    <a:pt x="302" y="1846"/>
                  </a:cubicBezTo>
                  <a:cubicBezTo>
                    <a:pt x="282" y="1840"/>
                    <a:pt x="265" y="1835"/>
                    <a:pt x="245" y="1830"/>
                  </a:cubicBezTo>
                  <a:moveTo>
                    <a:pt x="581" y="1324"/>
                  </a:moveTo>
                  <a:cubicBezTo>
                    <a:pt x="564" y="1315"/>
                    <a:pt x="547" y="1306"/>
                    <a:pt x="529" y="1296"/>
                  </a:cubicBezTo>
                  <a:cubicBezTo>
                    <a:pt x="455" y="1409"/>
                    <a:pt x="377" y="1518"/>
                    <a:pt x="321" y="1643"/>
                  </a:cubicBezTo>
                  <a:cubicBezTo>
                    <a:pt x="432" y="1698"/>
                    <a:pt x="539" y="1751"/>
                    <a:pt x="647" y="1805"/>
                  </a:cubicBezTo>
                  <a:cubicBezTo>
                    <a:pt x="625" y="1853"/>
                    <a:pt x="606" y="1898"/>
                    <a:pt x="586" y="1943"/>
                  </a:cubicBezTo>
                  <a:cubicBezTo>
                    <a:pt x="547" y="1930"/>
                    <a:pt x="511" y="1919"/>
                    <a:pt x="473" y="1907"/>
                  </a:cubicBezTo>
                  <a:cubicBezTo>
                    <a:pt x="469" y="1922"/>
                    <a:pt x="466" y="1933"/>
                    <a:pt x="462" y="1947"/>
                  </a:cubicBezTo>
                  <a:cubicBezTo>
                    <a:pt x="495" y="1963"/>
                    <a:pt x="526" y="1978"/>
                    <a:pt x="560" y="1994"/>
                  </a:cubicBezTo>
                  <a:cubicBezTo>
                    <a:pt x="552" y="2026"/>
                    <a:pt x="544" y="2057"/>
                    <a:pt x="536" y="2090"/>
                  </a:cubicBezTo>
                  <a:cubicBezTo>
                    <a:pt x="556" y="2097"/>
                    <a:pt x="574" y="2103"/>
                    <a:pt x="593" y="2111"/>
                  </a:cubicBezTo>
                  <a:cubicBezTo>
                    <a:pt x="635" y="2002"/>
                    <a:pt x="676" y="1897"/>
                    <a:pt x="718" y="1789"/>
                  </a:cubicBezTo>
                  <a:cubicBezTo>
                    <a:pt x="616" y="1736"/>
                    <a:pt x="514" y="1682"/>
                    <a:pt x="410" y="1628"/>
                  </a:cubicBezTo>
                  <a:cubicBezTo>
                    <a:pt x="435" y="1578"/>
                    <a:pt x="458" y="1530"/>
                    <a:pt x="483" y="1481"/>
                  </a:cubicBezTo>
                  <a:cubicBezTo>
                    <a:pt x="519" y="1496"/>
                    <a:pt x="552" y="1511"/>
                    <a:pt x="588" y="1527"/>
                  </a:cubicBezTo>
                  <a:cubicBezTo>
                    <a:pt x="596" y="1511"/>
                    <a:pt x="602" y="1497"/>
                    <a:pt x="610" y="1480"/>
                  </a:cubicBezTo>
                  <a:cubicBezTo>
                    <a:pt x="578" y="1462"/>
                    <a:pt x="548" y="1445"/>
                    <a:pt x="517" y="1427"/>
                  </a:cubicBezTo>
                  <a:cubicBezTo>
                    <a:pt x="539" y="1391"/>
                    <a:pt x="559" y="1360"/>
                    <a:pt x="581" y="1324"/>
                  </a:cubicBezTo>
                  <a:moveTo>
                    <a:pt x="916" y="833"/>
                  </a:moveTo>
                  <a:cubicBezTo>
                    <a:pt x="820" y="928"/>
                    <a:pt x="718" y="1016"/>
                    <a:pt x="637" y="1127"/>
                  </a:cubicBezTo>
                  <a:cubicBezTo>
                    <a:pt x="732" y="1204"/>
                    <a:pt x="824" y="1279"/>
                    <a:pt x="918" y="1355"/>
                  </a:cubicBezTo>
                  <a:cubicBezTo>
                    <a:pt x="886" y="1397"/>
                    <a:pt x="857" y="1437"/>
                    <a:pt x="827" y="1477"/>
                  </a:cubicBezTo>
                  <a:cubicBezTo>
                    <a:pt x="792" y="1456"/>
                    <a:pt x="760" y="1437"/>
                    <a:pt x="726" y="1417"/>
                  </a:cubicBezTo>
                  <a:cubicBezTo>
                    <a:pt x="718" y="1431"/>
                    <a:pt x="713" y="1441"/>
                    <a:pt x="706" y="1454"/>
                  </a:cubicBezTo>
                  <a:cubicBezTo>
                    <a:pt x="734" y="1476"/>
                    <a:pt x="762" y="1498"/>
                    <a:pt x="790" y="1521"/>
                  </a:cubicBezTo>
                  <a:cubicBezTo>
                    <a:pt x="776" y="1551"/>
                    <a:pt x="762" y="1579"/>
                    <a:pt x="747" y="1609"/>
                  </a:cubicBezTo>
                  <a:cubicBezTo>
                    <a:pt x="764" y="1621"/>
                    <a:pt x="781" y="1631"/>
                    <a:pt x="797" y="1642"/>
                  </a:cubicBezTo>
                  <a:cubicBezTo>
                    <a:pt x="862" y="1546"/>
                    <a:pt x="926" y="1451"/>
                    <a:pt x="991" y="1355"/>
                  </a:cubicBezTo>
                  <a:cubicBezTo>
                    <a:pt x="903" y="1281"/>
                    <a:pt x="815" y="1207"/>
                    <a:pt x="726" y="1132"/>
                  </a:cubicBezTo>
                  <a:cubicBezTo>
                    <a:pt x="762" y="1087"/>
                    <a:pt x="796" y="1045"/>
                    <a:pt x="830" y="1003"/>
                  </a:cubicBezTo>
                  <a:cubicBezTo>
                    <a:pt x="862" y="1027"/>
                    <a:pt x="892" y="1049"/>
                    <a:pt x="923" y="1072"/>
                  </a:cubicBezTo>
                  <a:cubicBezTo>
                    <a:pt x="934" y="1057"/>
                    <a:pt x="943" y="1045"/>
                    <a:pt x="954" y="1031"/>
                  </a:cubicBezTo>
                  <a:cubicBezTo>
                    <a:pt x="928" y="1006"/>
                    <a:pt x="902" y="983"/>
                    <a:pt x="872" y="955"/>
                  </a:cubicBezTo>
                  <a:cubicBezTo>
                    <a:pt x="903" y="927"/>
                    <a:pt x="932" y="900"/>
                    <a:pt x="962" y="872"/>
                  </a:cubicBezTo>
                  <a:cubicBezTo>
                    <a:pt x="945" y="858"/>
                    <a:pt x="931" y="846"/>
                    <a:pt x="916" y="833"/>
                  </a:cubicBezTo>
                  <a:moveTo>
                    <a:pt x="1282" y="977"/>
                  </a:moveTo>
                  <a:cubicBezTo>
                    <a:pt x="1243" y="1012"/>
                    <a:pt x="1206" y="1045"/>
                    <a:pt x="1169" y="1078"/>
                  </a:cubicBezTo>
                  <a:cubicBezTo>
                    <a:pt x="1139" y="1051"/>
                    <a:pt x="1111" y="1026"/>
                    <a:pt x="1082" y="1000"/>
                  </a:cubicBezTo>
                  <a:cubicBezTo>
                    <a:pt x="1072" y="1011"/>
                    <a:pt x="1064" y="1021"/>
                    <a:pt x="1054" y="1032"/>
                  </a:cubicBezTo>
                  <a:cubicBezTo>
                    <a:pt x="1078" y="1060"/>
                    <a:pt x="1101" y="1087"/>
                    <a:pt x="1124" y="1115"/>
                  </a:cubicBezTo>
                  <a:cubicBezTo>
                    <a:pt x="1103" y="1141"/>
                    <a:pt x="1083" y="1166"/>
                    <a:pt x="1066" y="1188"/>
                  </a:cubicBezTo>
                  <a:cubicBezTo>
                    <a:pt x="1080" y="1205"/>
                    <a:pt x="1092" y="1220"/>
                    <a:pt x="1105" y="1235"/>
                  </a:cubicBezTo>
                  <a:cubicBezTo>
                    <a:pt x="1190" y="1152"/>
                    <a:pt x="1271" y="1072"/>
                    <a:pt x="1354" y="992"/>
                  </a:cubicBezTo>
                  <a:cubicBezTo>
                    <a:pt x="1282" y="901"/>
                    <a:pt x="1211" y="811"/>
                    <a:pt x="1140" y="720"/>
                  </a:cubicBezTo>
                  <a:cubicBezTo>
                    <a:pt x="1184" y="684"/>
                    <a:pt x="1226" y="649"/>
                    <a:pt x="1268" y="615"/>
                  </a:cubicBezTo>
                  <a:cubicBezTo>
                    <a:pt x="1295" y="645"/>
                    <a:pt x="1319" y="672"/>
                    <a:pt x="1344" y="701"/>
                  </a:cubicBezTo>
                  <a:cubicBezTo>
                    <a:pt x="1359" y="688"/>
                    <a:pt x="1371" y="678"/>
                    <a:pt x="1384" y="667"/>
                  </a:cubicBezTo>
                  <a:cubicBezTo>
                    <a:pt x="1363" y="637"/>
                    <a:pt x="1343" y="609"/>
                    <a:pt x="1321" y="580"/>
                  </a:cubicBezTo>
                  <a:cubicBezTo>
                    <a:pt x="1356" y="557"/>
                    <a:pt x="1389" y="535"/>
                    <a:pt x="1423" y="512"/>
                  </a:cubicBezTo>
                  <a:cubicBezTo>
                    <a:pt x="1410" y="496"/>
                    <a:pt x="1399" y="481"/>
                    <a:pt x="1387" y="465"/>
                  </a:cubicBezTo>
                  <a:cubicBezTo>
                    <a:pt x="1272" y="539"/>
                    <a:pt x="1155" y="606"/>
                    <a:pt x="1053" y="698"/>
                  </a:cubicBezTo>
                  <a:cubicBezTo>
                    <a:pt x="1131" y="792"/>
                    <a:pt x="1205" y="883"/>
                    <a:pt x="1282" y="977"/>
                  </a:cubicBezTo>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a:ln>
                  <a:noFill/>
                </a:ln>
                <a:solidFill>
                  <a:srgbClr val="C00000"/>
                </a:solidFill>
                <a:effectLst/>
                <a:uLnTx/>
                <a:uFillTx/>
                <a:latin typeface="Calibri"/>
                <a:ea typeface="微软雅黑"/>
                <a:cs typeface="+mn-cs"/>
              </a:endParaRPr>
            </a:p>
          </p:txBody>
        </p:sp>
        <p:sp>
          <p:nvSpPr>
            <p:cNvPr id="9" name="文本框 11"/>
            <p:cNvSpPr txBox="1">
              <a:spLocks noChangeArrowheads="1"/>
            </p:cNvSpPr>
            <p:nvPr/>
          </p:nvSpPr>
          <p:spPr bwMode="auto">
            <a:xfrm>
              <a:off x="5675898" y="4291953"/>
              <a:ext cx="840204" cy="523220"/>
            </a:xfrm>
            <a:prstGeom prst="rect">
              <a:avLst/>
            </a:prstGeom>
            <a:noFill/>
            <a:ln w="9525">
              <a:noFill/>
              <a:miter lim="800000"/>
              <a:headEnd/>
              <a:tailEnd/>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C00000"/>
                  </a:solidFill>
                  <a:effectLst/>
                  <a:uLnTx/>
                  <a:uFillTx/>
                  <a:latin typeface="方正剪纸繁体" panose="02000000000000000000" pitchFamily="2" charset="-122"/>
                  <a:ea typeface="方正剪纸繁体" panose="02000000000000000000" pitchFamily="2" charset="-122"/>
                  <a:cs typeface="+mn-cs"/>
                </a:rPr>
                <a:t>贰</a:t>
              </a:r>
            </a:p>
          </p:txBody>
        </p:sp>
        <p:sp>
          <p:nvSpPr>
            <p:cNvPr id="10" name="文本框 11"/>
            <p:cNvSpPr txBox="1">
              <a:spLocks noChangeArrowheads="1"/>
            </p:cNvSpPr>
            <p:nvPr/>
          </p:nvSpPr>
          <p:spPr bwMode="auto">
            <a:xfrm>
              <a:off x="5683285" y="5135437"/>
              <a:ext cx="840204" cy="523220"/>
            </a:xfrm>
            <a:prstGeom prst="rect">
              <a:avLst/>
            </a:prstGeom>
            <a:noFill/>
            <a:ln w="9525">
              <a:noFill/>
              <a:miter lim="800000"/>
              <a:headEnd/>
              <a:tailEnd/>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C00000"/>
                  </a:solidFill>
                  <a:effectLst/>
                  <a:uLnTx/>
                  <a:uFillTx/>
                  <a:latin typeface="方正剪纸繁体" panose="02000000000000000000" pitchFamily="2" charset="-122"/>
                  <a:ea typeface="方正剪纸繁体" panose="02000000000000000000" pitchFamily="2" charset="-122"/>
                  <a:cs typeface="+mn-cs"/>
                </a:rPr>
                <a:t>叁</a:t>
              </a:r>
            </a:p>
          </p:txBody>
        </p:sp>
        <p:sp>
          <p:nvSpPr>
            <p:cNvPr id="11" name="Freeform 5"/>
            <p:cNvSpPr>
              <a:spLocks noEditPoints="1"/>
            </p:cNvSpPr>
            <p:nvPr/>
          </p:nvSpPr>
          <p:spPr bwMode="auto">
            <a:xfrm>
              <a:off x="5716434" y="5898392"/>
              <a:ext cx="759810" cy="759073"/>
            </a:xfrm>
            <a:custGeom>
              <a:avLst/>
              <a:gdLst>
                <a:gd name="T0" fmla="*/ 1646 w 5678"/>
                <a:gd name="T1" fmla="*/ 5403 h 5672"/>
                <a:gd name="T2" fmla="*/ 1298 w 5678"/>
                <a:gd name="T3" fmla="*/ 4754 h 5672"/>
                <a:gd name="T4" fmla="*/ 290 w 5678"/>
                <a:gd name="T5" fmla="*/ 4074 h 5672"/>
                <a:gd name="T6" fmla="*/ 340 w 5678"/>
                <a:gd name="T7" fmla="*/ 2876 h 5672"/>
                <a:gd name="T8" fmla="*/ 555 w 5678"/>
                <a:gd name="T9" fmla="*/ 1872 h 5672"/>
                <a:gd name="T10" fmla="*/ 1199 w 5678"/>
                <a:gd name="T11" fmla="*/ 963 h 5672"/>
                <a:gd name="T12" fmla="*/ 2068 w 5678"/>
                <a:gd name="T13" fmla="*/ 234 h 5672"/>
                <a:gd name="T14" fmla="*/ 3162 w 5678"/>
                <a:gd name="T15" fmla="*/ 13 h 5672"/>
                <a:gd name="T16" fmla="*/ 4219 w 5678"/>
                <a:gd name="T17" fmla="*/ 543 h 5672"/>
                <a:gd name="T18" fmla="*/ 5054 w 5678"/>
                <a:gd name="T19" fmla="*/ 1329 h 5672"/>
                <a:gd name="T20" fmla="*/ 5147 w 5678"/>
                <a:gd name="T21" fmla="*/ 1907 h 5672"/>
                <a:gd name="T22" fmla="*/ 5441 w 5678"/>
                <a:gd name="T23" fmla="*/ 2853 h 5672"/>
                <a:gd name="T24" fmla="*/ 5141 w 5678"/>
                <a:gd name="T25" fmla="*/ 4036 h 5672"/>
                <a:gd name="T26" fmla="*/ 4542 w 5678"/>
                <a:gd name="T27" fmla="*/ 4870 h 5672"/>
                <a:gd name="T28" fmla="*/ 3421 w 5678"/>
                <a:gd name="T29" fmla="*/ 5433 h 5672"/>
                <a:gd name="T30" fmla="*/ 1051 w 5678"/>
                <a:gd name="T31" fmla="*/ 4790 h 5672"/>
                <a:gd name="T32" fmla="*/ 2049 w 5678"/>
                <a:gd name="T33" fmla="*/ 5363 h 5672"/>
                <a:gd name="T34" fmla="*/ 3143 w 5678"/>
                <a:gd name="T35" fmla="*/ 5120 h 5672"/>
                <a:gd name="T36" fmla="*/ 4430 w 5678"/>
                <a:gd name="T37" fmla="*/ 4497 h 5672"/>
                <a:gd name="T38" fmla="*/ 5148 w 5678"/>
                <a:gd name="T39" fmla="*/ 3739 h 5672"/>
                <a:gd name="T40" fmla="*/ 5267 w 5678"/>
                <a:gd name="T41" fmla="*/ 2689 h 5672"/>
                <a:gd name="T42" fmla="*/ 4879 w 5678"/>
                <a:gd name="T43" fmla="*/ 1743 h 5672"/>
                <a:gd name="T44" fmla="*/ 4344 w 5678"/>
                <a:gd name="T45" fmla="*/ 860 h 5672"/>
                <a:gd name="T46" fmla="*/ 3350 w 5678"/>
                <a:gd name="T47" fmla="*/ 566 h 5672"/>
                <a:gd name="T48" fmla="*/ 2808 w 5678"/>
                <a:gd name="T49" fmla="*/ 483 h 5672"/>
                <a:gd name="T50" fmla="*/ 1699 w 5678"/>
                <a:gd name="T51" fmla="*/ 423 h 5672"/>
                <a:gd name="T52" fmla="*/ 1068 w 5678"/>
                <a:gd name="T53" fmla="*/ 1345 h 5672"/>
                <a:gd name="T54" fmla="*/ 541 w 5678"/>
                <a:gd name="T55" fmla="*/ 2678 h 5672"/>
                <a:gd name="T56" fmla="*/ 329 w 5678"/>
                <a:gd name="T57" fmla="*/ 3208 h 5672"/>
                <a:gd name="T58" fmla="*/ 675 w 5678"/>
                <a:gd name="T59" fmla="*/ 4153 h 5672"/>
                <a:gd name="T60" fmla="*/ 1341 w 5678"/>
                <a:gd name="T61" fmla="*/ 4874 h 5672"/>
                <a:gd name="T62" fmla="*/ 442 w 5678"/>
                <a:gd name="T63" fmla="*/ 3139 h 5672"/>
                <a:gd name="T64" fmla="*/ 3750 w 5678"/>
                <a:gd name="T65" fmla="*/ 640 h 5672"/>
                <a:gd name="T66" fmla="*/ 2427 w 5678"/>
                <a:gd name="T67" fmla="*/ 5515 h 5672"/>
                <a:gd name="T68" fmla="*/ 3569 w 5678"/>
                <a:gd name="T69" fmla="*/ 5138 h 5672"/>
                <a:gd name="T70" fmla="*/ 939 w 5678"/>
                <a:gd name="T71" fmla="*/ 4222 h 5672"/>
                <a:gd name="T72" fmla="*/ 1401 w 5678"/>
                <a:gd name="T73" fmla="*/ 4988 h 5672"/>
                <a:gd name="T74" fmla="*/ 1401 w 5678"/>
                <a:gd name="T75" fmla="*/ 4988 h 5672"/>
                <a:gd name="T76" fmla="*/ 5492 w 5678"/>
                <a:gd name="T77" fmla="*/ 3682 h 5672"/>
                <a:gd name="T78" fmla="*/ 4556 w 5678"/>
                <a:gd name="T79" fmla="*/ 4983 h 5672"/>
                <a:gd name="T80" fmla="*/ 1574 w 5678"/>
                <a:gd name="T81" fmla="*/ 758 h 5672"/>
                <a:gd name="T82" fmla="*/ 3908 w 5678"/>
                <a:gd name="T83" fmla="*/ 5003 h 5672"/>
                <a:gd name="T84" fmla="*/ 4188 w 5678"/>
                <a:gd name="T85" fmla="*/ 885 h 5672"/>
                <a:gd name="T86" fmla="*/ 2121 w 5678"/>
                <a:gd name="T87" fmla="*/ 5520 h 5672"/>
                <a:gd name="T88" fmla="*/ 747 w 5678"/>
                <a:gd name="T89" fmla="*/ 4041 h 5672"/>
                <a:gd name="T90" fmla="*/ 5382 w 5678"/>
                <a:gd name="T91" fmla="*/ 2906 h 5672"/>
                <a:gd name="T92" fmla="*/ 2758 w 5678"/>
                <a:gd name="T93" fmla="*/ 466 h 5672"/>
                <a:gd name="T94" fmla="*/ 2499 w 5678"/>
                <a:gd name="T95" fmla="*/ 421 h 5672"/>
                <a:gd name="T96" fmla="*/ 4094 w 5678"/>
                <a:gd name="T97" fmla="*/ 5112 h 5672"/>
                <a:gd name="T98" fmla="*/ 5116 w 5678"/>
                <a:gd name="T99" fmla="*/ 3961 h 5672"/>
                <a:gd name="T100" fmla="*/ 2096 w 5678"/>
                <a:gd name="T101" fmla="*/ 146 h 5672"/>
                <a:gd name="T102" fmla="*/ 5187 w 5678"/>
                <a:gd name="T103" fmla="*/ 1830 h 5672"/>
                <a:gd name="T104" fmla="*/ 3224 w 5678"/>
                <a:gd name="T105" fmla="*/ 429 h 5672"/>
                <a:gd name="T106" fmla="*/ 5544 w 5678"/>
                <a:gd name="T107" fmla="*/ 2561 h 5672"/>
                <a:gd name="T108" fmla="*/ 5064 w 5678"/>
                <a:gd name="T109" fmla="*/ 1249 h 5672"/>
                <a:gd name="T110" fmla="*/ 5261 w 5678"/>
                <a:gd name="T111" fmla="*/ 1600 h 5672"/>
                <a:gd name="T112" fmla="*/ 521 w 5678"/>
                <a:gd name="T113" fmla="*/ 3489 h 5672"/>
                <a:gd name="T114" fmla="*/ 450 w 5678"/>
                <a:gd name="T115" fmla="*/ 2447 h 5672"/>
                <a:gd name="T116" fmla="*/ 321 w 5678"/>
                <a:gd name="T117" fmla="*/ 1643 h 5672"/>
                <a:gd name="T118" fmla="*/ 918 w 5678"/>
                <a:gd name="T119" fmla="*/ 1355 h 5672"/>
                <a:gd name="T120" fmla="*/ 1082 w 5678"/>
                <a:gd name="T121" fmla="*/ 1000 h 5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678" h="5672">
                  <a:moveTo>
                    <a:pt x="2844" y="5666"/>
                  </a:moveTo>
                  <a:cubicBezTo>
                    <a:pt x="2844" y="5499"/>
                    <a:pt x="2844" y="5499"/>
                    <a:pt x="2844" y="5499"/>
                  </a:cubicBezTo>
                  <a:cubicBezTo>
                    <a:pt x="2880" y="5497"/>
                    <a:pt x="2916" y="5494"/>
                    <a:pt x="2953" y="5491"/>
                  </a:cubicBezTo>
                  <a:cubicBezTo>
                    <a:pt x="2953" y="5423"/>
                    <a:pt x="2953" y="5423"/>
                    <a:pt x="2953" y="5423"/>
                  </a:cubicBezTo>
                  <a:cubicBezTo>
                    <a:pt x="2842" y="5423"/>
                    <a:pt x="2842" y="5423"/>
                    <a:pt x="2842" y="5423"/>
                  </a:cubicBezTo>
                  <a:cubicBezTo>
                    <a:pt x="2842" y="5393"/>
                    <a:pt x="2842" y="5368"/>
                    <a:pt x="2842" y="5343"/>
                  </a:cubicBezTo>
                  <a:cubicBezTo>
                    <a:pt x="2842" y="5295"/>
                    <a:pt x="2842" y="5295"/>
                    <a:pt x="2788" y="5302"/>
                  </a:cubicBezTo>
                  <a:cubicBezTo>
                    <a:pt x="2783" y="5423"/>
                    <a:pt x="2778" y="5545"/>
                    <a:pt x="2773" y="5670"/>
                  </a:cubicBezTo>
                  <a:cubicBezTo>
                    <a:pt x="2588" y="5672"/>
                    <a:pt x="2411" y="5645"/>
                    <a:pt x="2233" y="5601"/>
                  </a:cubicBezTo>
                  <a:cubicBezTo>
                    <a:pt x="2245" y="5545"/>
                    <a:pt x="2257" y="5491"/>
                    <a:pt x="2269" y="5433"/>
                  </a:cubicBezTo>
                  <a:cubicBezTo>
                    <a:pt x="2306" y="5440"/>
                    <a:pt x="2342" y="5447"/>
                    <a:pt x="2381" y="5455"/>
                  </a:cubicBezTo>
                  <a:cubicBezTo>
                    <a:pt x="2384" y="5432"/>
                    <a:pt x="2387" y="5411"/>
                    <a:pt x="2391" y="5387"/>
                  </a:cubicBezTo>
                  <a:cubicBezTo>
                    <a:pt x="2355" y="5377"/>
                    <a:pt x="2321" y="5367"/>
                    <a:pt x="2284" y="5357"/>
                  </a:cubicBezTo>
                  <a:cubicBezTo>
                    <a:pt x="2292" y="5320"/>
                    <a:pt x="2300" y="5283"/>
                    <a:pt x="2308" y="5245"/>
                  </a:cubicBezTo>
                  <a:cubicBezTo>
                    <a:pt x="2291" y="5241"/>
                    <a:pt x="2276" y="5237"/>
                    <a:pt x="2257" y="5233"/>
                  </a:cubicBezTo>
                  <a:cubicBezTo>
                    <a:pt x="2227" y="5351"/>
                    <a:pt x="2198" y="5466"/>
                    <a:pt x="2167" y="5587"/>
                  </a:cubicBezTo>
                  <a:cubicBezTo>
                    <a:pt x="1984" y="5551"/>
                    <a:pt x="1817" y="5476"/>
                    <a:pt x="1646" y="5403"/>
                  </a:cubicBezTo>
                  <a:cubicBezTo>
                    <a:pt x="1672" y="5350"/>
                    <a:pt x="1697" y="5300"/>
                    <a:pt x="1723" y="5246"/>
                  </a:cubicBezTo>
                  <a:cubicBezTo>
                    <a:pt x="1759" y="5259"/>
                    <a:pt x="1793" y="5272"/>
                    <a:pt x="1826" y="5284"/>
                  </a:cubicBezTo>
                  <a:cubicBezTo>
                    <a:pt x="1829" y="5281"/>
                    <a:pt x="1830" y="5281"/>
                    <a:pt x="1831" y="5280"/>
                  </a:cubicBezTo>
                  <a:cubicBezTo>
                    <a:pt x="1851" y="5228"/>
                    <a:pt x="1851" y="5228"/>
                    <a:pt x="1802" y="5203"/>
                  </a:cubicBezTo>
                  <a:cubicBezTo>
                    <a:pt x="1787" y="5196"/>
                    <a:pt x="1772" y="5188"/>
                    <a:pt x="1754" y="5179"/>
                  </a:cubicBezTo>
                  <a:cubicBezTo>
                    <a:pt x="1769" y="5142"/>
                    <a:pt x="1784" y="5106"/>
                    <a:pt x="1798" y="5071"/>
                  </a:cubicBezTo>
                  <a:cubicBezTo>
                    <a:pt x="1797" y="5068"/>
                    <a:pt x="1796" y="5066"/>
                    <a:pt x="1795" y="5065"/>
                  </a:cubicBezTo>
                  <a:cubicBezTo>
                    <a:pt x="1754" y="5046"/>
                    <a:pt x="1754" y="5046"/>
                    <a:pt x="1733" y="5086"/>
                  </a:cubicBezTo>
                  <a:cubicBezTo>
                    <a:pt x="1690" y="5169"/>
                    <a:pt x="1646" y="5252"/>
                    <a:pt x="1602" y="5335"/>
                  </a:cubicBezTo>
                  <a:cubicBezTo>
                    <a:pt x="1597" y="5345"/>
                    <a:pt x="1591" y="5356"/>
                    <a:pt x="1584" y="5368"/>
                  </a:cubicBezTo>
                  <a:cubicBezTo>
                    <a:pt x="1417" y="5292"/>
                    <a:pt x="1264" y="5196"/>
                    <a:pt x="1120" y="5082"/>
                  </a:cubicBezTo>
                  <a:cubicBezTo>
                    <a:pt x="1156" y="5036"/>
                    <a:pt x="1191" y="4992"/>
                    <a:pt x="1228" y="4946"/>
                  </a:cubicBezTo>
                  <a:cubicBezTo>
                    <a:pt x="1258" y="4967"/>
                    <a:pt x="1288" y="4988"/>
                    <a:pt x="1321" y="5010"/>
                  </a:cubicBezTo>
                  <a:cubicBezTo>
                    <a:pt x="1333" y="4991"/>
                    <a:pt x="1345" y="4974"/>
                    <a:pt x="1357" y="4954"/>
                  </a:cubicBezTo>
                  <a:cubicBezTo>
                    <a:pt x="1328" y="4931"/>
                    <a:pt x="1301" y="4908"/>
                    <a:pt x="1272" y="4884"/>
                  </a:cubicBezTo>
                  <a:cubicBezTo>
                    <a:pt x="1293" y="4852"/>
                    <a:pt x="1314" y="4822"/>
                    <a:pt x="1336" y="4789"/>
                  </a:cubicBezTo>
                  <a:cubicBezTo>
                    <a:pt x="1324" y="4778"/>
                    <a:pt x="1313" y="4767"/>
                    <a:pt x="1298" y="4754"/>
                  </a:cubicBezTo>
                  <a:cubicBezTo>
                    <a:pt x="1219" y="4848"/>
                    <a:pt x="1141" y="4940"/>
                    <a:pt x="1061" y="5034"/>
                  </a:cubicBezTo>
                  <a:cubicBezTo>
                    <a:pt x="916" y="4925"/>
                    <a:pt x="788" y="4800"/>
                    <a:pt x="673" y="4656"/>
                  </a:cubicBezTo>
                  <a:cubicBezTo>
                    <a:pt x="718" y="4618"/>
                    <a:pt x="760" y="4581"/>
                    <a:pt x="803" y="4545"/>
                  </a:cubicBezTo>
                  <a:cubicBezTo>
                    <a:pt x="829" y="4572"/>
                    <a:pt x="854" y="4598"/>
                    <a:pt x="880" y="4626"/>
                  </a:cubicBezTo>
                  <a:cubicBezTo>
                    <a:pt x="897" y="4612"/>
                    <a:pt x="912" y="4598"/>
                    <a:pt x="930" y="4582"/>
                  </a:cubicBezTo>
                  <a:cubicBezTo>
                    <a:pt x="906" y="4553"/>
                    <a:pt x="883" y="4526"/>
                    <a:pt x="858" y="4498"/>
                  </a:cubicBezTo>
                  <a:cubicBezTo>
                    <a:pt x="888" y="4470"/>
                    <a:pt x="917" y="4443"/>
                    <a:pt x="949" y="4413"/>
                  </a:cubicBezTo>
                  <a:cubicBezTo>
                    <a:pt x="934" y="4398"/>
                    <a:pt x="923" y="4388"/>
                    <a:pt x="910" y="4376"/>
                  </a:cubicBezTo>
                  <a:cubicBezTo>
                    <a:pt x="815" y="4449"/>
                    <a:pt x="721" y="4522"/>
                    <a:pt x="624" y="4597"/>
                  </a:cubicBezTo>
                  <a:cubicBezTo>
                    <a:pt x="507" y="4456"/>
                    <a:pt x="404" y="4308"/>
                    <a:pt x="323" y="4142"/>
                  </a:cubicBezTo>
                  <a:cubicBezTo>
                    <a:pt x="375" y="4114"/>
                    <a:pt x="425" y="4088"/>
                    <a:pt x="477" y="4061"/>
                  </a:cubicBezTo>
                  <a:cubicBezTo>
                    <a:pt x="496" y="4093"/>
                    <a:pt x="515" y="4125"/>
                    <a:pt x="535" y="4159"/>
                  </a:cubicBezTo>
                  <a:cubicBezTo>
                    <a:pt x="554" y="4149"/>
                    <a:pt x="571" y="4139"/>
                    <a:pt x="592" y="4128"/>
                  </a:cubicBezTo>
                  <a:cubicBezTo>
                    <a:pt x="574" y="4094"/>
                    <a:pt x="557" y="4062"/>
                    <a:pt x="539" y="4028"/>
                  </a:cubicBezTo>
                  <a:cubicBezTo>
                    <a:pt x="575" y="4007"/>
                    <a:pt x="609" y="3987"/>
                    <a:pt x="646" y="3966"/>
                  </a:cubicBezTo>
                  <a:cubicBezTo>
                    <a:pt x="637" y="3952"/>
                    <a:pt x="628" y="3938"/>
                    <a:pt x="618" y="3924"/>
                  </a:cubicBezTo>
                  <a:cubicBezTo>
                    <a:pt x="509" y="3974"/>
                    <a:pt x="401" y="4024"/>
                    <a:pt x="290" y="4074"/>
                  </a:cubicBezTo>
                  <a:cubicBezTo>
                    <a:pt x="204" y="3913"/>
                    <a:pt x="153" y="3741"/>
                    <a:pt x="107" y="3563"/>
                  </a:cubicBezTo>
                  <a:cubicBezTo>
                    <a:pt x="162" y="3548"/>
                    <a:pt x="214" y="3533"/>
                    <a:pt x="270" y="3517"/>
                  </a:cubicBezTo>
                  <a:cubicBezTo>
                    <a:pt x="281" y="3554"/>
                    <a:pt x="291" y="3590"/>
                    <a:pt x="301" y="3624"/>
                  </a:cubicBezTo>
                  <a:cubicBezTo>
                    <a:pt x="304" y="3625"/>
                    <a:pt x="306" y="3626"/>
                    <a:pt x="306" y="3625"/>
                  </a:cubicBezTo>
                  <a:cubicBezTo>
                    <a:pt x="366" y="3611"/>
                    <a:pt x="366" y="3611"/>
                    <a:pt x="352" y="3553"/>
                  </a:cubicBezTo>
                  <a:cubicBezTo>
                    <a:pt x="348" y="3536"/>
                    <a:pt x="344" y="3519"/>
                    <a:pt x="339" y="3500"/>
                  </a:cubicBezTo>
                  <a:cubicBezTo>
                    <a:pt x="375" y="3488"/>
                    <a:pt x="409" y="3476"/>
                    <a:pt x="445" y="3464"/>
                  </a:cubicBezTo>
                  <a:cubicBezTo>
                    <a:pt x="441" y="3446"/>
                    <a:pt x="436" y="3430"/>
                    <a:pt x="431" y="3411"/>
                  </a:cubicBezTo>
                  <a:cubicBezTo>
                    <a:pt x="317" y="3437"/>
                    <a:pt x="204" y="3464"/>
                    <a:pt x="87" y="3491"/>
                  </a:cubicBezTo>
                  <a:cubicBezTo>
                    <a:pt x="41" y="3315"/>
                    <a:pt x="28" y="3135"/>
                    <a:pt x="5" y="2954"/>
                  </a:cubicBezTo>
                  <a:cubicBezTo>
                    <a:pt x="65" y="2950"/>
                    <a:pt x="120" y="2947"/>
                    <a:pt x="178" y="2943"/>
                  </a:cubicBezTo>
                  <a:cubicBezTo>
                    <a:pt x="181" y="2981"/>
                    <a:pt x="185" y="3017"/>
                    <a:pt x="189" y="3057"/>
                  </a:cubicBezTo>
                  <a:cubicBezTo>
                    <a:pt x="210" y="3055"/>
                    <a:pt x="231" y="3054"/>
                    <a:pt x="256" y="3052"/>
                  </a:cubicBezTo>
                  <a:cubicBezTo>
                    <a:pt x="254" y="3014"/>
                    <a:pt x="252" y="2978"/>
                    <a:pt x="250" y="2938"/>
                  </a:cubicBezTo>
                  <a:cubicBezTo>
                    <a:pt x="282" y="2936"/>
                    <a:pt x="313" y="2932"/>
                    <a:pt x="343" y="2931"/>
                  </a:cubicBezTo>
                  <a:cubicBezTo>
                    <a:pt x="369" y="2930"/>
                    <a:pt x="367" y="2914"/>
                    <a:pt x="368" y="2897"/>
                  </a:cubicBezTo>
                  <a:cubicBezTo>
                    <a:pt x="369" y="2875"/>
                    <a:pt x="356" y="2875"/>
                    <a:pt x="340" y="2876"/>
                  </a:cubicBezTo>
                  <a:cubicBezTo>
                    <a:pt x="240" y="2877"/>
                    <a:pt x="139" y="2879"/>
                    <a:pt x="39" y="2881"/>
                  </a:cubicBezTo>
                  <a:cubicBezTo>
                    <a:pt x="29" y="2881"/>
                    <a:pt x="19" y="2881"/>
                    <a:pt x="5" y="2881"/>
                  </a:cubicBezTo>
                  <a:cubicBezTo>
                    <a:pt x="0" y="2698"/>
                    <a:pt x="25" y="2521"/>
                    <a:pt x="48" y="2341"/>
                  </a:cubicBezTo>
                  <a:cubicBezTo>
                    <a:pt x="106" y="2349"/>
                    <a:pt x="162" y="2358"/>
                    <a:pt x="222" y="2367"/>
                  </a:cubicBezTo>
                  <a:cubicBezTo>
                    <a:pt x="216" y="2404"/>
                    <a:pt x="211" y="2440"/>
                    <a:pt x="205" y="2479"/>
                  </a:cubicBezTo>
                  <a:cubicBezTo>
                    <a:pt x="225" y="2480"/>
                    <a:pt x="244" y="2481"/>
                    <a:pt x="264" y="2482"/>
                  </a:cubicBezTo>
                  <a:cubicBezTo>
                    <a:pt x="272" y="2446"/>
                    <a:pt x="280" y="2411"/>
                    <a:pt x="287" y="2376"/>
                  </a:cubicBezTo>
                  <a:cubicBezTo>
                    <a:pt x="327" y="2380"/>
                    <a:pt x="365" y="2385"/>
                    <a:pt x="405" y="2389"/>
                  </a:cubicBezTo>
                  <a:cubicBezTo>
                    <a:pt x="407" y="2373"/>
                    <a:pt x="410" y="2358"/>
                    <a:pt x="413" y="2339"/>
                  </a:cubicBezTo>
                  <a:cubicBezTo>
                    <a:pt x="297" y="2316"/>
                    <a:pt x="182" y="2292"/>
                    <a:pt x="63" y="2268"/>
                  </a:cubicBezTo>
                  <a:cubicBezTo>
                    <a:pt x="89" y="2086"/>
                    <a:pt x="154" y="1919"/>
                    <a:pt x="222" y="1749"/>
                  </a:cubicBezTo>
                  <a:cubicBezTo>
                    <a:pt x="273" y="1768"/>
                    <a:pt x="322" y="1787"/>
                    <a:pt x="375" y="1806"/>
                  </a:cubicBezTo>
                  <a:cubicBezTo>
                    <a:pt x="361" y="1845"/>
                    <a:pt x="348" y="1881"/>
                    <a:pt x="336" y="1917"/>
                  </a:cubicBezTo>
                  <a:cubicBezTo>
                    <a:pt x="339" y="1920"/>
                    <a:pt x="340" y="1921"/>
                    <a:pt x="342" y="1922"/>
                  </a:cubicBezTo>
                  <a:cubicBezTo>
                    <a:pt x="400" y="1939"/>
                    <a:pt x="400" y="1939"/>
                    <a:pt x="424" y="1883"/>
                  </a:cubicBezTo>
                  <a:cubicBezTo>
                    <a:pt x="430" y="1867"/>
                    <a:pt x="437" y="1851"/>
                    <a:pt x="445" y="1833"/>
                  </a:cubicBezTo>
                  <a:cubicBezTo>
                    <a:pt x="482" y="1846"/>
                    <a:pt x="517" y="1859"/>
                    <a:pt x="555" y="1872"/>
                  </a:cubicBezTo>
                  <a:cubicBezTo>
                    <a:pt x="561" y="1859"/>
                    <a:pt x="567" y="1845"/>
                    <a:pt x="575" y="1828"/>
                  </a:cubicBezTo>
                  <a:cubicBezTo>
                    <a:pt x="467" y="1779"/>
                    <a:pt x="361" y="1732"/>
                    <a:pt x="252" y="1683"/>
                  </a:cubicBezTo>
                  <a:cubicBezTo>
                    <a:pt x="317" y="1511"/>
                    <a:pt x="414" y="1360"/>
                    <a:pt x="511" y="1206"/>
                  </a:cubicBezTo>
                  <a:cubicBezTo>
                    <a:pt x="561" y="1238"/>
                    <a:pt x="608" y="1269"/>
                    <a:pt x="659" y="1302"/>
                  </a:cubicBezTo>
                  <a:cubicBezTo>
                    <a:pt x="637" y="1336"/>
                    <a:pt x="616" y="1369"/>
                    <a:pt x="594" y="1404"/>
                  </a:cubicBezTo>
                  <a:cubicBezTo>
                    <a:pt x="614" y="1413"/>
                    <a:pt x="631" y="1420"/>
                    <a:pt x="651" y="1429"/>
                  </a:cubicBezTo>
                  <a:cubicBezTo>
                    <a:pt x="672" y="1400"/>
                    <a:pt x="693" y="1372"/>
                    <a:pt x="715" y="1343"/>
                  </a:cubicBezTo>
                  <a:cubicBezTo>
                    <a:pt x="747" y="1362"/>
                    <a:pt x="778" y="1380"/>
                    <a:pt x="811" y="1400"/>
                  </a:cubicBezTo>
                  <a:cubicBezTo>
                    <a:pt x="821" y="1388"/>
                    <a:pt x="830" y="1377"/>
                    <a:pt x="841" y="1363"/>
                  </a:cubicBezTo>
                  <a:cubicBezTo>
                    <a:pt x="746" y="1292"/>
                    <a:pt x="652" y="1223"/>
                    <a:pt x="554" y="1151"/>
                  </a:cubicBezTo>
                  <a:cubicBezTo>
                    <a:pt x="654" y="1000"/>
                    <a:pt x="782" y="876"/>
                    <a:pt x="908" y="755"/>
                  </a:cubicBezTo>
                  <a:cubicBezTo>
                    <a:pt x="949" y="795"/>
                    <a:pt x="989" y="835"/>
                    <a:pt x="1031" y="876"/>
                  </a:cubicBezTo>
                  <a:cubicBezTo>
                    <a:pt x="1007" y="899"/>
                    <a:pt x="981" y="923"/>
                    <a:pt x="952" y="949"/>
                  </a:cubicBezTo>
                  <a:cubicBezTo>
                    <a:pt x="971" y="966"/>
                    <a:pt x="986" y="979"/>
                    <a:pt x="1002" y="993"/>
                  </a:cubicBezTo>
                  <a:cubicBezTo>
                    <a:pt x="1029" y="970"/>
                    <a:pt x="1056" y="948"/>
                    <a:pt x="1084" y="924"/>
                  </a:cubicBezTo>
                  <a:cubicBezTo>
                    <a:pt x="1113" y="949"/>
                    <a:pt x="1141" y="973"/>
                    <a:pt x="1171" y="999"/>
                  </a:cubicBezTo>
                  <a:cubicBezTo>
                    <a:pt x="1180" y="987"/>
                    <a:pt x="1189" y="977"/>
                    <a:pt x="1199" y="963"/>
                  </a:cubicBezTo>
                  <a:cubicBezTo>
                    <a:pt x="1125" y="878"/>
                    <a:pt x="1049" y="790"/>
                    <a:pt x="970" y="698"/>
                  </a:cubicBezTo>
                  <a:cubicBezTo>
                    <a:pt x="1099" y="572"/>
                    <a:pt x="1253" y="481"/>
                    <a:pt x="1404" y="382"/>
                  </a:cubicBezTo>
                  <a:cubicBezTo>
                    <a:pt x="1435" y="431"/>
                    <a:pt x="1464" y="478"/>
                    <a:pt x="1494" y="526"/>
                  </a:cubicBezTo>
                  <a:cubicBezTo>
                    <a:pt x="1463" y="548"/>
                    <a:pt x="1434" y="569"/>
                    <a:pt x="1403" y="591"/>
                  </a:cubicBezTo>
                  <a:cubicBezTo>
                    <a:pt x="1415" y="607"/>
                    <a:pt x="1425" y="621"/>
                    <a:pt x="1437" y="638"/>
                  </a:cubicBezTo>
                  <a:cubicBezTo>
                    <a:pt x="1469" y="623"/>
                    <a:pt x="1501" y="607"/>
                    <a:pt x="1535" y="591"/>
                  </a:cubicBezTo>
                  <a:cubicBezTo>
                    <a:pt x="1555" y="623"/>
                    <a:pt x="1575" y="654"/>
                    <a:pt x="1596" y="687"/>
                  </a:cubicBezTo>
                  <a:cubicBezTo>
                    <a:pt x="1611" y="678"/>
                    <a:pt x="1624" y="669"/>
                    <a:pt x="1639" y="660"/>
                  </a:cubicBezTo>
                  <a:cubicBezTo>
                    <a:pt x="1584" y="555"/>
                    <a:pt x="1529" y="453"/>
                    <a:pt x="1473" y="347"/>
                  </a:cubicBezTo>
                  <a:cubicBezTo>
                    <a:pt x="1625" y="250"/>
                    <a:pt x="1790" y="192"/>
                    <a:pt x="1958" y="133"/>
                  </a:cubicBezTo>
                  <a:cubicBezTo>
                    <a:pt x="1978" y="187"/>
                    <a:pt x="1996" y="238"/>
                    <a:pt x="2016" y="291"/>
                  </a:cubicBezTo>
                  <a:cubicBezTo>
                    <a:pt x="1980" y="305"/>
                    <a:pt x="1947" y="318"/>
                    <a:pt x="1911" y="332"/>
                  </a:cubicBezTo>
                  <a:cubicBezTo>
                    <a:pt x="1918" y="352"/>
                    <a:pt x="1924" y="371"/>
                    <a:pt x="1932" y="392"/>
                  </a:cubicBezTo>
                  <a:cubicBezTo>
                    <a:pt x="1967" y="381"/>
                    <a:pt x="2001" y="371"/>
                    <a:pt x="2038" y="359"/>
                  </a:cubicBezTo>
                  <a:cubicBezTo>
                    <a:pt x="2051" y="396"/>
                    <a:pt x="2064" y="432"/>
                    <a:pt x="2078" y="470"/>
                  </a:cubicBezTo>
                  <a:cubicBezTo>
                    <a:pt x="2096" y="464"/>
                    <a:pt x="2112" y="459"/>
                    <a:pt x="2131" y="454"/>
                  </a:cubicBezTo>
                  <a:cubicBezTo>
                    <a:pt x="2110" y="379"/>
                    <a:pt x="2089" y="306"/>
                    <a:pt x="2068" y="234"/>
                  </a:cubicBezTo>
                  <a:cubicBezTo>
                    <a:pt x="2059" y="202"/>
                    <a:pt x="2051" y="170"/>
                    <a:pt x="2040" y="139"/>
                  </a:cubicBezTo>
                  <a:cubicBezTo>
                    <a:pt x="2032" y="117"/>
                    <a:pt x="2039" y="108"/>
                    <a:pt x="2059" y="103"/>
                  </a:cubicBezTo>
                  <a:cubicBezTo>
                    <a:pt x="2149" y="82"/>
                    <a:pt x="2237" y="59"/>
                    <a:pt x="2327" y="41"/>
                  </a:cubicBezTo>
                  <a:cubicBezTo>
                    <a:pt x="2392" y="28"/>
                    <a:pt x="2457" y="22"/>
                    <a:pt x="2522" y="13"/>
                  </a:cubicBezTo>
                  <a:cubicBezTo>
                    <a:pt x="2531" y="12"/>
                    <a:pt x="2541" y="13"/>
                    <a:pt x="2553" y="13"/>
                  </a:cubicBezTo>
                  <a:cubicBezTo>
                    <a:pt x="2559" y="65"/>
                    <a:pt x="2565" y="117"/>
                    <a:pt x="2572" y="173"/>
                  </a:cubicBezTo>
                  <a:cubicBezTo>
                    <a:pt x="2537" y="179"/>
                    <a:pt x="2504" y="185"/>
                    <a:pt x="2467" y="192"/>
                  </a:cubicBezTo>
                  <a:cubicBezTo>
                    <a:pt x="2470" y="213"/>
                    <a:pt x="2472" y="232"/>
                    <a:pt x="2475" y="254"/>
                  </a:cubicBezTo>
                  <a:cubicBezTo>
                    <a:pt x="2510" y="252"/>
                    <a:pt x="2544" y="250"/>
                    <a:pt x="2579" y="248"/>
                  </a:cubicBezTo>
                  <a:cubicBezTo>
                    <a:pt x="2583" y="275"/>
                    <a:pt x="2589" y="300"/>
                    <a:pt x="2590" y="325"/>
                  </a:cubicBezTo>
                  <a:cubicBezTo>
                    <a:pt x="2590" y="354"/>
                    <a:pt x="2605" y="361"/>
                    <a:pt x="2630" y="357"/>
                  </a:cubicBezTo>
                  <a:cubicBezTo>
                    <a:pt x="2636" y="356"/>
                    <a:pt x="2641" y="355"/>
                    <a:pt x="2648" y="354"/>
                  </a:cubicBezTo>
                  <a:cubicBezTo>
                    <a:pt x="2645" y="295"/>
                    <a:pt x="2641" y="237"/>
                    <a:pt x="2637" y="179"/>
                  </a:cubicBezTo>
                  <a:cubicBezTo>
                    <a:pt x="2634" y="130"/>
                    <a:pt x="2632" y="82"/>
                    <a:pt x="2627" y="33"/>
                  </a:cubicBezTo>
                  <a:cubicBezTo>
                    <a:pt x="2624" y="10"/>
                    <a:pt x="2631" y="0"/>
                    <a:pt x="2655" y="1"/>
                  </a:cubicBezTo>
                  <a:cubicBezTo>
                    <a:pt x="2767" y="2"/>
                    <a:pt x="2878" y="2"/>
                    <a:pt x="2990" y="4"/>
                  </a:cubicBezTo>
                  <a:cubicBezTo>
                    <a:pt x="3046" y="5"/>
                    <a:pt x="3102" y="10"/>
                    <a:pt x="3162" y="13"/>
                  </a:cubicBezTo>
                  <a:cubicBezTo>
                    <a:pt x="3156" y="67"/>
                    <a:pt x="3150" y="120"/>
                    <a:pt x="3143" y="175"/>
                  </a:cubicBezTo>
                  <a:cubicBezTo>
                    <a:pt x="3106" y="173"/>
                    <a:pt x="3071" y="171"/>
                    <a:pt x="3034" y="169"/>
                  </a:cubicBezTo>
                  <a:cubicBezTo>
                    <a:pt x="3031" y="190"/>
                    <a:pt x="3029" y="209"/>
                    <a:pt x="3027" y="230"/>
                  </a:cubicBezTo>
                  <a:cubicBezTo>
                    <a:pt x="3063" y="237"/>
                    <a:pt x="3097" y="243"/>
                    <a:pt x="3133" y="249"/>
                  </a:cubicBezTo>
                  <a:cubicBezTo>
                    <a:pt x="3131" y="288"/>
                    <a:pt x="3129" y="326"/>
                    <a:pt x="3127" y="366"/>
                  </a:cubicBezTo>
                  <a:cubicBezTo>
                    <a:pt x="3145" y="368"/>
                    <a:pt x="3160" y="371"/>
                    <a:pt x="3180" y="373"/>
                  </a:cubicBezTo>
                  <a:cubicBezTo>
                    <a:pt x="3196" y="256"/>
                    <a:pt x="3212" y="141"/>
                    <a:pt x="3229" y="22"/>
                  </a:cubicBezTo>
                  <a:cubicBezTo>
                    <a:pt x="3408" y="44"/>
                    <a:pt x="3580" y="87"/>
                    <a:pt x="3752" y="143"/>
                  </a:cubicBezTo>
                  <a:cubicBezTo>
                    <a:pt x="3734" y="198"/>
                    <a:pt x="3716" y="250"/>
                    <a:pt x="3698" y="304"/>
                  </a:cubicBezTo>
                  <a:cubicBezTo>
                    <a:pt x="3661" y="295"/>
                    <a:pt x="3626" y="286"/>
                    <a:pt x="3589" y="277"/>
                  </a:cubicBezTo>
                  <a:cubicBezTo>
                    <a:pt x="3583" y="295"/>
                    <a:pt x="3578" y="312"/>
                    <a:pt x="3572" y="332"/>
                  </a:cubicBezTo>
                  <a:cubicBezTo>
                    <a:pt x="3607" y="345"/>
                    <a:pt x="3640" y="357"/>
                    <a:pt x="3675" y="370"/>
                  </a:cubicBezTo>
                  <a:cubicBezTo>
                    <a:pt x="3666" y="408"/>
                    <a:pt x="3656" y="443"/>
                    <a:pt x="3646" y="482"/>
                  </a:cubicBezTo>
                  <a:cubicBezTo>
                    <a:pt x="3663" y="487"/>
                    <a:pt x="3678" y="491"/>
                    <a:pt x="3696" y="497"/>
                  </a:cubicBezTo>
                  <a:cubicBezTo>
                    <a:pt x="3737" y="388"/>
                    <a:pt x="3777" y="281"/>
                    <a:pt x="3819" y="170"/>
                  </a:cubicBezTo>
                  <a:cubicBezTo>
                    <a:pt x="3987" y="234"/>
                    <a:pt x="4155" y="296"/>
                    <a:pt x="4302" y="404"/>
                  </a:cubicBezTo>
                  <a:cubicBezTo>
                    <a:pt x="4274" y="451"/>
                    <a:pt x="4247" y="496"/>
                    <a:pt x="4219" y="543"/>
                  </a:cubicBezTo>
                  <a:cubicBezTo>
                    <a:pt x="4185" y="527"/>
                    <a:pt x="4153" y="511"/>
                    <a:pt x="4122" y="496"/>
                  </a:cubicBezTo>
                  <a:cubicBezTo>
                    <a:pt x="4119" y="498"/>
                    <a:pt x="4118" y="498"/>
                    <a:pt x="4117" y="499"/>
                  </a:cubicBezTo>
                  <a:cubicBezTo>
                    <a:pt x="4091" y="548"/>
                    <a:pt x="4091" y="548"/>
                    <a:pt x="4136" y="579"/>
                  </a:cubicBezTo>
                  <a:cubicBezTo>
                    <a:pt x="4150" y="589"/>
                    <a:pt x="4164" y="598"/>
                    <a:pt x="4180" y="609"/>
                  </a:cubicBezTo>
                  <a:cubicBezTo>
                    <a:pt x="4164" y="643"/>
                    <a:pt x="4148" y="676"/>
                    <a:pt x="4132" y="709"/>
                  </a:cubicBezTo>
                  <a:cubicBezTo>
                    <a:pt x="4171" y="736"/>
                    <a:pt x="4171" y="736"/>
                    <a:pt x="4193" y="701"/>
                  </a:cubicBezTo>
                  <a:cubicBezTo>
                    <a:pt x="4249" y="614"/>
                    <a:pt x="4304" y="527"/>
                    <a:pt x="4362" y="437"/>
                  </a:cubicBezTo>
                  <a:cubicBezTo>
                    <a:pt x="4524" y="523"/>
                    <a:pt x="4654" y="644"/>
                    <a:pt x="4786" y="771"/>
                  </a:cubicBezTo>
                  <a:cubicBezTo>
                    <a:pt x="4748" y="811"/>
                    <a:pt x="4712" y="850"/>
                    <a:pt x="4676" y="891"/>
                  </a:cubicBezTo>
                  <a:cubicBezTo>
                    <a:pt x="4646" y="866"/>
                    <a:pt x="4617" y="843"/>
                    <a:pt x="4586" y="818"/>
                  </a:cubicBezTo>
                  <a:cubicBezTo>
                    <a:pt x="4573" y="836"/>
                    <a:pt x="4560" y="852"/>
                    <a:pt x="4546" y="870"/>
                  </a:cubicBezTo>
                  <a:cubicBezTo>
                    <a:pt x="4572" y="895"/>
                    <a:pt x="4597" y="918"/>
                    <a:pt x="4625" y="944"/>
                  </a:cubicBezTo>
                  <a:cubicBezTo>
                    <a:pt x="4601" y="973"/>
                    <a:pt x="4577" y="1002"/>
                    <a:pt x="4552" y="1032"/>
                  </a:cubicBezTo>
                  <a:cubicBezTo>
                    <a:pt x="4563" y="1044"/>
                    <a:pt x="4573" y="1054"/>
                    <a:pt x="4587" y="1069"/>
                  </a:cubicBezTo>
                  <a:cubicBezTo>
                    <a:pt x="4670" y="983"/>
                    <a:pt x="4751" y="898"/>
                    <a:pt x="4834" y="812"/>
                  </a:cubicBezTo>
                  <a:cubicBezTo>
                    <a:pt x="4965" y="948"/>
                    <a:pt x="5083" y="1081"/>
                    <a:pt x="5181" y="1235"/>
                  </a:cubicBezTo>
                  <a:cubicBezTo>
                    <a:pt x="5138" y="1267"/>
                    <a:pt x="5097" y="1297"/>
                    <a:pt x="5054" y="1329"/>
                  </a:cubicBezTo>
                  <a:cubicBezTo>
                    <a:pt x="5028" y="1300"/>
                    <a:pt x="5004" y="1272"/>
                    <a:pt x="4977" y="1242"/>
                  </a:cubicBezTo>
                  <a:cubicBezTo>
                    <a:pt x="4963" y="1253"/>
                    <a:pt x="4950" y="1264"/>
                    <a:pt x="4936" y="1275"/>
                  </a:cubicBezTo>
                  <a:cubicBezTo>
                    <a:pt x="4954" y="1305"/>
                    <a:pt x="4972" y="1334"/>
                    <a:pt x="4991" y="1365"/>
                  </a:cubicBezTo>
                  <a:cubicBezTo>
                    <a:pt x="4961" y="1387"/>
                    <a:pt x="4932" y="1408"/>
                    <a:pt x="4901" y="1431"/>
                  </a:cubicBezTo>
                  <a:cubicBezTo>
                    <a:pt x="4910" y="1446"/>
                    <a:pt x="4919" y="1460"/>
                    <a:pt x="4929" y="1475"/>
                  </a:cubicBezTo>
                  <a:cubicBezTo>
                    <a:pt x="5001" y="1431"/>
                    <a:pt x="5071" y="1389"/>
                    <a:pt x="5140" y="1346"/>
                  </a:cubicBezTo>
                  <a:cubicBezTo>
                    <a:pt x="5162" y="1332"/>
                    <a:pt x="5185" y="1319"/>
                    <a:pt x="5207" y="1305"/>
                  </a:cubicBezTo>
                  <a:cubicBezTo>
                    <a:pt x="5220" y="1296"/>
                    <a:pt x="5229" y="1297"/>
                    <a:pt x="5237" y="1310"/>
                  </a:cubicBezTo>
                  <a:cubicBezTo>
                    <a:pt x="5252" y="1333"/>
                    <a:pt x="5269" y="1354"/>
                    <a:pt x="5281" y="1379"/>
                  </a:cubicBezTo>
                  <a:cubicBezTo>
                    <a:pt x="5342" y="1506"/>
                    <a:pt x="5403" y="1634"/>
                    <a:pt x="5463" y="1762"/>
                  </a:cubicBezTo>
                  <a:cubicBezTo>
                    <a:pt x="5465" y="1766"/>
                    <a:pt x="5465" y="1769"/>
                    <a:pt x="5467" y="1776"/>
                  </a:cubicBezTo>
                  <a:cubicBezTo>
                    <a:pt x="5418" y="1794"/>
                    <a:pt x="5369" y="1812"/>
                    <a:pt x="5317" y="1832"/>
                  </a:cubicBezTo>
                  <a:cubicBezTo>
                    <a:pt x="5302" y="1799"/>
                    <a:pt x="5288" y="1767"/>
                    <a:pt x="5272" y="1731"/>
                  </a:cubicBezTo>
                  <a:cubicBezTo>
                    <a:pt x="5256" y="1737"/>
                    <a:pt x="5241" y="1741"/>
                    <a:pt x="5228" y="1749"/>
                  </a:cubicBezTo>
                  <a:cubicBezTo>
                    <a:pt x="5223" y="1752"/>
                    <a:pt x="5221" y="1765"/>
                    <a:pt x="5222" y="1772"/>
                  </a:cubicBezTo>
                  <a:cubicBezTo>
                    <a:pt x="5230" y="1802"/>
                    <a:pt x="5239" y="1831"/>
                    <a:pt x="5248" y="1864"/>
                  </a:cubicBezTo>
                  <a:cubicBezTo>
                    <a:pt x="5214" y="1878"/>
                    <a:pt x="5181" y="1892"/>
                    <a:pt x="5147" y="1907"/>
                  </a:cubicBezTo>
                  <a:cubicBezTo>
                    <a:pt x="5154" y="1923"/>
                    <a:pt x="5161" y="1937"/>
                    <a:pt x="5170" y="1955"/>
                  </a:cubicBezTo>
                  <a:cubicBezTo>
                    <a:pt x="5278" y="1918"/>
                    <a:pt x="5386" y="1881"/>
                    <a:pt x="5497" y="1842"/>
                  </a:cubicBezTo>
                  <a:cubicBezTo>
                    <a:pt x="5511" y="1879"/>
                    <a:pt x="5526" y="1914"/>
                    <a:pt x="5539" y="1950"/>
                  </a:cubicBezTo>
                  <a:cubicBezTo>
                    <a:pt x="5583" y="2075"/>
                    <a:pt x="5616" y="2203"/>
                    <a:pt x="5633" y="2334"/>
                  </a:cubicBezTo>
                  <a:cubicBezTo>
                    <a:pt x="5635" y="2353"/>
                    <a:pt x="5632" y="2359"/>
                    <a:pt x="5613" y="2362"/>
                  </a:cubicBezTo>
                  <a:cubicBezTo>
                    <a:pt x="5572" y="2368"/>
                    <a:pt x="5530" y="2376"/>
                    <a:pt x="5489" y="2383"/>
                  </a:cubicBezTo>
                  <a:cubicBezTo>
                    <a:pt x="5473" y="2386"/>
                    <a:pt x="5464" y="2383"/>
                    <a:pt x="5462" y="2365"/>
                  </a:cubicBezTo>
                  <a:cubicBezTo>
                    <a:pt x="5458" y="2337"/>
                    <a:pt x="5452" y="2310"/>
                    <a:pt x="5446" y="2279"/>
                  </a:cubicBezTo>
                  <a:cubicBezTo>
                    <a:pt x="5426" y="2285"/>
                    <a:pt x="5408" y="2290"/>
                    <a:pt x="5388" y="2295"/>
                  </a:cubicBezTo>
                  <a:cubicBezTo>
                    <a:pt x="5392" y="2330"/>
                    <a:pt x="5396" y="2363"/>
                    <a:pt x="5400" y="2401"/>
                  </a:cubicBezTo>
                  <a:cubicBezTo>
                    <a:pt x="5367" y="2407"/>
                    <a:pt x="5334" y="2414"/>
                    <a:pt x="5300" y="2421"/>
                  </a:cubicBezTo>
                  <a:cubicBezTo>
                    <a:pt x="5301" y="2437"/>
                    <a:pt x="5303" y="2452"/>
                    <a:pt x="5305" y="2472"/>
                  </a:cubicBezTo>
                  <a:cubicBezTo>
                    <a:pt x="5418" y="2460"/>
                    <a:pt x="5531" y="2448"/>
                    <a:pt x="5647" y="2436"/>
                  </a:cubicBezTo>
                  <a:cubicBezTo>
                    <a:pt x="5676" y="2612"/>
                    <a:pt x="5678" y="2787"/>
                    <a:pt x="5668" y="2961"/>
                  </a:cubicBezTo>
                  <a:cubicBezTo>
                    <a:pt x="5503" y="2961"/>
                    <a:pt x="5503" y="2961"/>
                    <a:pt x="5503" y="2961"/>
                  </a:cubicBezTo>
                  <a:cubicBezTo>
                    <a:pt x="5503" y="2853"/>
                    <a:pt x="5503" y="2853"/>
                    <a:pt x="5503" y="2853"/>
                  </a:cubicBezTo>
                  <a:cubicBezTo>
                    <a:pt x="5441" y="2853"/>
                    <a:pt x="5441" y="2853"/>
                    <a:pt x="5441" y="2853"/>
                  </a:cubicBezTo>
                  <a:cubicBezTo>
                    <a:pt x="5439" y="2888"/>
                    <a:pt x="5437" y="2922"/>
                    <a:pt x="5435" y="2959"/>
                  </a:cubicBezTo>
                  <a:cubicBezTo>
                    <a:pt x="5322" y="2959"/>
                    <a:pt x="5322" y="2959"/>
                    <a:pt x="5322" y="2959"/>
                  </a:cubicBezTo>
                  <a:cubicBezTo>
                    <a:pt x="5321" y="2977"/>
                    <a:pt x="5320" y="2992"/>
                    <a:pt x="5319" y="3011"/>
                  </a:cubicBezTo>
                  <a:cubicBezTo>
                    <a:pt x="5435" y="3022"/>
                    <a:pt x="5548" y="3032"/>
                    <a:pt x="5665" y="3043"/>
                  </a:cubicBezTo>
                  <a:cubicBezTo>
                    <a:pt x="5656" y="3225"/>
                    <a:pt x="5618" y="3399"/>
                    <a:pt x="5570" y="3574"/>
                  </a:cubicBezTo>
                  <a:cubicBezTo>
                    <a:pt x="5518" y="3560"/>
                    <a:pt x="5469" y="3546"/>
                    <a:pt x="5417" y="3531"/>
                  </a:cubicBezTo>
                  <a:cubicBezTo>
                    <a:pt x="5424" y="3495"/>
                    <a:pt x="5431" y="3460"/>
                    <a:pt x="5438" y="3423"/>
                  </a:cubicBezTo>
                  <a:cubicBezTo>
                    <a:pt x="5416" y="3419"/>
                    <a:pt x="5397" y="3414"/>
                    <a:pt x="5375" y="3409"/>
                  </a:cubicBezTo>
                  <a:cubicBezTo>
                    <a:pt x="5365" y="3443"/>
                    <a:pt x="5354" y="3475"/>
                    <a:pt x="5343" y="3510"/>
                  </a:cubicBezTo>
                  <a:cubicBezTo>
                    <a:pt x="5307" y="3501"/>
                    <a:pt x="5271" y="3492"/>
                    <a:pt x="5232" y="3483"/>
                  </a:cubicBezTo>
                  <a:cubicBezTo>
                    <a:pt x="5228" y="3500"/>
                    <a:pt x="5225" y="3515"/>
                    <a:pt x="5221" y="3534"/>
                  </a:cubicBezTo>
                  <a:cubicBezTo>
                    <a:pt x="5331" y="3572"/>
                    <a:pt x="5441" y="3610"/>
                    <a:pt x="5549" y="3648"/>
                  </a:cubicBezTo>
                  <a:cubicBezTo>
                    <a:pt x="5510" y="3819"/>
                    <a:pt x="5416" y="4056"/>
                    <a:pt x="5343" y="4143"/>
                  </a:cubicBezTo>
                  <a:cubicBezTo>
                    <a:pt x="5298" y="4120"/>
                    <a:pt x="5252" y="4096"/>
                    <a:pt x="5204" y="4071"/>
                  </a:cubicBezTo>
                  <a:cubicBezTo>
                    <a:pt x="5219" y="4035"/>
                    <a:pt x="5232" y="4001"/>
                    <a:pt x="5247" y="3963"/>
                  </a:cubicBezTo>
                  <a:cubicBezTo>
                    <a:pt x="5228" y="3955"/>
                    <a:pt x="5209" y="3947"/>
                    <a:pt x="5189" y="3939"/>
                  </a:cubicBezTo>
                  <a:cubicBezTo>
                    <a:pt x="5173" y="3972"/>
                    <a:pt x="5158" y="4003"/>
                    <a:pt x="5141" y="4036"/>
                  </a:cubicBezTo>
                  <a:cubicBezTo>
                    <a:pt x="5106" y="4019"/>
                    <a:pt x="5071" y="4003"/>
                    <a:pt x="5032" y="3984"/>
                  </a:cubicBezTo>
                  <a:cubicBezTo>
                    <a:pt x="5025" y="4000"/>
                    <a:pt x="5019" y="4014"/>
                    <a:pt x="5011" y="4032"/>
                  </a:cubicBezTo>
                  <a:cubicBezTo>
                    <a:pt x="5112" y="4091"/>
                    <a:pt x="5211" y="4150"/>
                    <a:pt x="5309" y="4208"/>
                  </a:cubicBezTo>
                  <a:cubicBezTo>
                    <a:pt x="5296" y="4278"/>
                    <a:pt x="5114" y="4547"/>
                    <a:pt x="5007" y="4656"/>
                  </a:cubicBezTo>
                  <a:cubicBezTo>
                    <a:pt x="4965" y="4621"/>
                    <a:pt x="4923" y="4585"/>
                    <a:pt x="4879" y="4549"/>
                  </a:cubicBezTo>
                  <a:cubicBezTo>
                    <a:pt x="4902" y="4516"/>
                    <a:pt x="4923" y="4485"/>
                    <a:pt x="4944" y="4454"/>
                  </a:cubicBezTo>
                  <a:cubicBezTo>
                    <a:pt x="4940" y="4450"/>
                    <a:pt x="4937" y="4448"/>
                    <a:pt x="4934" y="4446"/>
                  </a:cubicBezTo>
                  <a:cubicBezTo>
                    <a:pt x="4898" y="4421"/>
                    <a:pt x="4898" y="4421"/>
                    <a:pt x="4867" y="4453"/>
                  </a:cubicBezTo>
                  <a:cubicBezTo>
                    <a:pt x="4854" y="4466"/>
                    <a:pt x="4841" y="4480"/>
                    <a:pt x="4827" y="4493"/>
                  </a:cubicBezTo>
                  <a:cubicBezTo>
                    <a:pt x="4826" y="4494"/>
                    <a:pt x="4824" y="4495"/>
                    <a:pt x="4821" y="4497"/>
                  </a:cubicBezTo>
                  <a:cubicBezTo>
                    <a:pt x="4795" y="4476"/>
                    <a:pt x="4767" y="4455"/>
                    <a:pt x="4739" y="4432"/>
                  </a:cubicBezTo>
                  <a:cubicBezTo>
                    <a:pt x="4727" y="4444"/>
                    <a:pt x="4717" y="4455"/>
                    <a:pt x="4711" y="4462"/>
                  </a:cubicBezTo>
                  <a:cubicBezTo>
                    <a:pt x="4752" y="4506"/>
                    <a:pt x="4791" y="4549"/>
                    <a:pt x="4831" y="4592"/>
                  </a:cubicBezTo>
                  <a:cubicBezTo>
                    <a:pt x="4871" y="4635"/>
                    <a:pt x="4910" y="4677"/>
                    <a:pt x="4952" y="4724"/>
                  </a:cubicBezTo>
                  <a:cubicBezTo>
                    <a:pt x="4847" y="4858"/>
                    <a:pt x="4707" y="4967"/>
                    <a:pt x="4567" y="5081"/>
                  </a:cubicBezTo>
                  <a:cubicBezTo>
                    <a:pt x="4532" y="5036"/>
                    <a:pt x="4498" y="4992"/>
                    <a:pt x="4462" y="4945"/>
                  </a:cubicBezTo>
                  <a:cubicBezTo>
                    <a:pt x="4488" y="4920"/>
                    <a:pt x="4514" y="4896"/>
                    <a:pt x="4542" y="4870"/>
                  </a:cubicBezTo>
                  <a:cubicBezTo>
                    <a:pt x="4531" y="4855"/>
                    <a:pt x="4521" y="4841"/>
                    <a:pt x="4510" y="4825"/>
                  </a:cubicBezTo>
                  <a:cubicBezTo>
                    <a:pt x="4477" y="4845"/>
                    <a:pt x="4446" y="4864"/>
                    <a:pt x="4413" y="4884"/>
                  </a:cubicBezTo>
                  <a:cubicBezTo>
                    <a:pt x="4390" y="4857"/>
                    <a:pt x="4368" y="4831"/>
                    <a:pt x="4344" y="4803"/>
                  </a:cubicBezTo>
                  <a:cubicBezTo>
                    <a:pt x="4331" y="4811"/>
                    <a:pt x="4319" y="4820"/>
                    <a:pt x="4304" y="4830"/>
                  </a:cubicBezTo>
                  <a:cubicBezTo>
                    <a:pt x="4371" y="4928"/>
                    <a:pt x="4436" y="5024"/>
                    <a:pt x="4504" y="5124"/>
                  </a:cubicBezTo>
                  <a:cubicBezTo>
                    <a:pt x="4488" y="5137"/>
                    <a:pt x="4472" y="5149"/>
                    <a:pt x="4455" y="5161"/>
                  </a:cubicBezTo>
                  <a:cubicBezTo>
                    <a:pt x="4343" y="5243"/>
                    <a:pt x="4228" y="5321"/>
                    <a:pt x="4099" y="5375"/>
                  </a:cubicBezTo>
                  <a:cubicBezTo>
                    <a:pt x="4038" y="5401"/>
                    <a:pt x="4038" y="5401"/>
                    <a:pt x="4010" y="5342"/>
                  </a:cubicBezTo>
                  <a:cubicBezTo>
                    <a:pt x="3995" y="5310"/>
                    <a:pt x="3980" y="5278"/>
                    <a:pt x="3963" y="5244"/>
                  </a:cubicBezTo>
                  <a:cubicBezTo>
                    <a:pt x="3997" y="5226"/>
                    <a:pt x="4029" y="5210"/>
                    <a:pt x="4064" y="5191"/>
                  </a:cubicBezTo>
                  <a:cubicBezTo>
                    <a:pt x="4054" y="5172"/>
                    <a:pt x="4045" y="5154"/>
                    <a:pt x="4035" y="5136"/>
                  </a:cubicBezTo>
                  <a:cubicBezTo>
                    <a:pt x="4002" y="5151"/>
                    <a:pt x="3972" y="5165"/>
                    <a:pt x="3939" y="5180"/>
                  </a:cubicBezTo>
                  <a:cubicBezTo>
                    <a:pt x="3920" y="5146"/>
                    <a:pt x="3902" y="5113"/>
                    <a:pt x="3882" y="5077"/>
                  </a:cubicBezTo>
                  <a:cubicBezTo>
                    <a:pt x="3869" y="5084"/>
                    <a:pt x="3858" y="5089"/>
                    <a:pt x="3844" y="5096"/>
                  </a:cubicBezTo>
                  <a:cubicBezTo>
                    <a:pt x="3886" y="5207"/>
                    <a:pt x="3929" y="5315"/>
                    <a:pt x="3973" y="5428"/>
                  </a:cubicBezTo>
                  <a:cubicBezTo>
                    <a:pt x="3811" y="5514"/>
                    <a:pt x="3637" y="5557"/>
                    <a:pt x="3459" y="5600"/>
                  </a:cubicBezTo>
                  <a:cubicBezTo>
                    <a:pt x="3446" y="5544"/>
                    <a:pt x="3434" y="5490"/>
                    <a:pt x="3421" y="5433"/>
                  </a:cubicBezTo>
                  <a:cubicBezTo>
                    <a:pt x="3458" y="5423"/>
                    <a:pt x="3493" y="5413"/>
                    <a:pt x="3532" y="5402"/>
                  </a:cubicBezTo>
                  <a:cubicBezTo>
                    <a:pt x="3526" y="5384"/>
                    <a:pt x="3523" y="5368"/>
                    <a:pt x="3516" y="5353"/>
                  </a:cubicBezTo>
                  <a:cubicBezTo>
                    <a:pt x="3513" y="5348"/>
                    <a:pt x="3501" y="5344"/>
                    <a:pt x="3493" y="5345"/>
                  </a:cubicBezTo>
                  <a:cubicBezTo>
                    <a:pt x="3464" y="5348"/>
                    <a:pt x="3434" y="5354"/>
                    <a:pt x="3402" y="5359"/>
                  </a:cubicBezTo>
                  <a:cubicBezTo>
                    <a:pt x="3392" y="5322"/>
                    <a:pt x="3383" y="5286"/>
                    <a:pt x="3374" y="5251"/>
                  </a:cubicBezTo>
                  <a:cubicBezTo>
                    <a:pt x="3328" y="5254"/>
                    <a:pt x="3328" y="5254"/>
                    <a:pt x="3335" y="5297"/>
                  </a:cubicBezTo>
                  <a:cubicBezTo>
                    <a:pt x="3353" y="5401"/>
                    <a:pt x="3370" y="5506"/>
                    <a:pt x="3388" y="5615"/>
                  </a:cubicBezTo>
                  <a:cubicBezTo>
                    <a:pt x="3209" y="5662"/>
                    <a:pt x="3028" y="5667"/>
                    <a:pt x="2844" y="5666"/>
                  </a:cubicBezTo>
                  <a:moveTo>
                    <a:pt x="660" y="4350"/>
                  </a:moveTo>
                  <a:cubicBezTo>
                    <a:pt x="761" y="4281"/>
                    <a:pt x="860" y="4214"/>
                    <a:pt x="955" y="4149"/>
                  </a:cubicBezTo>
                  <a:cubicBezTo>
                    <a:pt x="1055" y="4264"/>
                    <a:pt x="1153" y="4376"/>
                    <a:pt x="1252" y="4490"/>
                  </a:cubicBezTo>
                  <a:cubicBezTo>
                    <a:pt x="1214" y="4529"/>
                    <a:pt x="1174" y="4571"/>
                    <a:pt x="1134" y="4612"/>
                  </a:cubicBezTo>
                  <a:cubicBezTo>
                    <a:pt x="1107" y="4588"/>
                    <a:pt x="1083" y="4566"/>
                    <a:pt x="1058" y="4543"/>
                  </a:cubicBezTo>
                  <a:cubicBezTo>
                    <a:pt x="1043" y="4558"/>
                    <a:pt x="1029" y="4573"/>
                    <a:pt x="1014" y="4588"/>
                  </a:cubicBezTo>
                  <a:cubicBezTo>
                    <a:pt x="1038" y="4613"/>
                    <a:pt x="1060" y="4636"/>
                    <a:pt x="1083" y="4661"/>
                  </a:cubicBezTo>
                  <a:cubicBezTo>
                    <a:pt x="1057" y="4692"/>
                    <a:pt x="1031" y="4721"/>
                    <a:pt x="1004" y="4753"/>
                  </a:cubicBezTo>
                  <a:cubicBezTo>
                    <a:pt x="1021" y="4766"/>
                    <a:pt x="1035" y="4777"/>
                    <a:pt x="1051" y="4790"/>
                  </a:cubicBezTo>
                  <a:cubicBezTo>
                    <a:pt x="1132" y="4702"/>
                    <a:pt x="1211" y="4615"/>
                    <a:pt x="1288" y="4530"/>
                  </a:cubicBezTo>
                  <a:cubicBezTo>
                    <a:pt x="1410" y="4621"/>
                    <a:pt x="1530" y="4711"/>
                    <a:pt x="1653" y="4802"/>
                  </a:cubicBezTo>
                  <a:cubicBezTo>
                    <a:pt x="1626" y="4845"/>
                    <a:pt x="1596" y="4891"/>
                    <a:pt x="1567" y="4938"/>
                  </a:cubicBezTo>
                  <a:cubicBezTo>
                    <a:pt x="1535" y="4920"/>
                    <a:pt x="1505" y="4903"/>
                    <a:pt x="1473" y="4885"/>
                  </a:cubicBezTo>
                  <a:cubicBezTo>
                    <a:pt x="1461" y="4905"/>
                    <a:pt x="1450" y="4922"/>
                    <a:pt x="1438" y="4939"/>
                  </a:cubicBezTo>
                  <a:cubicBezTo>
                    <a:pt x="1468" y="4961"/>
                    <a:pt x="1495" y="4980"/>
                    <a:pt x="1522" y="5000"/>
                  </a:cubicBezTo>
                  <a:cubicBezTo>
                    <a:pt x="1503" y="5034"/>
                    <a:pt x="1484" y="5066"/>
                    <a:pt x="1465" y="5099"/>
                  </a:cubicBezTo>
                  <a:cubicBezTo>
                    <a:pt x="1483" y="5110"/>
                    <a:pt x="1499" y="5120"/>
                    <a:pt x="1519" y="5132"/>
                  </a:cubicBezTo>
                  <a:cubicBezTo>
                    <a:pt x="1578" y="5028"/>
                    <a:pt x="1636" y="4926"/>
                    <a:pt x="1692" y="4828"/>
                  </a:cubicBezTo>
                  <a:cubicBezTo>
                    <a:pt x="1830" y="4891"/>
                    <a:pt x="1965" y="4952"/>
                    <a:pt x="2104" y="5014"/>
                  </a:cubicBezTo>
                  <a:cubicBezTo>
                    <a:pt x="2088" y="5063"/>
                    <a:pt x="2070" y="5116"/>
                    <a:pt x="2053" y="5168"/>
                  </a:cubicBezTo>
                  <a:cubicBezTo>
                    <a:pt x="2017" y="5158"/>
                    <a:pt x="1985" y="5148"/>
                    <a:pt x="1951" y="5137"/>
                  </a:cubicBezTo>
                  <a:cubicBezTo>
                    <a:pt x="1944" y="5158"/>
                    <a:pt x="1937" y="5176"/>
                    <a:pt x="1931" y="5196"/>
                  </a:cubicBezTo>
                  <a:cubicBezTo>
                    <a:pt x="1941" y="5201"/>
                    <a:pt x="1949" y="5205"/>
                    <a:pt x="1958" y="5208"/>
                  </a:cubicBezTo>
                  <a:cubicBezTo>
                    <a:pt x="2027" y="5235"/>
                    <a:pt x="2027" y="5235"/>
                    <a:pt x="2006" y="5305"/>
                  </a:cubicBezTo>
                  <a:cubicBezTo>
                    <a:pt x="1991" y="5354"/>
                    <a:pt x="1991" y="5354"/>
                    <a:pt x="2042" y="5366"/>
                  </a:cubicBezTo>
                  <a:cubicBezTo>
                    <a:pt x="2044" y="5366"/>
                    <a:pt x="2045" y="5365"/>
                    <a:pt x="2049" y="5363"/>
                  </a:cubicBezTo>
                  <a:cubicBezTo>
                    <a:pt x="2085" y="5251"/>
                    <a:pt x="2121" y="5138"/>
                    <a:pt x="2156" y="5029"/>
                  </a:cubicBezTo>
                  <a:cubicBezTo>
                    <a:pt x="2304" y="5060"/>
                    <a:pt x="2448" y="5091"/>
                    <a:pt x="2595" y="5122"/>
                  </a:cubicBezTo>
                  <a:cubicBezTo>
                    <a:pt x="2589" y="5173"/>
                    <a:pt x="2582" y="5227"/>
                    <a:pt x="2576" y="5283"/>
                  </a:cubicBezTo>
                  <a:cubicBezTo>
                    <a:pt x="2539" y="5280"/>
                    <a:pt x="2505" y="5278"/>
                    <a:pt x="2469" y="5275"/>
                  </a:cubicBezTo>
                  <a:cubicBezTo>
                    <a:pt x="2465" y="5298"/>
                    <a:pt x="2461" y="5318"/>
                    <a:pt x="2457" y="5340"/>
                  </a:cubicBezTo>
                  <a:cubicBezTo>
                    <a:pt x="2494" y="5348"/>
                    <a:pt x="2528" y="5356"/>
                    <a:pt x="2563" y="5364"/>
                  </a:cubicBezTo>
                  <a:cubicBezTo>
                    <a:pt x="2560" y="5403"/>
                    <a:pt x="2557" y="5440"/>
                    <a:pt x="2554" y="5479"/>
                  </a:cubicBezTo>
                  <a:cubicBezTo>
                    <a:pt x="2611" y="5479"/>
                    <a:pt x="2611" y="5479"/>
                    <a:pt x="2611" y="5479"/>
                  </a:cubicBezTo>
                  <a:cubicBezTo>
                    <a:pt x="2623" y="5361"/>
                    <a:pt x="2635" y="5244"/>
                    <a:pt x="2646" y="5124"/>
                  </a:cubicBezTo>
                  <a:cubicBezTo>
                    <a:pt x="3094" y="5124"/>
                    <a:pt x="3094" y="5124"/>
                    <a:pt x="3094" y="5124"/>
                  </a:cubicBezTo>
                  <a:cubicBezTo>
                    <a:pt x="3100" y="5177"/>
                    <a:pt x="3107" y="5231"/>
                    <a:pt x="3113" y="5287"/>
                  </a:cubicBezTo>
                  <a:cubicBezTo>
                    <a:pt x="3078" y="5292"/>
                    <a:pt x="3048" y="5296"/>
                    <a:pt x="3015" y="5301"/>
                  </a:cubicBezTo>
                  <a:cubicBezTo>
                    <a:pt x="3017" y="5324"/>
                    <a:pt x="3018" y="5344"/>
                    <a:pt x="3020" y="5366"/>
                  </a:cubicBezTo>
                  <a:cubicBezTo>
                    <a:pt x="3055" y="5364"/>
                    <a:pt x="3086" y="5362"/>
                    <a:pt x="3119" y="5360"/>
                  </a:cubicBezTo>
                  <a:cubicBezTo>
                    <a:pt x="3124" y="5399"/>
                    <a:pt x="3129" y="5437"/>
                    <a:pt x="3135" y="5476"/>
                  </a:cubicBezTo>
                  <a:cubicBezTo>
                    <a:pt x="3155" y="5475"/>
                    <a:pt x="3172" y="5474"/>
                    <a:pt x="3190" y="5473"/>
                  </a:cubicBezTo>
                  <a:cubicBezTo>
                    <a:pt x="3174" y="5351"/>
                    <a:pt x="3158" y="5234"/>
                    <a:pt x="3143" y="5120"/>
                  </a:cubicBezTo>
                  <a:cubicBezTo>
                    <a:pt x="3293" y="5086"/>
                    <a:pt x="3436" y="5053"/>
                    <a:pt x="3582" y="5019"/>
                  </a:cubicBezTo>
                  <a:cubicBezTo>
                    <a:pt x="3598" y="5064"/>
                    <a:pt x="3615" y="5115"/>
                    <a:pt x="3633" y="5169"/>
                  </a:cubicBezTo>
                  <a:cubicBezTo>
                    <a:pt x="3600" y="5182"/>
                    <a:pt x="3569" y="5195"/>
                    <a:pt x="3536" y="5208"/>
                  </a:cubicBezTo>
                  <a:cubicBezTo>
                    <a:pt x="3542" y="5229"/>
                    <a:pt x="3548" y="5248"/>
                    <a:pt x="3554" y="5269"/>
                  </a:cubicBezTo>
                  <a:cubicBezTo>
                    <a:pt x="3589" y="5259"/>
                    <a:pt x="3621" y="5249"/>
                    <a:pt x="3654" y="5240"/>
                  </a:cubicBezTo>
                  <a:cubicBezTo>
                    <a:pt x="3667" y="5278"/>
                    <a:pt x="3680" y="5314"/>
                    <a:pt x="3693" y="5352"/>
                  </a:cubicBezTo>
                  <a:cubicBezTo>
                    <a:pt x="3713" y="5344"/>
                    <a:pt x="3730" y="5336"/>
                    <a:pt x="3749" y="5328"/>
                  </a:cubicBezTo>
                  <a:cubicBezTo>
                    <a:pt x="3708" y="5216"/>
                    <a:pt x="3669" y="5107"/>
                    <a:pt x="3628" y="4997"/>
                  </a:cubicBezTo>
                  <a:cubicBezTo>
                    <a:pt x="3767" y="4936"/>
                    <a:pt x="3906" y="4882"/>
                    <a:pt x="4033" y="4798"/>
                  </a:cubicBezTo>
                  <a:cubicBezTo>
                    <a:pt x="4063" y="4846"/>
                    <a:pt x="4093" y="4893"/>
                    <a:pt x="4124" y="4942"/>
                  </a:cubicBezTo>
                  <a:cubicBezTo>
                    <a:pt x="4093" y="4963"/>
                    <a:pt x="4064" y="4981"/>
                    <a:pt x="4034" y="5001"/>
                  </a:cubicBezTo>
                  <a:cubicBezTo>
                    <a:pt x="4046" y="5020"/>
                    <a:pt x="4056" y="5036"/>
                    <a:pt x="4067" y="5054"/>
                  </a:cubicBezTo>
                  <a:cubicBezTo>
                    <a:pt x="4097" y="5038"/>
                    <a:pt x="4124" y="5023"/>
                    <a:pt x="4153" y="5008"/>
                  </a:cubicBezTo>
                  <a:cubicBezTo>
                    <a:pt x="4175" y="5041"/>
                    <a:pt x="4197" y="5073"/>
                    <a:pt x="4219" y="5107"/>
                  </a:cubicBezTo>
                  <a:cubicBezTo>
                    <a:pt x="4236" y="5095"/>
                    <a:pt x="4250" y="5086"/>
                    <a:pt x="4265" y="5076"/>
                  </a:cubicBezTo>
                  <a:cubicBezTo>
                    <a:pt x="4202" y="4974"/>
                    <a:pt x="4141" y="4874"/>
                    <a:pt x="4078" y="4773"/>
                  </a:cubicBezTo>
                  <a:cubicBezTo>
                    <a:pt x="4201" y="4688"/>
                    <a:pt x="4325" y="4606"/>
                    <a:pt x="4430" y="4497"/>
                  </a:cubicBezTo>
                  <a:cubicBezTo>
                    <a:pt x="4469" y="4538"/>
                    <a:pt x="4508" y="4579"/>
                    <a:pt x="4551" y="4624"/>
                  </a:cubicBezTo>
                  <a:cubicBezTo>
                    <a:pt x="4523" y="4647"/>
                    <a:pt x="4498" y="4668"/>
                    <a:pt x="4473" y="4689"/>
                  </a:cubicBezTo>
                  <a:cubicBezTo>
                    <a:pt x="4493" y="4707"/>
                    <a:pt x="4507" y="4721"/>
                    <a:pt x="4523" y="4736"/>
                  </a:cubicBezTo>
                  <a:cubicBezTo>
                    <a:pt x="4545" y="4717"/>
                    <a:pt x="4568" y="4697"/>
                    <a:pt x="4600" y="4670"/>
                  </a:cubicBezTo>
                  <a:cubicBezTo>
                    <a:pt x="4625" y="4701"/>
                    <a:pt x="4650" y="4732"/>
                    <a:pt x="4673" y="4759"/>
                  </a:cubicBezTo>
                  <a:cubicBezTo>
                    <a:pt x="4692" y="4742"/>
                    <a:pt x="4705" y="4730"/>
                    <a:pt x="4718" y="4718"/>
                  </a:cubicBezTo>
                  <a:cubicBezTo>
                    <a:pt x="4634" y="4633"/>
                    <a:pt x="4550" y="4548"/>
                    <a:pt x="4470" y="4467"/>
                  </a:cubicBezTo>
                  <a:cubicBezTo>
                    <a:pt x="4568" y="4351"/>
                    <a:pt x="4666" y="4236"/>
                    <a:pt x="4764" y="4120"/>
                  </a:cubicBezTo>
                  <a:cubicBezTo>
                    <a:pt x="4806" y="4148"/>
                    <a:pt x="4852" y="4179"/>
                    <a:pt x="4899" y="4210"/>
                  </a:cubicBezTo>
                  <a:cubicBezTo>
                    <a:pt x="4879" y="4244"/>
                    <a:pt x="4860" y="4274"/>
                    <a:pt x="4840" y="4306"/>
                  </a:cubicBezTo>
                  <a:cubicBezTo>
                    <a:pt x="4858" y="4318"/>
                    <a:pt x="4874" y="4327"/>
                    <a:pt x="4890" y="4337"/>
                  </a:cubicBezTo>
                  <a:cubicBezTo>
                    <a:pt x="4912" y="4310"/>
                    <a:pt x="4932" y="4285"/>
                    <a:pt x="4953" y="4258"/>
                  </a:cubicBezTo>
                  <a:cubicBezTo>
                    <a:pt x="4986" y="4279"/>
                    <a:pt x="5017" y="4297"/>
                    <a:pt x="5050" y="4317"/>
                  </a:cubicBezTo>
                  <a:cubicBezTo>
                    <a:pt x="5062" y="4301"/>
                    <a:pt x="5074" y="4286"/>
                    <a:pt x="5087" y="4269"/>
                  </a:cubicBezTo>
                  <a:cubicBezTo>
                    <a:pt x="4986" y="4205"/>
                    <a:pt x="4886" y="4142"/>
                    <a:pt x="4789" y="4081"/>
                  </a:cubicBezTo>
                  <a:cubicBezTo>
                    <a:pt x="4859" y="3945"/>
                    <a:pt x="4928" y="3811"/>
                    <a:pt x="4998" y="3675"/>
                  </a:cubicBezTo>
                  <a:cubicBezTo>
                    <a:pt x="5046" y="3696"/>
                    <a:pt x="5096" y="3717"/>
                    <a:pt x="5148" y="3739"/>
                  </a:cubicBezTo>
                  <a:cubicBezTo>
                    <a:pt x="5133" y="3772"/>
                    <a:pt x="5118" y="3804"/>
                    <a:pt x="5104" y="3834"/>
                  </a:cubicBezTo>
                  <a:cubicBezTo>
                    <a:pt x="5158" y="3864"/>
                    <a:pt x="5158" y="3864"/>
                    <a:pt x="5185" y="3815"/>
                  </a:cubicBezTo>
                  <a:cubicBezTo>
                    <a:pt x="5190" y="3806"/>
                    <a:pt x="5195" y="3797"/>
                    <a:pt x="5199" y="3787"/>
                  </a:cubicBezTo>
                  <a:cubicBezTo>
                    <a:pt x="5205" y="3772"/>
                    <a:pt x="5214" y="3769"/>
                    <a:pt x="5230" y="3775"/>
                  </a:cubicBezTo>
                  <a:cubicBezTo>
                    <a:pt x="5258" y="3786"/>
                    <a:pt x="5288" y="3795"/>
                    <a:pt x="5318" y="3805"/>
                  </a:cubicBezTo>
                  <a:cubicBezTo>
                    <a:pt x="5326" y="3787"/>
                    <a:pt x="5334" y="3771"/>
                    <a:pt x="5342" y="3753"/>
                  </a:cubicBezTo>
                  <a:cubicBezTo>
                    <a:pt x="5228" y="3710"/>
                    <a:pt x="5117" y="3668"/>
                    <a:pt x="5012" y="3628"/>
                  </a:cubicBezTo>
                  <a:cubicBezTo>
                    <a:pt x="5051" y="3483"/>
                    <a:pt x="5089" y="3341"/>
                    <a:pt x="5128" y="3197"/>
                  </a:cubicBezTo>
                  <a:cubicBezTo>
                    <a:pt x="5180" y="3206"/>
                    <a:pt x="5238" y="3217"/>
                    <a:pt x="5296" y="3227"/>
                  </a:cubicBezTo>
                  <a:cubicBezTo>
                    <a:pt x="5287" y="3259"/>
                    <a:pt x="5280" y="3288"/>
                    <a:pt x="5271" y="3318"/>
                  </a:cubicBezTo>
                  <a:cubicBezTo>
                    <a:pt x="5295" y="3325"/>
                    <a:pt x="5315" y="3332"/>
                    <a:pt x="5336" y="3339"/>
                  </a:cubicBezTo>
                  <a:cubicBezTo>
                    <a:pt x="5343" y="3301"/>
                    <a:pt x="5350" y="3266"/>
                    <a:pt x="5357" y="3230"/>
                  </a:cubicBezTo>
                  <a:cubicBezTo>
                    <a:pt x="5397" y="3239"/>
                    <a:pt x="5434" y="3247"/>
                    <a:pt x="5474" y="3256"/>
                  </a:cubicBezTo>
                  <a:cubicBezTo>
                    <a:pt x="5477" y="3233"/>
                    <a:pt x="5480" y="3214"/>
                    <a:pt x="5482" y="3194"/>
                  </a:cubicBezTo>
                  <a:cubicBezTo>
                    <a:pt x="5363" y="3175"/>
                    <a:pt x="5247" y="3158"/>
                    <a:pt x="5136" y="3141"/>
                  </a:cubicBezTo>
                  <a:cubicBezTo>
                    <a:pt x="5141" y="2990"/>
                    <a:pt x="5146" y="2844"/>
                    <a:pt x="5151" y="2696"/>
                  </a:cubicBezTo>
                  <a:cubicBezTo>
                    <a:pt x="5187" y="2694"/>
                    <a:pt x="5227" y="2691"/>
                    <a:pt x="5267" y="2689"/>
                  </a:cubicBezTo>
                  <a:cubicBezTo>
                    <a:pt x="5316" y="2687"/>
                    <a:pt x="5316" y="2687"/>
                    <a:pt x="5321" y="2736"/>
                  </a:cubicBezTo>
                  <a:cubicBezTo>
                    <a:pt x="5327" y="2789"/>
                    <a:pt x="5327" y="2789"/>
                    <a:pt x="5378" y="2784"/>
                  </a:cubicBezTo>
                  <a:cubicBezTo>
                    <a:pt x="5379" y="2784"/>
                    <a:pt x="5381" y="2782"/>
                    <a:pt x="5386" y="2778"/>
                  </a:cubicBezTo>
                  <a:cubicBezTo>
                    <a:pt x="5386" y="2686"/>
                    <a:pt x="5386" y="2686"/>
                    <a:pt x="5386" y="2686"/>
                  </a:cubicBezTo>
                  <a:cubicBezTo>
                    <a:pt x="5427" y="2684"/>
                    <a:pt x="5463" y="2682"/>
                    <a:pt x="5503" y="2680"/>
                  </a:cubicBezTo>
                  <a:cubicBezTo>
                    <a:pt x="5500" y="2658"/>
                    <a:pt x="5498" y="2640"/>
                    <a:pt x="5495" y="2620"/>
                  </a:cubicBezTo>
                  <a:cubicBezTo>
                    <a:pt x="5379" y="2628"/>
                    <a:pt x="5264" y="2636"/>
                    <a:pt x="5153" y="2643"/>
                  </a:cubicBezTo>
                  <a:cubicBezTo>
                    <a:pt x="5124" y="2495"/>
                    <a:pt x="5096" y="2351"/>
                    <a:pt x="5068" y="2203"/>
                  </a:cubicBezTo>
                  <a:cubicBezTo>
                    <a:pt x="5118" y="2189"/>
                    <a:pt x="5174" y="2172"/>
                    <a:pt x="5232" y="2156"/>
                  </a:cubicBezTo>
                  <a:cubicBezTo>
                    <a:pt x="5239" y="2191"/>
                    <a:pt x="5246" y="2224"/>
                    <a:pt x="5253" y="2256"/>
                  </a:cubicBezTo>
                  <a:cubicBezTo>
                    <a:pt x="5266" y="2254"/>
                    <a:pt x="5274" y="2251"/>
                    <a:pt x="5282" y="2251"/>
                  </a:cubicBezTo>
                  <a:cubicBezTo>
                    <a:pt x="5308" y="2251"/>
                    <a:pt x="5314" y="2240"/>
                    <a:pt x="5307" y="2215"/>
                  </a:cubicBezTo>
                  <a:cubicBezTo>
                    <a:pt x="5301" y="2195"/>
                    <a:pt x="5299" y="2173"/>
                    <a:pt x="5294" y="2150"/>
                  </a:cubicBezTo>
                  <a:cubicBezTo>
                    <a:pt x="5332" y="2135"/>
                    <a:pt x="5369" y="2121"/>
                    <a:pt x="5408" y="2106"/>
                  </a:cubicBezTo>
                  <a:cubicBezTo>
                    <a:pt x="5400" y="2088"/>
                    <a:pt x="5393" y="2073"/>
                    <a:pt x="5387" y="2058"/>
                  </a:cubicBezTo>
                  <a:cubicBezTo>
                    <a:pt x="5273" y="2092"/>
                    <a:pt x="5163" y="2125"/>
                    <a:pt x="5051" y="2158"/>
                  </a:cubicBezTo>
                  <a:cubicBezTo>
                    <a:pt x="5009" y="2013"/>
                    <a:pt x="4965" y="1871"/>
                    <a:pt x="4879" y="1743"/>
                  </a:cubicBezTo>
                  <a:cubicBezTo>
                    <a:pt x="4929" y="1718"/>
                    <a:pt x="4976" y="1693"/>
                    <a:pt x="5025" y="1668"/>
                  </a:cubicBezTo>
                  <a:cubicBezTo>
                    <a:pt x="5043" y="1699"/>
                    <a:pt x="5060" y="1726"/>
                    <a:pt x="5077" y="1755"/>
                  </a:cubicBezTo>
                  <a:cubicBezTo>
                    <a:pt x="5098" y="1748"/>
                    <a:pt x="5117" y="1741"/>
                    <a:pt x="5139" y="1733"/>
                  </a:cubicBezTo>
                  <a:cubicBezTo>
                    <a:pt x="5124" y="1699"/>
                    <a:pt x="5109" y="1667"/>
                    <a:pt x="5095" y="1635"/>
                  </a:cubicBezTo>
                  <a:cubicBezTo>
                    <a:pt x="5128" y="1616"/>
                    <a:pt x="5158" y="1599"/>
                    <a:pt x="5191" y="1581"/>
                  </a:cubicBezTo>
                  <a:cubicBezTo>
                    <a:pt x="5181" y="1564"/>
                    <a:pt x="5172" y="1549"/>
                    <a:pt x="5163" y="1532"/>
                  </a:cubicBezTo>
                  <a:cubicBezTo>
                    <a:pt x="5060" y="1588"/>
                    <a:pt x="4958" y="1642"/>
                    <a:pt x="4856" y="1697"/>
                  </a:cubicBezTo>
                  <a:cubicBezTo>
                    <a:pt x="4778" y="1571"/>
                    <a:pt x="4704" y="1445"/>
                    <a:pt x="4601" y="1337"/>
                  </a:cubicBezTo>
                  <a:cubicBezTo>
                    <a:pt x="4644" y="1300"/>
                    <a:pt x="4685" y="1265"/>
                    <a:pt x="4728" y="1228"/>
                  </a:cubicBezTo>
                  <a:cubicBezTo>
                    <a:pt x="4753" y="1251"/>
                    <a:pt x="4776" y="1273"/>
                    <a:pt x="4801" y="1297"/>
                  </a:cubicBezTo>
                  <a:cubicBezTo>
                    <a:pt x="4818" y="1285"/>
                    <a:pt x="4833" y="1275"/>
                    <a:pt x="4850" y="1263"/>
                  </a:cubicBezTo>
                  <a:cubicBezTo>
                    <a:pt x="4827" y="1235"/>
                    <a:pt x="4806" y="1210"/>
                    <a:pt x="4784" y="1184"/>
                  </a:cubicBezTo>
                  <a:cubicBezTo>
                    <a:pt x="4813" y="1158"/>
                    <a:pt x="4840" y="1132"/>
                    <a:pt x="4869" y="1106"/>
                  </a:cubicBezTo>
                  <a:cubicBezTo>
                    <a:pt x="4856" y="1090"/>
                    <a:pt x="4844" y="1076"/>
                    <a:pt x="4830" y="1061"/>
                  </a:cubicBezTo>
                  <a:cubicBezTo>
                    <a:pt x="4743" y="1141"/>
                    <a:pt x="4658" y="1220"/>
                    <a:pt x="4572" y="1299"/>
                  </a:cubicBezTo>
                  <a:cubicBezTo>
                    <a:pt x="4468" y="1188"/>
                    <a:pt x="4366" y="1079"/>
                    <a:pt x="4244" y="991"/>
                  </a:cubicBezTo>
                  <a:cubicBezTo>
                    <a:pt x="4278" y="946"/>
                    <a:pt x="4310" y="904"/>
                    <a:pt x="4344" y="860"/>
                  </a:cubicBezTo>
                  <a:cubicBezTo>
                    <a:pt x="4367" y="876"/>
                    <a:pt x="4388" y="892"/>
                    <a:pt x="4410" y="906"/>
                  </a:cubicBezTo>
                  <a:cubicBezTo>
                    <a:pt x="4416" y="910"/>
                    <a:pt x="4429" y="912"/>
                    <a:pt x="4433" y="909"/>
                  </a:cubicBezTo>
                  <a:cubicBezTo>
                    <a:pt x="4446" y="898"/>
                    <a:pt x="4456" y="885"/>
                    <a:pt x="4469" y="872"/>
                  </a:cubicBezTo>
                  <a:cubicBezTo>
                    <a:pt x="4440" y="847"/>
                    <a:pt x="4414" y="823"/>
                    <a:pt x="4386" y="799"/>
                  </a:cubicBezTo>
                  <a:cubicBezTo>
                    <a:pt x="4410" y="769"/>
                    <a:pt x="4432" y="740"/>
                    <a:pt x="4456" y="709"/>
                  </a:cubicBezTo>
                  <a:cubicBezTo>
                    <a:pt x="4439" y="697"/>
                    <a:pt x="4423" y="686"/>
                    <a:pt x="4406" y="674"/>
                  </a:cubicBezTo>
                  <a:cubicBezTo>
                    <a:pt x="4339" y="770"/>
                    <a:pt x="4273" y="863"/>
                    <a:pt x="4210" y="953"/>
                  </a:cubicBezTo>
                  <a:cubicBezTo>
                    <a:pt x="4078" y="879"/>
                    <a:pt x="3949" y="807"/>
                    <a:pt x="3818" y="734"/>
                  </a:cubicBezTo>
                  <a:cubicBezTo>
                    <a:pt x="3840" y="686"/>
                    <a:pt x="3862" y="637"/>
                    <a:pt x="3885" y="588"/>
                  </a:cubicBezTo>
                  <a:cubicBezTo>
                    <a:pt x="3901" y="594"/>
                    <a:pt x="3914" y="599"/>
                    <a:pt x="3926" y="604"/>
                  </a:cubicBezTo>
                  <a:cubicBezTo>
                    <a:pt x="3981" y="627"/>
                    <a:pt x="3981" y="627"/>
                    <a:pt x="4008" y="573"/>
                  </a:cubicBezTo>
                  <a:cubicBezTo>
                    <a:pt x="4009" y="571"/>
                    <a:pt x="4008" y="569"/>
                    <a:pt x="4008" y="566"/>
                  </a:cubicBezTo>
                  <a:cubicBezTo>
                    <a:pt x="3979" y="551"/>
                    <a:pt x="3950" y="535"/>
                    <a:pt x="3919" y="519"/>
                  </a:cubicBezTo>
                  <a:cubicBezTo>
                    <a:pt x="3935" y="482"/>
                    <a:pt x="3950" y="447"/>
                    <a:pt x="3966" y="410"/>
                  </a:cubicBezTo>
                  <a:cubicBezTo>
                    <a:pt x="3944" y="402"/>
                    <a:pt x="3924" y="396"/>
                    <a:pt x="3903" y="389"/>
                  </a:cubicBezTo>
                  <a:cubicBezTo>
                    <a:pt x="3858" y="498"/>
                    <a:pt x="3815" y="605"/>
                    <a:pt x="3772" y="709"/>
                  </a:cubicBezTo>
                  <a:cubicBezTo>
                    <a:pt x="3630" y="660"/>
                    <a:pt x="3491" y="613"/>
                    <a:pt x="3350" y="566"/>
                  </a:cubicBezTo>
                  <a:cubicBezTo>
                    <a:pt x="3360" y="525"/>
                    <a:pt x="3373" y="480"/>
                    <a:pt x="3382" y="434"/>
                  </a:cubicBezTo>
                  <a:cubicBezTo>
                    <a:pt x="3386" y="412"/>
                    <a:pt x="3396" y="409"/>
                    <a:pt x="3415" y="413"/>
                  </a:cubicBezTo>
                  <a:cubicBezTo>
                    <a:pt x="3440" y="418"/>
                    <a:pt x="3466" y="422"/>
                    <a:pt x="3494" y="427"/>
                  </a:cubicBezTo>
                  <a:cubicBezTo>
                    <a:pt x="3497" y="405"/>
                    <a:pt x="3500" y="387"/>
                    <a:pt x="3503" y="368"/>
                  </a:cubicBezTo>
                  <a:cubicBezTo>
                    <a:pt x="3469" y="357"/>
                    <a:pt x="3437" y="347"/>
                    <a:pt x="3405" y="337"/>
                  </a:cubicBezTo>
                  <a:cubicBezTo>
                    <a:pt x="3412" y="300"/>
                    <a:pt x="3419" y="267"/>
                    <a:pt x="3425" y="232"/>
                  </a:cubicBezTo>
                  <a:cubicBezTo>
                    <a:pt x="3406" y="227"/>
                    <a:pt x="3390" y="223"/>
                    <a:pt x="3371" y="218"/>
                  </a:cubicBezTo>
                  <a:cubicBezTo>
                    <a:pt x="3348" y="334"/>
                    <a:pt x="3325" y="449"/>
                    <a:pt x="3303" y="559"/>
                  </a:cubicBezTo>
                  <a:cubicBezTo>
                    <a:pt x="3153" y="543"/>
                    <a:pt x="3007" y="527"/>
                    <a:pt x="2861" y="512"/>
                  </a:cubicBezTo>
                  <a:cubicBezTo>
                    <a:pt x="2861" y="349"/>
                    <a:pt x="2861" y="349"/>
                    <a:pt x="2861" y="349"/>
                  </a:cubicBezTo>
                  <a:cubicBezTo>
                    <a:pt x="2881" y="349"/>
                    <a:pt x="2899" y="349"/>
                    <a:pt x="2916" y="348"/>
                  </a:cubicBezTo>
                  <a:cubicBezTo>
                    <a:pt x="2970" y="346"/>
                    <a:pt x="2964" y="356"/>
                    <a:pt x="2966" y="297"/>
                  </a:cubicBezTo>
                  <a:cubicBezTo>
                    <a:pt x="2966" y="294"/>
                    <a:pt x="2964" y="291"/>
                    <a:pt x="2963" y="286"/>
                  </a:cubicBezTo>
                  <a:cubicBezTo>
                    <a:pt x="2929" y="284"/>
                    <a:pt x="2897" y="282"/>
                    <a:pt x="2860" y="279"/>
                  </a:cubicBezTo>
                  <a:cubicBezTo>
                    <a:pt x="2860" y="165"/>
                    <a:pt x="2860" y="165"/>
                    <a:pt x="2860" y="165"/>
                  </a:cubicBezTo>
                  <a:cubicBezTo>
                    <a:pt x="2808" y="160"/>
                    <a:pt x="2808" y="161"/>
                    <a:pt x="2808" y="207"/>
                  </a:cubicBezTo>
                  <a:cubicBezTo>
                    <a:pt x="2808" y="299"/>
                    <a:pt x="2808" y="391"/>
                    <a:pt x="2808" y="483"/>
                  </a:cubicBezTo>
                  <a:cubicBezTo>
                    <a:pt x="2808" y="493"/>
                    <a:pt x="2808" y="503"/>
                    <a:pt x="2808" y="514"/>
                  </a:cubicBezTo>
                  <a:cubicBezTo>
                    <a:pt x="2659" y="528"/>
                    <a:pt x="2512" y="532"/>
                    <a:pt x="2369" y="570"/>
                  </a:cubicBezTo>
                  <a:cubicBezTo>
                    <a:pt x="2357" y="515"/>
                    <a:pt x="2346" y="462"/>
                    <a:pt x="2334" y="407"/>
                  </a:cubicBezTo>
                  <a:cubicBezTo>
                    <a:pt x="2369" y="398"/>
                    <a:pt x="2402" y="390"/>
                    <a:pt x="2438" y="381"/>
                  </a:cubicBezTo>
                  <a:cubicBezTo>
                    <a:pt x="2434" y="360"/>
                    <a:pt x="2431" y="341"/>
                    <a:pt x="2427" y="320"/>
                  </a:cubicBezTo>
                  <a:cubicBezTo>
                    <a:pt x="2391" y="325"/>
                    <a:pt x="2357" y="330"/>
                    <a:pt x="2322" y="336"/>
                  </a:cubicBezTo>
                  <a:cubicBezTo>
                    <a:pt x="2315" y="303"/>
                    <a:pt x="2307" y="274"/>
                    <a:pt x="2302" y="245"/>
                  </a:cubicBezTo>
                  <a:cubicBezTo>
                    <a:pt x="2298" y="226"/>
                    <a:pt x="2289" y="222"/>
                    <a:pt x="2272" y="226"/>
                  </a:cubicBezTo>
                  <a:cubicBezTo>
                    <a:pt x="2264" y="229"/>
                    <a:pt x="2257" y="231"/>
                    <a:pt x="2247" y="234"/>
                  </a:cubicBezTo>
                  <a:cubicBezTo>
                    <a:pt x="2272" y="348"/>
                    <a:pt x="2296" y="460"/>
                    <a:pt x="2320" y="571"/>
                  </a:cubicBezTo>
                  <a:cubicBezTo>
                    <a:pt x="2178" y="620"/>
                    <a:pt x="2038" y="669"/>
                    <a:pt x="1896" y="718"/>
                  </a:cubicBezTo>
                  <a:cubicBezTo>
                    <a:pt x="1875" y="671"/>
                    <a:pt x="1854" y="622"/>
                    <a:pt x="1832" y="571"/>
                  </a:cubicBezTo>
                  <a:cubicBezTo>
                    <a:pt x="1866" y="555"/>
                    <a:pt x="1897" y="540"/>
                    <a:pt x="1930" y="524"/>
                  </a:cubicBezTo>
                  <a:cubicBezTo>
                    <a:pt x="1920" y="505"/>
                    <a:pt x="1912" y="487"/>
                    <a:pt x="1902" y="469"/>
                  </a:cubicBezTo>
                  <a:cubicBezTo>
                    <a:pt x="1869" y="482"/>
                    <a:pt x="1838" y="494"/>
                    <a:pt x="1805" y="506"/>
                  </a:cubicBezTo>
                  <a:cubicBezTo>
                    <a:pt x="1787" y="469"/>
                    <a:pt x="1770" y="435"/>
                    <a:pt x="1752" y="399"/>
                  </a:cubicBezTo>
                  <a:cubicBezTo>
                    <a:pt x="1733" y="408"/>
                    <a:pt x="1717" y="415"/>
                    <a:pt x="1699" y="423"/>
                  </a:cubicBezTo>
                  <a:cubicBezTo>
                    <a:pt x="1751" y="531"/>
                    <a:pt x="1802" y="636"/>
                    <a:pt x="1852" y="740"/>
                  </a:cubicBezTo>
                  <a:cubicBezTo>
                    <a:pt x="1723" y="815"/>
                    <a:pt x="1596" y="889"/>
                    <a:pt x="1467" y="964"/>
                  </a:cubicBezTo>
                  <a:cubicBezTo>
                    <a:pt x="1438" y="926"/>
                    <a:pt x="1405" y="883"/>
                    <a:pt x="1371" y="839"/>
                  </a:cubicBezTo>
                  <a:cubicBezTo>
                    <a:pt x="1400" y="818"/>
                    <a:pt x="1427" y="798"/>
                    <a:pt x="1456" y="777"/>
                  </a:cubicBezTo>
                  <a:cubicBezTo>
                    <a:pt x="1443" y="758"/>
                    <a:pt x="1432" y="741"/>
                    <a:pt x="1420" y="722"/>
                  </a:cubicBezTo>
                  <a:cubicBezTo>
                    <a:pt x="1389" y="741"/>
                    <a:pt x="1360" y="759"/>
                    <a:pt x="1330" y="777"/>
                  </a:cubicBezTo>
                  <a:cubicBezTo>
                    <a:pt x="1307" y="747"/>
                    <a:pt x="1285" y="719"/>
                    <a:pt x="1263" y="690"/>
                  </a:cubicBezTo>
                  <a:cubicBezTo>
                    <a:pt x="1247" y="703"/>
                    <a:pt x="1234" y="713"/>
                    <a:pt x="1219" y="725"/>
                  </a:cubicBezTo>
                  <a:cubicBezTo>
                    <a:pt x="1291" y="817"/>
                    <a:pt x="1361" y="908"/>
                    <a:pt x="1429" y="996"/>
                  </a:cubicBezTo>
                  <a:cubicBezTo>
                    <a:pt x="1320" y="1102"/>
                    <a:pt x="1214" y="1207"/>
                    <a:pt x="1107" y="1312"/>
                  </a:cubicBezTo>
                  <a:cubicBezTo>
                    <a:pt x="1064" y="1275"/>
                    <a:pt x="1020" y="1239"/>
                    <a:pt x="975" y="1200"/>
                  </a:cubicBezTo>
                  <a:cubicBezTo>
                    <a:pt x="999" y="1172"/>
                    <a:pt x="1022" y="1146"/>
                    <a:pt x="1045" y="1120"/>
                  </a:cubicBezTo>
                  <a:cubicBezTo>
                    <a:pt x="1031" y="1105"/>
                    <a:pt x="1018" y="1091"/>
                    <a:pt x="1003" y="1075"/>
                  </a:cubicBezTo>
                  <a:cubicBezTo>
                    <a:pt x="978" y="1102"/>
                    <a:pt x="955" y="1126"/>
                    <a:pt x="931" y="1150"/>
                  </a:cubicBezTo>
                  <a:cubicBezTo>
                    <a:pt x="910" y="1135"/>
                    <a:pt x="892" y="1121"/>
                    <a:pt x="873" y="1107"/>
                  </a:cubicBezTo>
                  <a:cubicBezTo>
                    <a:pt x="840" y="1081"/>
                    <a:pt x="837" y="1082"/>
                    <a:pt x="811" y="1120"/>
                  </a:cubicBezTo>
                  <a:cubicBezTo>
                    <a:pt x="897" y="1195"/>
                    <a:pt x="983" y="1270"/>
                    <a:pt x="1068" y="1345"/>
                  </a:cubicBezTo>
                  <a:cubicBezTo>
                    <a:pt x="985" y="1470"/>
                    <a:pt x="903" y="1592"/>
                    <a:pt x="820" y="1716"/>
                  </a:cubicBezTo>
                  <a:cubicBezTo>
                    <a:pt x="772" y="1689"/>
                    <a:pt x="723" y="1662"/>
                    <a:pt x="673" y="1634"/>
                  </a:cubicBezTo>
                  <a:cubicBezTo>
                    <a:pt x="691" y="1604"/>
                    <a:pt x="707" y="1577"/>
                    <a:pt x="723" y="1548"/>
                  </a:cubicBezTo>
                  <a:cubicBezTo>
                    <a:pt x="704" y="1535"/>
                    <a:pt x="687" y="1524"/>
                    <a:pt x="668" y="1511"/>
                  </a:cubicBezTo>
                  <a:cubicBezTo>
                    <a:pt x="649" y="1542"/>
                    <a:pt x="630" y="1571"/>
                    <a:pt x="611" y="1601"/>
                  </a:cubicBezTo>
                  <a:cubicBezTo>
                    <a:pt x="574" y="1582"/>
                    <a:pt x="538" y="1565"/>
                    <a:pt x="500" y="1546"/>
                  </a:cubicBezTo>
                  <a:cubicBezTo>
                    <a:pt x="493" y="1566"/>
                    <a:pt x="488" y="1582"/>
                    <a:pt x="482" y="1600"/>
                  </a:cubicBezTo>
                  <a:cubicBezTo>
                    <a:pt x="590" y="1653"/>
                    <a:pt x="696" y="1705"/>
                    <a:pt x="799" y="1756"/>
                  </a:cubicBezTo>
                  <a:cubicBezTo>
                    <a:pt x="741" y="1897"/>
                    <a:pt x="683" y="2035"/>
                    <a:pt x="625" y="2177"/>
                  </a:cubicBezTo>
                  <a:cubicBezTo>
                    <a:pt x="575" y="2162"/>
                    <a:pt x="520" y="2146"/>
                    <a:pt x="465" y="2130"/>
                  </a:cubicBezTo>
                  <a:cubicBezTo>
                    <a:pt x="474" y="2095"/>
                    <a:pt x="482" y="2065"/>
                    <a:pt x="490" y="2033"/>
                  </a:cubicBezTo>
                  <a:cubicBezTo>
                    <a:pt x="469" y="2026"/>
                    <a:pt x="452" y="2020"/>
                    <a:pt x="433" y="2013"/>
                  </a:cubicBezTo>
                  <a:cubicBezTo>
                    <a:pt x="423" y="2047"/>
                    <a:pt x="413" y="2079"/>
                    <a:pt x="403" y="2113"/>
                  </a:cubicBezTo>
                  <a:cubicBezTo>
                    <a:pt x="364" y="2102"/>
                    <a:pt x="326" y="2092"/>
                    <a:pt x="287" y="2082"/>
                  </a:cubicBezTo>
                  <a:cubicBezTo>
                    <a:pt x="280" y="2101"/>
                    <a:pt x="275" y="2117"/>
                    <a:pt x="268" y="2136"/>
                  </a:cubicBezTo>
                  <a:cubicBezTo>
                    <a:pt x="384" y="2167"/>
                    <a:pt x="497" y="2197"/>
                    <a:pt x="606" y="2226"/>
                  </a:cubicBezTo>
                  <a:cubicBezTo>
                    <a:pt x="584" y="2378"/>
                    <a:pt x="563" y="2526"/>
                    <a:pt x="541" y="2678"/>
                  </a:cubicBezTo>
                  <a:cubicBezTo>
                    <a:pt x="489" y="2673"/>
                    <a:pt x="434" y="2667"/>
                    <a:pt x="380" y="2661"/>
                  </a:cubicBezTo>
                  <a:cubicBezTo>
                    <a:pt x="380" y="2630"/>
                    <a:pt x="381" y="2603"/>
                    <a:pt x="379" y="2576"/>
                  </a:cubicBezTo>
                  <a:cubicBezTo>
                    <a:pt x="379" y="2568"/>
                    <a:pt x="372" y="2557"/>
                    <a:pt x="365" y="2555"/>
                  </a:cubicBezTo>
                  <a:cubicBezTo>
                    <a:pt x="351" y="2550"/>
                    <a:pt x="334" y="2551"/>
                    <a:pt x="316" y="2549"/>
                  </a:cubicBezTo>
                  <a:cubicBezTo>
                    <a:pt x="312" y="2585"/>
                    <a:pt x="308" y="2619"/>
                    <a:pt x="305" y="2655"/>
                  </a:cubicBezTo>
                  <a:cubicBezTo>
                    <a:pt x="278" y="2655"/>
                    <a:pt x="254" y="2655"/>
                    <a:pt x="230" y="2655"/>
                  </a:cubicBezTo>
                  <a:cubicBezTo>
                    <a:pt x="180" y="2654"/>
                    <a:pt x="180" y="2654"/>
                    <a:pt x="181" y="2705"/>
                  </a:cubicBezTo>
                  <a:cubicBezTo>
                    <a:pt x="181" y="2707"/>
                    <a:pt x="182" y="2708"/>
                    <a:pt x="184" y="2712"/>
                  </a:cubicBezTo>
                  <a:cubicBezTo>
                    <a:pt x="303" y="2716"/>
                    <a:pt x="424" y="2721"/>
                    <a:pt x="542" y="2725"/>
                  </a:cubicBezTo>
                  <a:cubicBezTo>
                    <a:pt x="548" y="2876"/>
                    <a:pt x="555" y="3024"/>
                    <a:pt x="561" y="3175"/>
                  </a:cubicBezTo>
                  <a:cubicBezTo>
                    <a:pt x="518" y="3181"/>
                    <a:pt x="468" y="3189"/>
                    <a:pt x="418" y="3195"/>
                  </a:cubicBezTo>
                  <a:cubicBezTo>
                    <a:pt x="412" y="3196"/>
                    <a:pt x="400" y="3186"/>
                    <a:pt x="398" y="3179"/>
                  </a:cubicBezTo>
                  <a:cubicBezTo>
                    <a:pt x="392" y="3158"/>
                    <a:pt x="390" y="3135"/>
                    <a:pt x="384" y="3113"/>
                  </a:cubicBezTo>
                  <a:cubicBezTo>
                    <a:pt x="383" y="3108"/>
                    <a:pt x="374" y="3100"/>
                    <a:pt x="368" y="3099"/>
                  </a:cubicBezTo>
                  <a:cubicBezTo>
                    <a:pt x="352" y="3098"/>
                    <a:pt x="335" y="3100"/>
                    <a:pt x="317" y="3101"/>
                  </a:cubicBezTo>
                  <a:cubicBezTo>
                    <a:pt x="319" y="3120"/>
                    <a:pt x="321" y="3137"/>
                    <a:pt x="322" y="3154"/>
                  </a:cubicBezTo>
                  <a:cubicBezTo>
                    <a:pt x="324" y="3171"/>
                    <a:pt x="326" y="3189"/>
                    <a:pt x="329" y="3208"/>
                  </a:cubicBezTo>
                  <a:cubicBezTo>
                    <a:pt x="301" y="3213"/>
                    <a:pt x="276" y="3218"/>
                    <a:pt x="252" y="3223"/>
                  </a:cubicBezTo>
                  <a:cubicBezTo>
                    <a:pt x="209" y="3231"/>
                    <a:pt x="209" y="3231"/>
                    <a:pt x="217" y="3273"/>
                  </a:cubicBezTo>
                  <a:cubicBezTo>
                    <a:pt x="218" y="3277"/>
                    <a:pt x="219" y="3282"/>
                    <a:pt x="222" y="3289"/>
                  </a:cubicBezTo>
                  <a:cubicBezTo>
                    <a:pt x="339" y="3268"/>
                    <a:pt x="456" y="3246"/>
                    <a:pt x="573" y="3225"/>
                  </a:cubicBezTo>
                  <a:cubicBezTo>
                    <a:pt x="592" y="3299"/>
                    <a:pt x="608" y="3371"/>
                    <a:pt x="628" y="3442"/>
                  </a:cubicBezTo>
                  <a:cubicBezTo>
                    <a:pt x="648" y="3513"/>
                    <a:pt x="672" y="3583"/>
                    <a:pt x="695" y="3656"/>
                  </a:cubicBezTo>
                  <a:cubicBezTo>
                    <a:pt x="644" y="3677"/>
                    <a:pt x="590" y="3699"/>
                    <a:pt x="534" y="3722"/>
                  </a:cubicBezTo>
                  <a:cubicBezTo>
                    <a:pt x="522" y="3688"/>
                    <a:pt x="511" y="3658"/>
                    <a:pt x="499" y="3625"/>
                  </a:cubicBezTo>
                  <a:cubicBezTo>
                    <a:pt x="479" y="3631"/>
                    <a:pt x="460" y="3636"/>
                    <a:pt x="441" y="3642"/>
                  </a:cubicBezTo>
                  <a:cubicBezTo>
                    <a:pt x="451" y="3677"/>
                    <a:pt x="460" y="3708"/>
                    <a:pt x="469" y="3740"/>
                  </a:cubicBezTo>
                  <a:cubicBezTo>
                    <a:pt x="432" y="3758"/>
                    <a:pt x="397" y="3774"/>
                    <a:pt x="360" y="3791"/>
                  </a:cubicBezTo>
                  <a:cubicBezTo>
                    <a:pt x="367" y="3809"/>
                    <a:pt x="374" y="3824"/>
                    <a:pt x="383" y="3842"/>
                  </a:cubicBezTo>
                  <a:cubicBezTo>
                    <a:pt x="494" y="3798"/>
                    <a:pt x="604" y="3754"/>
                    <a:pt x="711" y="3712"/>
                  </a:cubicBezTo>
                  <a:cubicBezTo>
                    <a:pt x="782" y="3841"/>
                    <a:pt x="854" y="3972"/>
                    <a:pt x="926" y="4104"/>
                  </a:cubicBezTo>
                  <a:cubicBezTo>
                    <a:pt x="881" y="4136"/>
                    <a:pt x="834" y="4168"/>
                    <a:pt x="785" y="4202"/>
                  </a:cubicBezTo>
                  <a:cubicBezTo>
                    <a:pt x="764" y="4174"/>
                    <a:pt x="744" y="4147"/>
                    <a:pt x="723" y="4119"/>
                  </a:cubicBezTo>
                  <a:cubicBezTo>
                    <a:pt x="706" y="4131"/>
                    <a:pt x="691" y="4141"/>
                    <a:pt x="675" y="4153"/>
                  </a:cubicBezTo>
                  <a:cubicBezTo>
                    <a:pt x="691" y="4182"/>
                    <a:pt x="707" y="4209"/>
                    <a:pt x="724" y="4238"/>
                  </a:cubicBezTo>
                  <a:cubicBezTo>
                    <a:pt x="691" y="4263"/>
                    <a:pt x="660" y="4287"/>
                    <a:pt x="627" y="4313"/>
                  </a:cubicBezTo>
                  <a:cubicBezTo>
                    <a:pt x="639" y="4326"/>
                    <a:pt x="649" y="4337"/>
                    <a:pt x="660" y="4350"/>
                  </a:cubicBezTo>
                  <a:moveTo>
                    <a:pt x="1552" y="4869"/>
                  </a:moveTo>
                  <a:cubicBezTo>
                    <a:pt x="1563" y="4849"/>
                    <a:pt x="1572" y="4832"/>
                    <a:pt x="1583" y="4812"/>
                  </a:cubicBezTo>
                  <a:cubicBezTo>
                    <a:pt x="1487" y="4742"/>
                    <a:pt x="1392" y="4672"/>
                    <a:pt x="1296" y="4601"/>
                  </a:cubicBezTo>
                  <a:cubicBezTo>
                    <a:pt x="1212" y="4688"/>
                    <a:pt x="1131" y="4774"/>
                    <a:pt x="1049" y="4859"/>
                  </a:cubicBezTo>
                  <a:cubicBezTo>
                    <a:pt x="1007" y="4822"/>
                    <a:pt x="967" y="4787"/>
                    <a:pt x="919" y="4744"/>
                  </a:cubicBezTo>
                  <a:cubicBezTo>
                    <a:pt x="950" y="4717"/>
                    <a:pt x="978" y="4692"/>
                    <a:pt x="1004" y="4669"/>
                  </a:cubicBezTo>
                  <a:cubicBezTo>
                    <a:pt x="990" y="4654"/>
                    <a:pt x="977" y="4641"/>
                    <a:pt x="963" y="4627"/>
                  </a:cubicBezTo>
                  <a:cubicBezTo>
                    <a:pt x="934" y="4650"/>
                    <a:pt x="904" y="4673"/>
                    <a:pt x="874" y="4696"/>
                  </a:cubicBezTo>
                  <a:cubicBezTo>
                    <a:pt x="847" y="4671"/>
                    <a:pt x="821" y="4647"/>
                    <a:pt x="795" y="4622"/>
                  </a:cubicBezTo>
                  <a:cubicBezTo>
                    <a:pt x="778" y="4638"/>
                    <a:pt x="764" y="4652"/>
                    <a:pt x="749" y="4666"/>
                  </a:cubicBezTo>
                  <a:cubicBezTo>
                    <a:pt x="851" y="4764"/>
                    <a:pt x="951" y="4860"/>
                    <a:pt x="1052" y="4958"/>
                  </a:cubicBezTo>
                  <a:cubicBezTo>
                    <a:pt x="1132" y="4865"/>
                    <a:pt x="1211" y="4775"/>
                    <a:pt x="1290" y="4683"/>
                  </a:cubicBezTo>
                  <a:cubicBezTo>
                    <a:pt x="1331" y="4717"/>
                    <a:pt x="1369" y="4748"/>
                    <a:pt x="1408" y="4781"/>
                  </a:cubicBezTo>
                  <a:cubicBezTo>
                    <a:pt x="1384" y="4813"/>
                    <a:pt x="1363" y="4843"/>
                    <a:pt x="1341" y="4874"/>
                  </a:cubicBezTo>
                  <a:cubicBezTo>
                    <a:pt x="1360" y="4885"/>
                    <a:pt x="1377" y="4896"/>
                    <a:pt x="1396" y="4907"/>
                  </a:cubicBezTo>
                  <a:cubicBezTo>
                    <a:pt x="1418" y="4875"/>
                    <a:pt x="1440" y="4846"/>
                    <a:pt x="1461" y="4817"/>
                  </a:cubicBezTo>
                  <a:cubicBezTo>
                    <a:pt x="1492" y="4835"/>
                    <a:pt x="1521" y="4851"/>
                    <a:pt x="1552" y="4869"/>
                  </a:cubicBezTo>
                  <a:moveTo>
                    <a:pt x="137" y="2596"/>
                  </a:moveTo>
                  <a:cubicBezTo>
                    <a:pt x="161" y="2596"/>
                    <a:pt x="182" y="2596"/>
                    <a:pt x="202" y="2596"/>
                  </a:cubicBezTo>
                  <a:cubicBezTo>
                    <a:pt x="252" y="2598"/>
                    <a:pt x="252" y="2599"/>
                    <a:pt x="260" y="2549"/>
                  </a:cubicBezTo>
                  <a:cubicBezTo>
                    <a:pt x="260" y="2548"/>
                    <a:pt x="259" y="2546"/>
                    <a:pt x="258" y="2541"/>
                  </a:cubicBezTo>
                  <a:cubicBezTo>
                    <a:pt x="221" y="2535"/>
                    <a:pt x="182" y="2529"/>
                    <a:pt x="143" y="2523"/>
                  </a:cubicBezTo>
                  <a:cubicBezTo>
                    <a:pt x="146" y="2486"/>
                    <a:pt x="149" y="2451"/>
                    <a:pt x="153" y="2413"/>
                  </a:cubicBezTo>
                  <a:cubicBezTo>
                    <a:pt x="131" y="2411"/>
                    <a:pt x="112" y="2409"/>
                    <a:pt x="89" y="2406"/>
                  </a:cubicBezTo>
                  <a:cubicBezTo>
                    <a:pt x="77" y="2547"/>
                    <a:pt x="64" y="2685"/>
                    <a:pt x="52" y="2823"/>
                  </a:cubicBezTo>
                  <a:cubicBezTo>
                    <a:pt x="417" y="2823"/>
                    <a:pt x="417" y="2823"/>
                    <a:pt x="417" y="2823"/>
                  </a:cubicBezTo>
                  <a:cubicBezTo>
                    <a:pt x="420" y="2872"/>
                    <a:pt x="423" y="2921"/>
                    <a:pt x="426" y="2971"/>
                  </a:cubicBezTo>
                  <a:cubicBezTo>
                    <a:pt x="386" y="2977"/>
                    <a:pt x="349" y="2983"/>
                    <a:pt x="311" y="2989"/>
                  </a:cubicBezTo>
                  <a:cubicBezTo>
                    <a:pt x="311" y="3041"/>
                    <a:pt x="311" y="3041"/>
                    <a:pt x="311" y="3041"/>
                  </a:cubicBezTo>
                  <a:cubicBezTo>
                    <a:pt x="429" y="3041"/>
                    <a:pt x="429" y="3041"/>
                    <a:pt x="429" y="3041"/>
                  </a:cubicBezTo>
                  <a:cubicBezTo>
                    <a:pt x="433" y="3073"/>
                    <a:pt x="437" y="3105"/>
                    <a:pt x="442" y="3139"/>
                  </a:cubicBezTo>
                  <a:cubicBezTo>
                    <a:pt x="466" y="3135"/>
                    <a:pt x="487" y="3131"/>
                    <a:pt x="510" y="3127"/>
                  </a:cubicBezTo>
                  <a:cubicBezTo>
                    <a:pt x="503" y="3008"/>
                    <a:pt x="495" y="2892"/>
                    <a:pt x="488" y="2775"/>
                  </a:cubicBezTo>
                  <a:cubicBezTo>
                    <a:pt x="366" y="2770"/>
                    <a:pt x="250" y="2766"/>
                    <a:pt x="129" y="2761"/>
                  </a:cubicBezTo>
                  <a:cubicBezTo>
                    <a:pt x="132" y="2705"/>
                    <a:pt x="134" y="2652"/>
                    <a:pt x="137" y="2596"/>
                  </a:cubicBezTo>
                  <a:moveTo>
                    <a:pt x="4091" y="428"/>
                  </a:moveTo>
                  <a:cubicBezTo>
                    <a:pt x="4127" y="442"/>
                    <a:pt x="4162" y="456"/>
                    <a:pt x="4197" y="470"/>
                  </a:cubicBezTo>
                  <a:cubicBezTo>
                    <a:pt x="4209" y="454"/>
                    <a:pt x="4219" y="439"/>
                    <a:pt x="4231" y="422"/>
                  </a:cubicBezTo>
                  <a:cubicBezTo>
                    <a:pt x="4108" y="347"/>
                    <a:pt x="3986" y="277"/>
                    <a:pt x="3847" y="237"/>
                  </a:cubicBezTo>
                  <a:cubicBezTo>
                    <a:pt x="3806" y="347"/>
                    <a:pt x="3766" y="453"/>
                    <a:pt x="3726" y="561"/>
                  </a:cubicBezTo>
                  <a:cubicBezTo>
                    <a:pt x="3676" y="543"/>
                    <a:pt x="3630" y="527"/>
                    <a:pt x="3583" y="510"/>
                  </a:cubicBezTo>
                  <a:cubicBezTo>
                    <a:pt x="3592" y="474"/>
                    <a:pt x="3601" y="440"/>
                    <a:pt x="3610" y="405"/>
                  </a:cubicBezTo>
                  <a:cubicBezTo>
                    <a:pt x="3592" y="399"/>
                    <a:pt x="3577" y="394"/>
                    <a:pt x="3561" y="389"/>
                  </a:cubicBezTo>
                  <a:cubicBezTo>
                    <a:pt x="3553" y="411"/>
                    <a:pt x="3546" y="431"/>
                    <a:pt x="3540" y="452"/>
                  </a:cubicBezTo>
                  <a:cubicBezTo>
                    <a:pt x="3528" y="493"/>
                    <a:pt x="3528" y="493"/>
                    <a:pt x="3486" y="485"/>
                  </a:cubicBezTo>
                  <a:cubicBezTo>
                    <a:pt x="3428" y="474"/>
                    <a:pt x="3428" y="474"/>
                    <a:pt x="3417" y="533"/>
                  </a:cubicBezTo>
                  <a:cubicBezTo>
                    <a:pt x="3417" y="533"/>
                    <a:pt x="3418" y="534"/>
                    <a:pt x="3419" y="537"/>
                  </a:cubicBezTo>
                  <a:cubicBezTo>
                    <a:pt x="3528" y="571"/>
                    <a:pt x="3638" y="605"/>
                    <a:pt x="3750" y="640"/>
                  </a:cubicBezTo>
                  <a:cubicBezTo>
                    <a:pt x="3794" y="536"/>
                    <a:pt x="3838" y="431"/>
                    <a:pt x="3883" y="324"/>
                  </a:cubicBezTo>
                  <a:cubicBezTo>
                    <a:pt x="3935" y="347"/>
                    <a:pt x="3983" y="369"/>
                    <a:pt x="4033" y="391"/>
                  </a:cubicBezTo>
                  <a:cubicBezTo>
                    <a:pt x="4017" y="426"/>
                    <a:pt x="4003" y="459"/>
                    <a:pt x="3988" y="492"/>
                  </a:cubicBezTo>
                  <a:cubicBezTo>
                    <a:pt x="4006" y="504"/>
                    <a:pt x="4022" y="514"/>
                    <a:pt x="4040" y="526"/>
                  </a:cubicBezTo>
                  <a:cubicBezTo>
                    <a:pt x="4058" y="492"/>
                    <a:pt x="4074" y="461"/>
                    <a:pt x="4091" y="428"/>
                  </a:cubicBezTo>
                  <a:moveTo>
                    <a:pt x="2897" y="5369"/>
                  </a:moveTo>
                  <a:cubicBezTo>
                    <a:pt x="2952" y="5369"/>
                    <a:pt x="2952" y="5369"/>
                    <a:pt x="2952" y="5369"/>
                  </a:cubicBezTo>
                  <a:cubicBezTo>
                    <a:pt x="2952" y="5251"/>
                    <a:pt x="2952" y="5251"/>
                    <a:pt x="2952" y="5251"/>
                  </a:cubicBezTo>
                  <a:cubicBezTo>
                    <a:pt x="2981" y="5248"/>
                    <a:pt x="3008" y="5245"/>
                    <a:pt x="3035" y="5244"/>
                  </a:cubicBezTo>
                  <a:cubicBezTo>
                    <a:pt x="3050" y="5243"/>
                    <a:pt x="3058" y="5237"/>
                    <a:pt x="3056" y="5221"/>
                  </a:cubicBezTo>
                  <a:cubicBezTo>
                    <a:pt x="3055" y="5208"/>
                    <a:pt x="3055" y="5194"/>
                    <a:pt x="3054" y="5180"/>
                  </a:cubicBezTo>
                  <a:cubicBezTo>
                    <a:pt x="2696" y="5180"/>
                    <a:pt x="2696" y="5180"/>
                    <a:pt x="2696" y="5180"/>
                  </a:cubicBezTo>
                  <a:cubicBezTo>
                    <a:pt x="2685" y="5301"/>
                    <a:pt x="2674" y="5419"/>
                    <a:pt x="2663" y="5539"/>
                  </a:cubicBezTo>
                  <a:cubicBezTo>
                    <a:pt x="2605" y="5534"/>
                    <a:pt x="2549" y="5529"/>
                    <a:pt x="2493" y="5525"/>
                  </a:cubicBezTo>
                  <a:cubicBezTo>
                    <a:pt x="2495" y="5483"/>
                    <a:pt x="2497" y="5446"/>
                    <a:pt x="2500" y="5407"/>
                  </a:cubicBezTo>
                  <a:cubicBezTo>
                    <a:pt x="2482" y="5404"/>
                    <a:pt x="2467" y="5402"/>
                    <a:pt x="2450" y="5399"/>
                  </a:cubicBezTo>
                  <a:cubicBezTo>
                    <a:pt x="2442" y="5439"/>
                    <a:pt x="2435" y="5476"/>
                    <a:pt x="2427" y="5515"/>
                  </a:cubicBezTo>
                  <a:cubicBezTo>
                    <a:pt x="2395" y="5511"/>
                    <a:pt x="2366" y="5507"/>
                    <a:pt x="2337" y="5503"/>
                  </a:cubicBezTo>
                  <a:cubicBezTo>
                    <a:pt x="2318" y="5500"/>
                    <a:pt x="2305" y="5502"/>
                    <a:pt x="2304" y="5525"/>
                  </a:cubicBezTo>
                  <a:cubicBezTo>
                    <a:pt x="2304" y="5536"/>
                    <a:pt x="2301" y="5546"/>
                    <a:pt x="2299" y="5559"/>
                  </a:cubicBezTo>
                  <a:cubicBezTo>
                    <a:pt x="2432" y="5589"/>
                    <a:pt x="2562" y="5613"/>
                    <a:pt x="2696" y="5615"/>
                  </a:cubicBezTo>
                  <a:cubicBezTo>
                    <a:pt x="2715" y="5615"/>
                    <a:pt x="2719" y="5607"/>
                    <a:pt x="2720" y="5590"/>
                  </a:cubicBezTo>
                  <a:cubicBezTo>
                    <a:pt x="2723" y="5516"/>
                    <a:pt x="2727" y="5442"/>
                    <a:pt x="2730" y="5368"/>
                  </a:cubicBezTo>
                  <a:cubicBezTo>
                    <a:pt x="2732" y="5331"/>
                    <a:pt x="2734" y="5293"/>
                    <a:pt x="2736" y="5256"/>
                  </a:cubicBezTo>
                  <a:cubicBezTo>
                    <a:pt x="2897" y="5256"/>
                    <a:pt x="2897" y="5256"/>
                    <a:pt x="2897" y="5256"/>
                  </a:cubicBezTo>
                  <a:lnTo>
                    <a:pt x="2897" y="5369"/>
                  </a:lnTo>
                  <a:close/>
                  <a:moveTo>
                    <a:pt x="3263" y="5219"/>
                  </a:moveTo>
                  <a:cubicBezTo>
                    <a:pt x="3314" y="5207"/>
                    <a:pt x="3362" y="5197"/>
                    <a:pt x="3411" y="5186"/>
                  </a:cubicBezTo>
                  <a:cubicBezTo>
                    <a:pt x="3420" y="5216"/>
                    <a:pt x="3430" y="5243"/>
                    <a:pt x="3437" y="5271"/>
                  </a:cubicBezTo>
                  <a:cubicBezTo>
                    <a:pt x="3442" y="5293"/>
                    <a:pt x="3452" y="5299"/>
                    <a:pt x="3472" y="5293"/>
                  </a:cubicBezTo>
                  <a:cubicBezTo>
                    <a:pt x="3480" y="5290"/>
                    <a:pt x="3488" y="5288"/>
                    <a:pt x="3497" y="5286"/>
                  </a:cubicBezTo>
                  <a:cubicBezTo>
                    <a:pt x="3490" y="5255"/>
                    <a:pt x="3485" y="5225"/>
                    <a:pt x="3476" y="5197"/>
                  </a:cubicBezTo>
                  <a:cubicBezTo>
                    <a:pt x="3470" y="5176"/>
                    <a:pt x="3477" y="5168"/>
                    <a:pt x="3496" y="5163"/>
                  </a:cubicBezTo>
                  <a:cubicBezTo>
                    <a:pt x="3520" y="5157"/>
                    <a:pt x="3543" y="5147"/>
                    <a:pt x="3569" y="5138"/>
                  </a:cubicBezTo>
                  <a:cubicBezTo>
                    <a:pt x="3562" y="5117"/>
                    <a:pt x="3556" y="5098"/>
                    <a:pt x="3549" y="5079"/>
                  </a:cubicBezTo>
                  <a:cubicBezTo>
                    <a:pt x="3433" y="5106"/>
                    <a:pt x="3321" y="5133"/>
                    <a:pt x="3205" y="5160"/>
                  </a:cubicBezTo>
                  <a:cubicBezTo>
                    <a:pt x="3222" y="5277"/>
                    <a:pt x="3239" y="5393"/>
                    <a:pt x="3256" y="5512"/>
                  </a:cubicBezTo>
                  <a:cubicBezTo>
                    <a:pt x="3198" y="5521"/>
                    <a:pt x="3143" y="5529"/>
                    <a:pt x="3085" y="5538"/>
                  </a:cubicBezTo>
                  <a:cubicBezTo>
                    <a:pt x="3081" y="5506"/>
                    <a:pt x="3075" y="5478"/>
                    <a:pt x="3074" y="5449"/>
                  </a:cubicBezTo>
                  <a:cubicBezTo>
                    <a:pt x="3073" y="5424"/>
                    <a:pt x="3062" y="5418"/>
                    <a:pt x="3039" y="5418"/>
                  </a:cubicBezTo>
                  <a:cubicBezTo>
                    <a:pt x="3013" y="5419"/>
                    <a:pt x="3016" y="5434"/>
                    <a:pt x="3016" y="5450"/>
                  </a:cubicBezTo>
                  <a:cubicBezTo>
                    <a:pt x="3016" y="5480"/>
                    <a:pt x="3016" y="5509"/>
                    <a:pt x="3016" y="5539"/>
                  </a:cubicBezTo>
                  <a:cubicBezTo>
                    <a:pt x="2974" y="5542"/>
                    <a:pt x="2936" y="5546"/>
                    <a:pt x="2898" y="5549"/>
                  </a:cubicBezTo>
                  <a:cubicBezTo>
                    <a:pt x="2898" y="5566"/>
                    <a:pt x="2898" y="5581"/>
                    <a:pt x="2898" y="5596"/>
                  </a:cubicBezTo>
                  <a:cubicBezTo>
                    <a:pt x="2898" y="5614"/>
                    <a:pt x="2904" y="5621"/>
                    <a:pt x="2923" y="5619"/>
                  </a:cubicBezTo>
                  <a:cubicBezTo>
                    <a:pt x="2969" y="5614"/>
                    <a:pt x="3015" y="5614"/>
                    <a:pt x="3061" y="5610"/>
                  </a:cubicBezTo>
                  <a:cubicBezTo>
                    <a:pt x="3137" y="5602"/>
                    <a:pt x="3213" y="5591"/>
                    <a:pt x="3290" y="5582"/>
                  </a:cubicBezTo>
                  <a:cubicBezTo>
                    <a:pt x="3312" y="5580"/>
                    <a:pt x="3319" y="5569"/>
                    <a:pt x="3315" y="5546"/>
                  </a:cubicBezTo>
                  <a:cubicBezTo>
                    <a:pt x="3307" y="5506"/>
                    <a:pt x="3301" y="5465"/>
                    <a:pt x="3295" y="5424"/>
                  </a:cubicBezTo>
                  <a:cubicBezTo>
                    <a:pt x="3284" y="5357"/>
                    <a:pt x="3274" y="5289"/>
                    <a:pt x="3263" y="5219"/>
                  </a:cubicBezTo>
                  <a:moveTo>
                    <a:pt x="939" y="4222"/>
                  </a:moveTo>
                  <a:cubicBezTo>
                    <a:pt x="840" y="4294"/>
                    <a:pt x="744" y="4364"/>
                    <a:pt x="647" y="4435"/>
                  </a:cubicBezTo>
                  <a:cubicBezTo>
                    <a:pt x="615" y="4384"/>
                    <a:pt x="584" y="4336"/>
                    <a:pt x="554" y="4288"/>
                  </a:cubicBezTo>
                  <a:cubicBezTo>
                    <a:pt x="588" y="4265"/>
                    <a:pt x="620" y="4245"/>
                    <a:pt x="653" y="4223"/>
                  </a:cubicBezTo>
                  <a:cubicBezTo>
                    <a:pt x="642" y="4206"/>
                    <a:pt x="634" y="4192"/>
                    <a:pt x="625" y="4178"/>
                  </a:cubicBezTo>
                  <a:cubicBezTo>
                    <a:pt x="588" y="4196"/>
                    <a:pt x="554" y="4212"/>
                    <a:pt x="518" y="4230"/>
                  </a:cubicBezTo>
                  <a:cubicBezTo>
                    <a:pt x="495" y="4199"/>
                    <a:pt x="473" y="4169"/>
                    <a:pt x="449" y="4137"/>
                  </a:cubicBezTo>
                  <a:cubicBezTo>
                    <a:pt x="431" y="4148"/>
                    <a:pt x="413" y="4157"/>
                    <a:pt x="395" y="4168"/>
                  </a:cubicBezTo>
                  <a:cubicBezTo>
                    <a:pt x="473" y="4287"/>
                    <a:pt x="550" y="4403"/>
                    <a:pt x="628" y="4520"/>
                  </a:cubicBezTo>
                  <a:cubicBezTo>
                    <a:pt x="727" y="4447"/>
                    <a:pt x="823" y="4376"/>
                    <a:pt x="920" y="4305"/>
                  </a:cubicBezTo>
                  <a:cubicBezTo>
                    <a:pt x="953" y="4342"/>
                    <a:pt x="985" y="4378"/>
                    <a:pt x="1020" y="4417"/>
                  </a:cubicBezTo>
                  <a:cubicBezTo>
                    <a:pt x="987" y="4447"/>
                    <a:pt x="955" y="4476"/>
                    <a:pt x="922" y="4506"/>
                  </a:cubicBezTo>
                  <a:cubicBezTo>
                    <a:pt x="939" y="4520"/>
                    <a:pt x="952" y="4531"/>
                    <a:pt x="966" y="4541"/>
                  </a:cubicBezTo>
                  <a:cubicBezTo>
                    <a:pt x="997" y="4516"/>
                    <a:pt x="1027" y="4492"/>
                    <a:pt x="1058" y="4467"/>
                  </a:cubicBezTo>
                  <a:cubicBezTo>
                    <a:pt x="1084" y="4490"/>
                    <a:pt x="1110" y="4511"/>
                    <a:pt x="1136" y="4533"/>
                  </a:cubicBezTo>
                  <a:cubicBezTo>
                    <a:pt x="1152" y="4519"/>
                    <a:pt x="1165" y="4506"/>
                    <a:pt x="1180" y="4492"/>
                  </a:cubicBezTo>
                  <a:cubicBezTo>
                    <a:pt x="1099" y="4402"/>
                    <a:pt x="1020" y="4313"/>
                    <a:pt x="939" y="4222"/>
                  </a:cubicBezTo>
                  <a:moveTo>
                    <a:pt x="1401" y="4988"/>
                  </a:moveTo>
                  <a:cubicBezTo>
                    <a:pt x="1378" y="5021"/>
                    <a:pt x="1356" y="5053"/>
                    <a:pt x="1334" y="5084"/>
                  </a:cubicBezTo>
                  <a:cubicBezTo>
                    <a:pt x="1301" y="5063"/>
                    <a:pt x="1270" y="5043"/>
                    <a:pt x="1238" y="5023"/>
                  </a:cubicBezTo>
                  <a:cubicBezTo>
                    <a:pt x="1225" y="5039"/>
                    <a:pt x="1213" y="5054"/>
                    <a:pt x="1200" y="5072"/>
                  </a:cubicBezTo>
                  <a:cubicBezTo>
                    <a:pt x="1315" y="5154"/>
                    <a:pt x="1426" y="5240"/>
                    <a:pt x="1557" y="5298"/>
                  </a:cubicBezTo>
                  <a:cubicBezTo>
                    <a:pt x="1614" y="5190"/>
                    <a:pt x="1669" y="5085"/>
                    <a:pt x="1725" y="4979"/>
                  </a:cubicBezTo>
                  <a:cubicBezTo>
                    <a:pt x="1775" y="5001"/>
                    <a:pt x="1823" y="5022"/>
                    <a:pt x="1872" y="5044"/>
                  </a:cubicBezTo>
                  <a:cubicBezTo>
                    <a:pt x="1857" y="5083"/>
                    <a:pt x="1843" y="5120"/>
                    <a:pt x="1829" y="5157"/>
                  </a:cubicBezTo>
                  <a:cubicBezTo>
                    <a:pt x="1872" y="5176"/>
                    <a:pt x="1872" y="5176"/>
                    <a:pt x="1890" y="5137"/>
                  </a:cubicBezTo>
                  <a:cubicBezTo>
                    <a:pt x="1901" y="5114"/>
                    <a:pt x="1911" y="5092"/>
                    <a:pt x="1922" y="5069"/>
                  </a:cubicBezTo>
                  <a:cubicBezTo>
                    <a:pt x="1938" y="5074"/>
                    <a:pt x="1952" y="5077"/>
                    <a:pt x="1965" y="5081"/>
                  </a:cubicBezTo>
                  <a:cubicBezTo>
                    <a:pt x="2016" y="5097"/>
                    <a:pt x="2016" y="5097"/>
                    <a:pt x="2037" y="5048"/>
                  </a:cubicBezTo>
                  <a:cubicBezTo>
                    <a:pt x="2038" y="5046"/>
                    <a:pt x="2037" y="5044"/>
                    <a:pt x="2037" y="5041"/>
                  </a:cubicBezTo>
                  <a:cubicBezTo>
                    <a:pt x="1933" y="4994"/>
                    <a:pt x="1828" y="4947"/>
                    <a:pt x="1721" y="4899"/>
                  </a:cubicBezTo>
                  <a:cubicBezTo>
                    <a:pt x="1660" y="5000"/>
                    <a:pt x="1598" y="5102"/>
                    <a:pt x="1536" y="5205"/>
                  </a:cubicBezTo>
                  <a:cubicBezTo>
                    <a:pt x="1487" y="5177"/>
                    <a:pt x="1440" y="5150"/>
                    <a:pt x="1393" y="5123"/>
                  </a:cubicBezTo>
                  <a:cubicBezTo>
                    <a:pt x="1413" y="5087"/>
                    <a:pt x="1432" y="5055"/>
                    <a:pt x="1452" y="5020"/>
                  </a:cubicBezTo>
                  <a:cubicBezTo>
                    <a:pt x="1435" y="5010"/>
                    <a:pt x="1419" y="4999"/>
                    <a:pt x="1401" y="4988"/>
                  </a:cubicBezTo>
                  <a:moveTo>
                    <a:pt x="5153" y="3573"/>
                  </a:moveTo>
                  <a:cubicBezTo>
                    <a:pt x="5167" y="3521"/>
                    <a:pt x="5180" y="3472"/>
                    <a:pt x="5194" y="3421"/>
                  </a:cubicBezTo>
                  <a:cubicBezTo>
                    <a:pt x="5226" y="3428"/>
                    <a:pt x="5255" y="3433"/>
                    <a:pt x="5282" y="3442"/>
                  </a:cubicBezTo>
                  <a:cubicBezTo>
                    <a:pt x="5306" y="3450"/>
                    <a:pt x="5315" y="3441"/>
                    <a:pt x="5319" y="3420"/>
                  </a:cubicBezTo>
                  <a:cubicBezTo>
                    <a:pt x="5320" y="3413"/>
                    <a:pt x="5322" y="3406"/>
                    <a:pt x="5324" y="3396"/>
                  </a:cubicBezTo>
                  <a:cubicBezTo>
                    <a:pt x="5287" y="3385"/>
                    <a:pt x="5251" y="3374"/>
                    <a:pt x="5214" y="3363"/>
                  </a:cubicBezTo>
                  <a:cubicBezTo>
                    <a:pt x="5218" y="3331"/>
                    <a:pt x="5222" y="3301"/>
                    <a:pt x="5225" y="3271"/>
                  </a:cubicBezTo>
                  <a:cubicBezTo>
                    <a:pt x="5204" y="3266"/>
                    <a:pt x="5185" y="3262"/>
                    <a:pt x="5168" y="3258"/>
                  </a:cubicBezTo>
                  <a:cubicBezTo>
                    <a:pt x="5138" y="3372"/>
                    <a:pt x="5109" y="3483"/>
                    <a:pt x="5080" y="3595"/>
                  </a:cubicBezTo>
                  <a:cubicBezTo>
                    <a:pt x="5185" y="3636"/>
                    <a:pt x="5295" y="3678"/>
                    <a:pt x="5407" y="3720"/>
                  </a:cubicBezTo>
                  <a:cubicBezTo>
                    <a:pt x="5385" y="3773"/>
                    <a:pt x="5364" y="3823"/>
                    <a:pt x="5343" y="3874"/>
                  </a:cubicBezTo>
                  <a:cubicBezTo>
                    <a:pt x="5308" y="3860"/>
                    <a:pt x="5276" y="3847"/>
                    <a:pt x="5243" y="3834"/>
                  </a:cubicBezTo>
                  <a:cubicBezTo>
                    <a:pt x="5232" y="3853"/>
                    <a:pt x="5223" y="3871"/>
                    <a:pt x="5213" y="3892"/>
                  </a:cubicBezTo>
                  <a:cubicBezTo>
                    <a:pt x="5248" y="3908"/>
                    <a:pt x="5282" y="3924"/>
                    <a:pt x="5317" y="3940"/>
                  </a:cubicBezTo>
                  <a:cubicBezTo>
                    <a:pt x="5301" y="3977"/>
                    <a:pt x="5286" y="4011"/>
                    <a:pt x="5271" y="4047"/>
                  </a:cubicBezTo>
                  <a:cubicBezTo>
                    <a:pt x="5291" y="4057"/>
                    <a:pt x="5309" y="4066"/>
                    <a:pt x="5329" y="4076"/>
                  </a:cubicBezTo>
                  <a:cubicBezTo>
                    <a:pt x="5392" y="3948"/>
                    <a:pt x="5454" y="3822"/>
                    <a:pt x="5492" y="3682"/>
                  </a:cubicBezTo>
                  <a:cubicBezTo>
                    <a:pt x="5379" y="3646"/>
                    <a:pt x="5268" y="3610"/>
                    <a:pt x="5153" y="3573"/>
                  </a:cubicBezTo>
                  <a:moveTo>
                    <a:pt x="4725" y="4358"/>
                  </a:moveTo>
                  <a:cubicBezTo>
                    <a:pt x="4753" y="4378"/>
                    <a:pt x="4778" y="4397"/>
                    <a:pt x="4804" y="4413"/>
                  </a:cubicBezTo>
                  <a:cubicBezTo>
                    <a:pt x="4811" y="4417"/>
                    <a:pt x="4823" y="4414"/>
                    <a:pt x="4832" y="4411"/>
                  </a:cubicBezTo>
                  <a:cubicBezTo>
                    <a:pt x="4843" y="4407"/>
                    <a:pt x="4853" y="4400"/>
                    <a:pt x="4864" y="4394"/>
                  </a:cubicBezTo>
                  <a:cubicBezTo>
                    <a:pt x="4861" y="4390"/>
                    <a:pt x="4858" y="4387"/>
                    <a:pt x="4855" y="4383"/>
                  </a:cubicBezTo>
                  <a:cubicBezTo>
                    <a:pt x="4824" y="4360"/>
                    <a:pt x="4793" y="4338"/>
                    <a:pt x="4761" y="4314"/>
                  </a:cubicBezTo>
                  <a:cubicBezTo>
                    <a:pt x="4782" y="4285"/>
                    <a:pt x="4801" y="4258"/>
                    <a:pt x="4822" y="4230"/>
                  </a:cubicBezTo>
                  <a:cubicBezTo>
                    <a:pt x="4805" y="4218"/>
                    <a:pt x="4791" y="4208"/>
                    <a:pt x="4776" y="4198"/>
                  </a:cubicBezTo>
                  <a:cubicBezTo>
                    <a:pt x="4698" y="4287"/>
                    <a:pt x="4621" y="4375"/>
                    <a:pt x="4540" y="4468"/>
                  </a:cubicBezTo>
                  <a:cubicBezTo>
                    <a:pt x="4624" y="4549"/>
                    <a:pt x="4709" y="4630"/>
                    <a:pt x="4795" y="4713"/>
                  </a:cubicBezTo>
                  <a:cubicBezTo>
                    <a:pt x="4751" y="4755"/>
                    <a:pt x="4711" y="4793"/>
                    <a:pt x="4662" y="4840"/>
                  </a:cubicBezTo>
                  <a:cubicBezTo>
                    <a:pt x="4637" y="4809"/>
                    <a:pt x="4615" y="4781"/>
                    <a:pt x="4590" y="4750"/>
                  </a:cubicBezTo>
                  <a:cubicBezTo>
                    <a:pt x="4574" y="4766"/>
                    <a:pt x="4563" y="4777"/>
                    <a:pt x="4551" y="4790"/>
                  </a:cubicBezTo>
                  <a:cubicBezTo>
                    <a:pt x="4574" y="4818"/>
                    <a:pt x="4595" y="4845"/>
                    <a:pt x="4621" y="4877"/>
                  </a:cubicBezTo>
                  <a:cubicBezTo>
                    <a:pt x="4591" y="4904"/>
                    <a:pt x="4561" y="4931"/>
                    <a:pt x="4530" y="4960"/>
                  </a:cubicBezTo>
                  <a:cubicBezTo>
                    <a:pt x="4541" y="4969"/>
                    <a:pt x="4549" y="4976"/>
                    <a:pt x="4556" y="4983"/>
                  </a:cubicBezTo>
                  <a:cubicBezTo>
                    <a:pt x="4564" y="4990"/>
                    <a:pt x="4573" y="4998"/>
                    <a:pt x="4583" y="5007"/>
                  </a:cubicBezTo>
                  <a:cubicBezTo>
                    <a:pt x="4688" y="4913"/>
                    <a:pt x="4795" y="4824"/>
                    <a:pt x="4888" y="4719"/>
                  </a:cubicBezTo>
                  <a:cubicBezTo>
                    <a:pt x="4798" y="4634"/>
                    <a:pt x="4712" y="4554"/>
                    <a:pt x="4625" y="4472"/>
                  </a:cubicBezTo>
                  <a:cubicBezTo>
                    <a:pt x="4660" y="4433"/>
                    <a:pt x="4692" y="4396"/>
                    <a:pt x="4725" y="4358"/>
                  </a:cubicBezTo>
                  <a:moveTo>
                    <a:pt x="1481" y="900"/>
                  </a:moveTo>
                  <a:cubicBezTo>
                    <a:pt x="1585" y="838"/>
                    <a:pt x="1687" y="779"/>
                    <a:pt x="1790" y="718"/>
                  </a:cubicBezTo>
                  <a:cubicBezTo>
                    <a:pt x="1736" y="612"/>
                    <a:pt x="1683" y="507"/>
                    <a:pt x="1628" y="400"/>
                  </a:cubicBezTo>
                  <a:cubicBezTo>
                    <a:pt x="1682" y="375"/>
                    <a:pt x="1733" y="351"/>
                    <a:pt x="1785" y="327"/>
                  </a:cubicBezTo>
                  <a:cubicBezTo>
                    <a:pt x="1803" y="363"/>
                    <a:pt x="1819" y="397"/>
                    <a:pt x="1836" y="432"/>
                  </a:cubicBezTo>
                  <a:cubicBezTo>
                    <a:pt x="1853" y="424"/>
                    <a:pt x="1867" y="417"/>
                    <a:pt x="1882" y="410"/>
                  </a:cubicBezTo>
                  <a:cubicBezTo>
                    <a:pt x="1870" y="373"/>
                    <a:pt x="1858" y="339"/>
                    <a:pt x="1846" y="302"/>
                  </a:cubicBezTo>
                  <a:cubicBezTo>
                    <a:pt x="1881" y="287"/>
                    <a:pt x="1915" y="273"/>
                    <a:pt x="1949" y="259"/>
                  </a:cubicBezTo>
                  <a:cubicBezTo>
                    <a:pt x="1932" y="203"/>
                    <a:pt x="1931" y="200"/>
                    <a:pt x="1882" y="219"/>
                  </a:cubicBezTo>
                  <a:cubicBezTo>
                    <a:pt x="1795" y="252"/>
                    <a:pt x="1709" y="289"/>
                    <a:pt x="1623" y="325"/>
                  </a:cubicBezTo>
                  <a:cubicBezTo>
                    <a:pt x="1597" y="336"/>
                    <a:pt x="1574" y="352"/>
                    <a:pt x="1547" y="366"/>
                  </a:cubicBezTo>
                  <a:cubicBezTo>
                    <a:pt x="1603" y="474"/>
                    <a:pt x="1657" y="578"/>
                    <a:pt x="1712" y="684"/>
                  </a:cubicBezTo>
                  <a:cubicBezTo>
                    <a:pt x="1664" y="710"/>
                    <a:pt x="1620" y="734"/>
                    <a:pt x="1574" y="758"/>
                  </a:cubicBezTo>
                  <a:cubicBezTo>
                    <a:pt x="1552" y="724"/>
                    <a:pt x="1532" y="692"/>
                    <a:pt x="1511" y="659"/>
                  </a:cubicBezTo>
                  <a:cubicBezTo>
                    <a:pt x="1494" y="671"/>
                    <a:pt x="1480" y="680"/>
                    <a:pt x="1466" y="690"/>
                  </a:cubicBezTo>
                  <a:cubicBezTo>
                    <a:pt x="1487" y="724"/>
                    <a:pt x="1507" y="757"/>
                    <a:pt x="1528" y="790"/>
                  </a:cubicBezTo>
                  <a:cubicBezTo>
                    <a:pt x="1499" y="808"/>
                    <a:pt x="1472" y="825"/>
                    <a:pt x="1443" y="844"/>
                  </a:cubicBezTo>
                  <a:cubicBezTo>
                    <a:pt x="1457" y="865"/>
                    <a:pt x="1470" y="884"/>
                    <a:pt x="1481" y="900"/>
                  </a:cubicBezTo>
                  <a:moveTo>
                    <a:pt x="3702" y="5028"/>
                  </a:moveTo>
                  <a:cubicBezTo>
                    <a:pt x="3742" y="5140"/>
                    <a:pt x="3781" y="5250"/>
                    <a:pt x="3821" y="5363"/>
                  </a:cubicBezTo>
                  <a:cubicBezTo>
                    <a:pt x="3764" y="5382"/>
                    <a:pt x="3711" y="5399"/>
                    <a:pt x="3655" y="5418"/>
                  </a:cubicBezTo>
                  <a:cubicBezTo>
                    <a:pt x="3644" y="5381"/>
                    <a:pt x="3634" y="5346"/>
                    <a:pt x="3624" y="5310"/>
                  </a:cubicBezTo>
                  <a:cubicBezTo>
                    <a:pt x="3603" y="5317"/>
                    <a:pt x="3586" y="5322"/>
                    <a:pt x="3567" y="5327"/>
                  </a:cubicBezTo>
                  <a:cubicBezTo>
                    <a:pt x="3578" y="5366"/>
                    <a:pt x="3587" y="5400"/>
                    <a:pt x="3598" y="5437"/>
                  </a:cubicBezTo>
                  <a:cubicBezTo>
                    <a:pt x="3559" y="5451"/>
                    <a:pt x="3522" y="5463"/>
                    <a:pt x="3484" y="5477"/>
                  </a:cubicBezTo>
                  <a:cubicBezTo>
                    <a:pt x="3490" y="5498"/>
                    <a:pt x="3494" y="5516"/>
                    <a:pt x="3501" y="5542"/>
                  </a:cubicBezTo>
                  <a:cubicBezTo>
                    <a:pt x="3618" y="5504"/>
                    <a:pt x="3732" y="5469"/>
                    <a:pt x="3845" y="5429"/>
                  </a:cubicBezTo>
                  <a:cubicBezTo>
                    <a:pt x="3908" y="5407"/>
                    <a:pt x="3907" y="5404"/>
                    <a:pt x="3880" y="5342"/>
                  </a:cubicBezTo>
                  <a:cubicBezTo>
                    <a:pt x="3842" y="5252"/>
                    <a:pt x="3804" y="5163"/>
                    <a:pt x="3766" y="5070"/>
                  </a:cubicBezTo>
                  <a:cubicBezTo>
                    <a:pt x="3814" y="5048"/>
                    <a:pt x="3860" y="5026"/>
                    <a:pt x="3908" y="5003"/>
                  </a:cubicBezTo>
                  <a:cubicBezTo>
                    <a:pt x="3927" y="5040"/>
                    <a:pt x="3945" y="5075"/>
                    <a:pt x="3963" y="5112"/>
                  </a:cubicBezTo>
                  <a:cubicBezTo>
                    <a:pt x="3980" y="5101"/>
                    <a:pt x="3994" y="5092"/>
                    <a:pt x="4008" y="5083"/>
                  </a:cubicBezTo>
                  <a:cubicBezTo>
                    <a:pt x="3992" y="5049"/>
                    <a:pt x="3976" y="5017"/>
                    <a:pt x="3959" y="4984"/>
                  </a:cubicBezTo>
                  <a:cubicBezTo>
                    <a:pt x="3989" y="4963"/>
                    <a:pt x="4019" y="4944"/>
                    <a:pt x="4049" y="4923"/>
                  </a:cubicBezTo>
                  <a:cubicBezTo>
                    <a:pt x="4038" y="4904"/>
                    <a:pt x="4028" y="4888"/>
                    <a:pt x="4017" y="4871"/>
                  </a:cubicBezTo>
                  <a:cubicBezTo>
                    <a:pt x="3912" y="4924"/>
                    <a:pt x="3809" y="4975"/>
                    <a:pt x="3702" y="5028"/>
                  </a:cubicBezTo>
                  <a:moveTo>
                    <a:pt x="4715" y="775"/>
                  </a:moveTo>
                  <a:cubicBezTo>
                    <a:pt x="4608" y="678"/>
                    <a:pt x="4510" y="579"/>
                    <a:pt x="4384" y="510"/>
                  </a:cubicBezTo>
                  <a:cubicBezTo>
                    <a:pt x="4317" y="610"/>
                    <a:pt x="4252" y="707"/>
                    <a:pt x="4186" y="805"/>
                  </a:cubicBezTo>
                  <a:cubicBezTo>
                    <a:pt x="4141" y="778"/>
                    <a:pt x="4098" y="752"/>
                    <a:pt x="4054" y="725"/>
                  </a:cubicBezTo>
                  <a:cubicBezTo>
                    <a:pt x="4073" y="690"/>
                    <a:pt x="4092" y="657"/>
                    <a:pt x="4111" y="622"/>
                  </a:cubicBezTo>
                  <a:cubicBezTo>
                    <a:pt x="4094" y="614"/>
                    <a:pt x="4080" y="607"/>
                    <a:pt x="4063" y="600"/>
                  </a:cubicBezTo>
                  <a:cubicBezTo>
                    <a:pt x="4044" y="632"/>
                    <a:pt x="4025" y="663"/>
                    <a:pt x="4007" y="694"/>
                  </a:cubicBezTo>
                  <a:cubicBezTo>
                    <a:pt x="3989" y="687"/>
                    <a:pt x="3973" y="680"/>
                    <a:pt x="3958" y="674"/>
                  </a:cubicBezTo>
                  <a:cubicBezTo>
                    <a:pt x="3910" y="653"/>
                    <a:pt x="3910" y="653"/>
                    <a:pt x="3888" y="701"/>
                  </a:cubicBezTo>
                  <a:cubicBezTo>
                    <a:pt x="3888" y="702"/>
                    <a:pt x="3888" y="704"/>
                    <a:pt x="3888" y="706"/>
                  </a:cubicBezTo>
                  <a:cubicBezTo>
                    <a:pt x="3987" y="765"/>
                    <a:pt x="4087" y="824"/>
                    <a:pt x="4188" y="885"/>
                  </a:cubicBezTo>
                  <a:cubicBezTo>
                    <a:pt x="4256" y="792"/>
                    <a:pt x="4324" y="698"/>
                    <a:pt x="4392" y="604"/>
                  </a:cubicBezTo>
                  <a:cubicBezTo>
                    <a:pt x="4437" y="638"/>
                    <a:pt x="4481" y="671"/>
                    <a:pt x="4525" y="704"/>
                  </a:cubicBezTo>
                  <a:cubicBezTo>
                    <a:pt x="4503" y="734"/>
                    <a:pt x="4483" y="762"/>
                    <a:pt x="4463" y="791"/>
                  </a:cubicBezTo>
                  <a:cubicBezTo>
                    <a:pt x="4476" y="805"/>
                    <a:pt x="4488" y="818"/>
                    <a:pt x="4502" y="832"/>
                  </a:cubicBezTo>
                  <a:cubicBezTo>
                    <a:pt x="4528" y="804"/>
                    <a:pt x="4552" y="777"/>
                    <a:pt x="4577" y="748"/>
                  </a:cubicBezTo>
                  <a:cubicBezTo>
                    <a:pt x="4608" y="773"/>
                    <a:pt x="4638" y="796"/>
                    <a:pt x="4667" y="819"/>
                  </a:cubicBezTo>
                  <a:cubicBezTo>
                    <a:pt x="4684" y="803"/>
                    <a:pt x="4698" y="790"/>
                    <a:pt x="4715" y="775"/>
                  </a:cubicBezTo>
                  <a:moveTo>
                    <a:pt x="2196" y="5093"/>
                  </a:moveTo>
                  <a:cubicBezTo>
                    <a:pt x="2159" y="5209"/>
                    <a:pt x="2122" y="5322"/>
                    <a:pt x="2084" y="5438"/>
                  </a:cubicBezTo>
                  <a:cubicBezTo>
                    <a:pt x="2027" y="5419"/>
                    <a:pt x="1973" y="5401"/>
                    <a:pt x="1919" y="5383"/>
                  </a:cubicBezTo>
                  <a:cubicBezTo>
                    <a:pt x="1932" y="5343"/>
                    <a:pt x="1945" y="5308"/>
                    <a:pt x="1958" y="5271"/>
                  </a:cubicBezTo>
                  <a:cubicBezTo>
                    <a:pt x="1940" y="5265"/>
                    <a:pt x="1927" y="5260"/>
                    <a:pt x="1910" y="5255"/>
                  </a:cubicBezTo>
                  <a:cubicBezTo>
                    <a:pt x="1897" y="5282"/>
                    <a:pt x="1883" y="5309"/>
                    <a:pt x="1871" y="5336"/>
                  </a:cubicBezTo>
                  <a:cubicBezTo>
                    <a:pt x="1864" y="5353"/>
                    <a:pt x="1855" y="5358"/>
                    <a:pt x="1837" y="5350"/>
                  </a:cubicBezTo>
                  <a:cubicBezTo>
                    <a:pt x="1809" y="5338"/>
                    <a:pt x="1780" y="5329"/>
                    <a:pt x="1749" y="5317"/>
                  </a:cubicBezTo>
                  <a:cubicBezTo>
                    <a:pt x="1739" y="5336"/>
                    <a:pt x="1730" y="5353"/>
                    <a:pt x="1719" y="5373"/>
                  </a:cubicBezTo>
                  <a:cubicBezTo>
                    <a:pt x="1849" y="5435"/>
                    <a:pt x="1979" y="5491"/>
                    <a:pt x="2121" y="5520"/>
                  </a:cubicBezTo>
                  <a:cubicBezTo>
                    <a:pt x="2154" y="5403"/>
                    <a:pt x="2186" y="5287"/>
                    <a:pt x="2218" y="5171"/>
                  </a:cubicBezTo>
                  <a:cubicBezTo>
                    <a:pt x="2270" y="5183"/>
                    <a:pt x="2320" y="5194"/>
                    <a:pt x="2371" y="5205"/>
                  </a:cubicBezTo>
                  <a:cubicBezTo>
                    <a:pt x="2365" y="5245"/>
                    <a:pt x="2360" y="5282"/>
                    <a:pt x="2355" y="5320"/>
                  </a:cubicBezTo>
                  <a:cubicBezTo>
                    <a:pt x="2373" y="5324"/>
                    <a:pt x="2388" y="5327"/>
                    <a:pt x="2405" y="5330"/>
                  </a:cubicBezTo>
                  <a:cubicBezTo>
                    <a:pt x="2411" y="5292"/>
                    <a:pt x="2417" y="5256"/>
                    <a:pt x="2422" y="5218"/>
                  </a:cubicBezTo>
                  <a:cubicBezTo>
                    <a:pt x="2457" y="5222"/>
                    <a:pt x="2491" y="5225"/>
                    <a:pt x="2525" y="5228"/>
                  </a:cubicBezTo>
                  <a:cubicBezTo>
                    <a:pt x="2527" y="5215"/>
                    <a:pt x="2529" y="5204"/>
                    <a:pt x="2532" y="5193"/>
                  </a:cubicBezTo>
                  <a:cubicBezTo>
                    <a:pt x="2537" y="5170"/>
                    <a:pt x="2531" y="5160"/>
                    <a:pt x="2505" y="5157"/>
                  </a:cubicBezTo>
                  <a:cubicBezTo>
                    <a:pt x="2461" y="5151"/>
                    <a:pt x="2417" y="5141"/>
                    <a:pt x="2373" y="5131"/>
                  </a:cubicBezTo>
                  <a:cubicBezTo>
                    <a:pt x="2314" y="5119"/>
                    <a:pt x="2256" y="5106"/>
                    <a:pt x="2196" y="5093"/>
                  </a:cubicBezTo>
                  <a:moveTo>
                    <a:pt x="314" y="4003"/>
                  </a:moveTo>
                  <a:cubicBezTo>
                    <a:pt x="426" y="3951"/>
                    <a:pt x="534" y="3902"/>
                    <a:pt x="644" y="3851"/>
                  </a:cubicBezTo>
                  <a:cubicBezTo>
                    <a:pt x="670" y="3897"/>
                    <a:pt x="695" y="3941"/>
                    <a:pt x="720" y="3984"/>
                  </a:cubicBezTo>
                  <a:cubicBezTo>
                    <a:pt x="717" y="3987"/>
                    <a:pt x="716" y="3989"/>
                    <a:pt x="714" y="3990"/>
                  </a:cubicBezTo>
                  <a:cubicBezTo>
                    <a:pt x="692" y="4004"/>
                    <a:pt x="670" y="4018"/>
                    <a:pt x="648" y="4032"/>
                  </a:cubicBezTo>
                  <a:cubicBezTo>
                    <a:pt x="613" y="4054"/>
                    <a:pt x="612" y="4061"/>
                    <a:pt x="640" y="4096"/>
                  </a:cubicBezTo>
                  <a:cubicBezTo>
                    <a:pt x="675" y="4078"/>
                    <a:pt x="710" y="4060"/>
                    <a:pt x="747" y="4041"/>
                  </a:cubicBezTo>
                  <a:cubicBezTo>
                    <a:pt x="761" y="4064"/>
                    <a:pt x="773" y="4085"/>
                    <a:pt x="787" y="4106"/>
                  </a:cubicBezTo>
                  <a:cubicBezTo>
                    <a:pt x="790" y="4111"/>
                    <a:pt x="800" y="4117"/>
                    <a:pt x="803" y="4115"/>
                  </a:cubicBezTo>
                  <a:cubicBezTo>
                    <a:pt x="823" y="4108"/>
                    <a:pt x="841" y="4097"/>
                    <a:pt x="861" y="4087"/>
                  </a:cubicBezTo>
                  <a:cubicBezTo>
                    <a:pt x="801" y="3983"/>
                    <a:pt x="744" y="3884"/>
                    <a:pt x="685" y="3783"/>
                  </a:cubicBezTo>
                  <a:cubicBezTo>
                    <a:pt x="574" y="3828"/>
                    <a:pt x="466" y="3873"/>
                    <a:pt x="355" y="3918"/>
                  </a:cubicBezTo>
                  <a:cubicBezTo>
                    <a:pt x="334" y="3865"/>
                    <a:pt x="313" y="3815"/>
                    <a:pt x="292" y="3763"/>
                  </a:cubicBezTo>
                  <a:cubicBezTo>
                    <a:pt x="330" y="3746"/>
                    <a:pt x="367" y="3730"/>
                    <a:pt x="405" y="3714"/>
                  </a:cubicBezTo>
                  <a:cubicBezTo>
                    <a:pt x="396" y="3695"/>
                    <a:pt x="389" y="3679"/>
                    <a:pt x="382" y="3663"/>
                  </a:cubicBezTo>
                  <a:cubicBezTo>
                    <a:pt x="343" y="3675"/>
                    <a:pt x="308" y="3686"/>
                    <a:pt x="272" y="3696"/>
                  </a:cubicBezTo>
                  <a:cubicBezTo>
                    <a:pt x="257" y="3659"/>
                    <a:pt x="244" y="3625"/>
                    <a:pt x="230" y="3590"/>
                  </a:cubicBezTo>
                  <a:cubicBezTo>
                    <a:pt x="210" y="3596"/>
                    <a:pt x="191" y="3602"/>
                    <a:pt x="171" y="3608"/>
                  </a:cubicBezTo>
                  <a:cubicBezTo>
                    <a:pt x="219" y="3740"/>
                    <a:pt x="265" y="3870"/>
                    <a:pt x="314" y="4003"/>
                  </a:cubicBezTo>
                  <a:moveTo>
                    <a:pt x="5620" y="3091"/>
                  </a:moveTo>
                  <a:cubicBezTo>
                    <a:pt x="5497" y="3081"/>
                    <a:pt x="5382" y="3070"/>
                    <a:pt x="5267" y="3060"/>
                  </a:cubicBezTo>
                  <a:cubicBezTo>
                    <a:pt x="5267" y="3016"/>
                    <a:pt x="5268" y="2975"/>
                    <a:pt x="5266" y="2934"/>
                  </a:cubicBezTo>
                  <a:cubicBezTo>
                    <a:pt x="5265" y="2911"/>
                    <a:pt x="5276" y="2905"/>
                    <a:pt x="5296" y="2906"/>
                  </a:cubicBezTo>
                  <a:cubicBezTo>
                    <a:pt x="5325" y="2907"/>
                    <a:pt x="5354" y="2906"/>
                    <a:pt x="5382" y="2906"/>
                  </a:cubicBezTo>
                  <a:cubicBezTo>
                    <a:pt x="5385" y="2884"/>
                    <a:pt x="5387" y="2869"/>
                    <a:pt x="5390" y="2846"/>
                  </a:cubicBezTo>
                  <a:cubicBezTo>
                    <a:pt x="5358" y="2846"/>
                    <a:pt x="5330" y="2845"/>
                    <a:pt x="5301" y="2846"/>
                  </a:cubicBezTo>
                  <a:cubicBezTo>
                    <a:pt x="5280" y="2847"/>
                    <a:pt x="5270" y="2840"/>
                    <a:pt x="5271" y="2817"/>
                  </a:cubicBezTo>
                  <a:cubicBezTo>
                    <a:pt x="5271" y="2794"/>
                    <a:pt x="5267" y="2771"/>
                    <a:pt x="5265" y="2749"/>
                  </a:cubicBezTo>
                  <a:cubicBezTo>
                    <a:pt x="5210" y="2741"/>
                    <a:pt x="5209" y="2742"/>
                    <a:pt x="5208" y="2792"/>
                  </a:cubicBezTo>
                  <a:cubicBezTo>
                    <a:pt x="5207" y="2826"/>
                    <a:pt x="5205" y="2860"/>
                    <a:pt x="5204" y="2893"/>
                  </a:cubicBezTo>
                  <a:cubicBezTo>
                    <a:pt x="5200" y="2961"/>
                    <a:pt x="5196" y="3028"/>
                    <a:pt x="5192" y="3098"/>
                  </a:cubicBezTo>
                  <a:cubicBezTo>
                    <a:pt x="5306" y="3114"/>
                    <a:pt x="5421" y="3131"/>
                    <a:pt x="5537" y="3147"/>
                  </a:cubicBezTo>
                  <a:cubicBezTo>
                    <a:pt x="5529" y="3205"/>
                    <a:pt x="5521" y="3259"/>
                    <a:pt x="5513" y="3312"/>
                  </a:cubicBezTo>
                  <a:cubicBezTo>
                    <a:pt x="5472" y="3306"/>
                    <a:pt x="5434" y="3301"/>
                    <a:pt x="5395" y="3296"/>
                  </a:cubicBezTo>
                  <a:cubicBezTo>
                    <a:pt x="5391" y="3317"/>
                    <a:pt x="5388" y="3334"/>
                    <a:pt x="5385" y="3353"/>
                  </a:cubicBezTo>
                  <a:cubicBezTo>
                    <a:pt x="5423" y="3362"/>
                    <a:pt x="5459" y="3371"/>
                    <a:pt x="5496" y="3381"/>
                  </a:cubicBezTo>
                  <a:cubicBezTo>
                    <a:pt x="5488" y="3420"/>
                    <a:pt x="5480" y="3456"/>
                    <a:pt x="5472" y="3494"/>
                  </a:cubicBezTo>
                  <a:cubicBezTo>
                    <a:pt x="5495" y="3500"/>
                    <a:pt x="5515" y="3506"/>
                    <a:pt x="5541" y="3513"/>
                  </a:cubicBezTo>
                  <a:cubicBezTo>
                    <a:pt x="5568" y="3371"/>
                    <a:pt x="5594" y="3233"/>
                    <a:pt x="5620" y="3091"/>
                  </a:cubicBezTo>
                  <a:moveTo>
                    <a:pt x="2420" y="503"/>
                  </a:moveTo>
                  <a:cubicBezTo>
                    <a:pt x="2534" y="490"/>
                    <a:pt x="2644" y="479"/>
                    <a:pt x="2758" y="466"/>
                  </a:cubicBezTo>
                  <a:cubicBezTo>
                    <a:pt x="2754" y="349"/>
                    <a:pt x="2751" y="233"/>
                    <a:pt x="2747" y="116"/>
                  </a:cubicBezTo>
                  <a:cubicBezTo>
                    <a:pt x="2915" y="116"/>
                    <a:pt x="2915" y="116"/>
                    <a:pt x="2915" y="116"/>
                  </a:cubicBezTo>
                  <a:cubicBezTo>
                    <a:pt x="2915" y="224"/>
                    <a:pt x="2915" y="224"/>
                    <a:pt x="2915" y="224"/>
                  </a:cubicBezTo>
                  <a:cubicBezTo>
                    <a:pt x="2973" y="224"/>
                    <a:pt x="2973" y="224"/>
                    <a:pt x="2973" y="224"/>
                  </a:cubicBezTo>
                  <a:cubicBezTo>
                    <a:pt x="2975" y="188"/>
                    <a:pt x="2977" y="154"/>
                    <a:pt x="2980" y="120"/>
                  </a:cubicBezTo>
                  <a:cubicBezTo>
                    <a:pt x="3003" y="120"/>
                    <a:pt x="3024" y="119"/>
                    <a:pt x="3044" y="120"/>
                  </a:cubicBezTo>
                  <a:cubicBezTo>
                    <a:pt x="3103" y="121"/>
                    <a:pt x="3103" y="121"/>
                    <a:pt x="3101" y="63"/>
                  </a:cubicBezTo>
                  <a:cubicBezTo>
                    <a:pt x="3101" y="61"/>
                    <a:pt x="3100" y="59"/>
                    <a:pt x="3098" y="55"/>
                  </a:cubicBezTo>
                  <a:cubicBezTo>
                    <a:pt x="3056" y="53"/>
                    <a:pt x="3013" y="49"/>
                    <a:pt x="2971" y="48"/>
                  </a:cubicBezTo>
                  <a:cubicBezTo>
                    <a:pt x="2885" y="46"/>
                    <a:pt x="2800" y="46"/>
                    <a:pt x="2714" y="45"/>
                  </a:cubicBezTo>
                  <a:cubicBezTo>
                    <a:pt x="2692" y="44"/>
                    <a:pt x="2681" y="52"/>
                    <a:pt x="2683" y="78"/>
                  </a:cubicBezTo>
                  <a:cubicBezTo>
                    <a:pt x="2690" y="137"/>
                    <a:pt x="2694" y="196"/>
                    <a:pt x="2698" y="255"/>
                  </a:cubicBezTo>
                  <a:cubicBezTo>
                    <a:pt x="2701" y="302"/>
                    <a:pt x="2704" y="349"/>
                    <a:pt x="2707" y="398"/>
                  </a:cubicBezTo>
                  <a:cubicBezTo>
                    <a:pt x="2654" y="404"/>
                    <a:pt x="2605" y="409"/>
                    <a:pt x="2554" y="414"/>
                  </a:cubicBezTo>
                  <a:cubicBezTo>
                    <a:pt x="2548" y="374"/>
                    <a:pt x="2543" y="337"/>
                    <a:pt x="2537" y="298"/>
                  </a:cubicBezTo>
                  <a:cubicBezTo>
                    <a:pt x="2518" y="302"/>
                    <a:pt x="2502" y="305"/>
                    <a:pt x="2483" y="309"/>
                  </a:cubicBezTo>
                  <a:cubicBezTo>
                    <a:pt x="2489" y="347"/>
                    <a:pt x="2494" y="383"/>
                    <a:pt x="2499" y="421"/>
                  </a:cubicBezTo>
                  <a:cubicBezTo>
                    <a:pt x="2467" y="429"/>
                    <a:pt x="2438" y="436"/>
                    <a:pt x="2407" y="444"/>
                  </a:cubicBezTo>
                  <a:cubicBezTo>
                    <a:pt x="2408" y="451"/>
                    <a:pt x="2408" y="455"/>
                    <a:pt x="2409" y="460"/>
                  </a:cubicBezTo>
                  <a:cubicBezTo>
                    <a:pt x="2412" y="473"/>
                    <a:pt x="2416" y="487"/>
                    <a:pt x="2420" y="503"/>
                  </a:cubicBezTo>
                  <a:moveTo>
                    <a:pt x="4074" y="5329"/>
                  </a:moveTo>
                  <a:cubicBezTo>
                    <a:pt x="4198" y="5262"/>
                    <a:pt x="4321" y="5203"/>
                    <a:pt x="4427" y="5114"/>
                  </a:cubicBezTo>
                  <a:cubicBezTo>
                    <a:pt x="4360" y="5014"/>
                    <a:pt x="4295" y="4918"/>
                    <a:pt x="4229" y="4819"/>
                  </a:cubicBezTo>
                  <a:cubicBezTo>
                    <a:pt x="4270" y="4787"/>
                    <a:pt x="4309" y="4756"/>
                    <a:pt x="4349" y="4725"/>
                  </a:cubicBezTo>
                  <a:cubicBezTo>
                    <a:pt x="4374" y="4756"/>
                    <a:pt x="4398" y="4787"/>
                    <a:pt x="4423" y="4819"/>
                  </a:cubicBezTo>
                  <a:cubicBezTo>
                    <a:pt x="4440" y="4804"/>
                    <a:pt x="4454" y="4792"/>
                    <a:pt x="4469" y="4780"/>
                  </a:cubicBezTo>
                  <a:cubicBezTo>
                    <a:pt x="4443" y="4749"/>
                    <a:pt x="4420" y="4721"/>
                    <a:pt x="4396" y="4692"/>
                  </a:cubicBezTo>
                  <a:cubicBezTo>
                    <a:pt x="4423" y="4666"/>
                    <a:pt x="4448" y="4642"/>
                    <a:pt x="4474" y="4617"/>
                  </a:cubicBezTo>
                  <a:cubicBezTo>
                    <a:pt x="4457" y="4601"/>
                    <a:pt x="4442" y="4587"/>
                    <a:pt x="4430" y="4576"/>
                  </a:cubicBezTo>
                  <a:cubicBezTo>
                    <a:pt x="4339" y="4649"/>
                    <a:pt x="4249" y="4720"/>
                    <a:pt x="4158" y="4793"/>
                  </a:cubicBezTo>
                  <a:cubicBezTo>
                    <a:pt x="4216" y="4887"/>
                    <a:pt x="4278" y="4987"/>
                    <a:pt x="4340" y="5087"/>
                  </a:cubicBezTo>
                  <a:cubicBezTo>
                    <a:pt x="4292" y="5119"/>
                    <a:pt x="4246" y="5149"/>
                    <a:pt x="4199" y="5180"/>
                  </a:cubicBezTo>
                  <a:cubicBezTo>
                    <a:pt x="4180" y="5149"/>
                    <a:pt x="4163" y="5120"/>
                    <a:pt x="4146" y="5089"/>
                  </a:cubicBezTo>
                  <a:cubicBezTo>
                    <a:pt x="4128" y="5097"/>
                    <a:pt x="4112" y="5104"/>
                    <a:pt x="4094" y="5112"/>
                  </a:cubicBezTo>
                  <a:cubicBezTo>
                    <a:pt x="4112" y="5146"/>
                    <a:pt x="4128" y="5177"/>
                    <a:pt x="4145" y="5211"/>
                  </a:cubicBezTo>
                  <a:cubicBezTo>
                    <a:pt x="4109" y="5230"/>
                    <a:pt x="4075" y="5249"/>
                    <a:pt x="4039" y="5269"/>
                  </a:cubicBezTo>
                  <a:cubicBezTo>
                    <a:pt x="4051" y="5289"/>
                    <a:pt x="4062" y="5307"/>
                    <a:pt x="4074" y="5329"/>
                  </a:cubicBezTo>
                  <a:moveTo>
                    <a:pt x="5026" y="3746"/>
                  </a:moveTo>
                  <a:cubicBezTo>
                    <a:pt x="4973" y="3850"/>
                    <a:pt x="4921" y="3952"/>
                    <a:pt x="4868" y="4056"/>
                  </a:cubicBezTo>
                  <a:cubicBezTo>
                    <a:pt x="4963" y="4120"/>
                    <a:pt x="5060" y="4186"/>
                    <a:pt x="5158" y="4253"/>
                  </a:cubicBezTo>
                  <a:cubicBezTo>
                    <a:pt x="5126" y="4300"/>
                    <a:pt x="5095" y="4346"/>
                    <a:pt x="5063" y="4393"/>
                  </a:cubicBezTo>
                  <a:cubicBezTo>
                    <a:pt x="5031" y="4371"/>
                    <a:pt x="5000" y="4350"/>
                    <a:pt x="4968" y="4328"/>
                  </a:cubicBezTo>
                  <a:cubicBezTo>
                    <a:pt x="4956" y="4344"/>
                    <a:pt x="4944" y="4358"/>
                    <a:pt x="4932" y="4374"/>
                  </a:cubicBezTo>
                  <a:cubicBezTo>
                    <a:pt x="4962" y="4398"/>
                    <a:pt x="4990" y="4420"/>
                    <a:pt x="5019" y="4443"/>
                  </a:cubicBezTo>
                  <a:cubicBezTo>
                    <a:pt x="4997" y="4477"/>
                    <a:pt x="4977" y="4509"/>
                    <a:pt x="4956" y="4542"/>
                  </a:cubicBezTo>
                  <a:cubicBezTo>
                    <a:pt x="4970" y="4554"/>
                    <a:pt x="4982" y="4564"/>
                    <a:pt x="4993" y="4573"/>
                  </a:cubicBezTo>
                  <a:cubicBezTo>
                    <a:pt x="4996" y="4575"/>
                    <a:pt x="5000" y="4577"/>
                    <a:pt x="5005" y="4580"/>
                  </a:cubicBezTo>
                  <a:cubicBezTo>
                    <a:pt x="5090" y="4468"/>
                    <a:pt x="5181" y="4360"/>
                    <a:pt x="5246" y="4232"/>
                  </a:cubicBezTo>
                  <a:cubicBezTo>
                    <a:pt x="5143" y="4170"/>
                    <a:pt x="5044" y="4111"/>
                    <a:pt x="4944" y="4051"/>
                  </a:cubicBezTo>
                  <a:cubicBezTo>
                    <a:pt x="4968" y="4003"/>
                    <a:pt x="4990" y="3959"/>
                    <a:pt x="5012" y="3914"/>
                  </a:cubicBezTo>
                  <a:cubicBezTo>
                    <a:pt x="5048" y="3930"/>
                    <a:pt x="5081" y="3945"/>
                    <a:pt x="5116" y="3961"/>
                  </a:cubicBezTo>
                  <a:cubicBezTo>
                    <a:pt x="5126" y="3945"/>
                    <a:pt x="5134" y="3931"/>
                    <a:pt x="5144" y="3915"/>
                  </a:cubicBezTo>
                  <a:cubicBezTo>
                    <a:pt x="5108" y="3898"/>
                    <a:pt x="5074" y="3882"/>
                    <a:pt x="5041" y="3865"/>
                  </a:cubicBezTo>
                  <a:cubicBezTo>
                    <a:pt x="5054" y="3831"/>
                    <a:pt x="5067" y="3801"/>
                    <a:pt x="5080" y="3768"/>
                  </a:cubicBezTo>
                  <a:cubicBezTo>
                    <a:pt x="5061" y="3760"/>
                    <a:pt x="5044" y="3754"/>
                    <a:pt x="5026" y="3746"/>
                  </a:cubicBezTo>
                  <a:moveTo>
                    <a:pt x="1955" y="453"/>
                  </a:moveTo>
                  <a:cubicBezTo>
                    <a:pt x="1970" y="486"/>
                    <a:pt x="1984" y="517"/>
                    <a:pt x="1999" y="549"/>
                  </a:cubicBezTo>
                  <a:cubicBezTo>
                    <a:pt x="1969" y="564"/>
                    <a:pt x="1942" y="578"/>
                    <a:pt x="1914" y="592"/>
                  </a:cubicBezTo>
                  <a:cubicBezTo>
                    <a:pt x="1922" y="612"/>
                    <a:pt x="1928" y="628"/>
                    <a:pt x="1934" y="642"/>
                  </a:cubicBezTo>
                  <a:cubicBezTo>
                    <a:pt x="2043" y="607"/>
                    <a:pt x="2148" y="573"/>
                    <a:pt x="2257" y="538"/>
                  </a:cubicBezTo>
                  <a:cubicBezTo>
                    <a:pt x="2230" y="428"/>
                    <a:pt x="2202" y="314"/>
                    <a:pt x="2174" y="198"/>
                  </a:cubicBezTo>
                  <a:cubicBezTo>
                    <a:pt x="2231" y="186"/>
                    <a:pt x="2283" y="176"/>
                    <a:pt x="2336" y="165"/>
                  </a:cubicBezTo>
                  <a:cubicBezTo>
                    <a:pt x="2346" y="202"/>
                    <a:pt x="2355" y="236"/>
                    <a:pt x="2364" y="274"/>
                  </a:cubicBezTo>
                  <a:cubicBezTo>
                    <a:pt x="2383" y="270"/>
                    <a:pt x="2400" y="267"/>
                    <a:pt x="2419" y="264"/>
                  </a:cubicBezTo>
                  <a:cubicBezTo>
                    <a:pt x="2412" y="226"/>
                    <a:pt x="2406" y="190"/>
                    <a:pt x="2400" y="154"/>
                  </a:cubicBezTo>
                  <a:cubicBezTo>
                    <a:pt x="2442" y="145"/>
                    <a:pt x="2479" y="137"/>
                    <a:pt x="2518" y="128"/>
                  </a:cubicBezTo>
                  <a:cubicBezTo>
                    <a:pt x="2515" y="107"/>
                    <a:pt x="2513" y="90"/>
                    <a:pt x="2511" y="70"/>
                  </a:cubicBezTo>
                  <a:cubicBezTo>
                    <a:pt x="2368" y="78"/>
                    <a:pt x="2232" y="104"/>
                    <a:pt x="2096" y="146"/>
                  </a:cubicBezTo>
                  <a:cubicBezTo>
                    <a:pt x="2131" y="261"/>
                    <a:pt x="2164" y="373"/>
                    <a:pt x="2198" y="487"/>
                  </a:cubicBezTo>
                  <a:cubicBezTo>
                    <a:pt x="2147" y="502"/>
                    <a:pt x="2098" y="516"/>
                    <a:pt x="2049" y="530"/>
                  </a:cubicBezTo>
                  <a:cubicBezTo>
                    <a:pt x="2033" y="495"/>
                    <a:pt x="2019" y="463"/>
                    <a:pt x="2004" y="429"/>
                  </a:cubicBezTo>
                  <a:cubicBezTo>
                    <a:pt x="1986" y="437"/>
                    <a:pt x="1972" y="445"/>
                    <a:pt x="1955" y="453"/>
                  </a:cubicBezTo>
                  <a:moveTo>
                    <a:pt x="4966" y="1772"/>
                  </a:moveTo>
                  <a:cubicBezTo>
                    <a:pt x="5009" y="1877"/>
                    <a:pt x="5051" y="1980"/>
                    <a:pt x="5093" y="2085"/>
                  </a:cubicBezTo>
                  <a:cubicBezTo>
                    <a:pt x="5200" y="2054"/>
                    <a:pt x="5311" y="2022"/>
                    <a:pt x="5423" y="1989"/>
                  </a:cubicBezTo>
                  <a:cubicBezTo>
                    <a:pt x="5439" y="2043"/>
                    <a:pt x="5453" y="2093"/>
                    <a:pt x="5468" y="2146"/>
                  </a:cubicBezTo>
                  <a:cubicBezTo>
                    <a:pt x="5431" y="2157"/>
                    <a:pt x="5397" y="2167"/>
                    <a:pt x="5361" y="2178"/>
                  </a:cubicBezTo>
                  <a:cubicBezTo>
                    <a:pt x="5366" y="2200"/>
                    <a:pt x="5371" y="2218"/>
                    <a:pt x="5376" y="2237"/>
                  </a:cubicBezTo>
                  <a:cubicBezTo>
                    <a:pt x="5414" y="2231"/>
                    <a:pt x="5449" y="2226"/>
                    <a:pt x="5485" y="2220"/>
                  </a:cubicBezTo>
                  <a:cubicBezTo>
                    <a:pt x="5493" y="2257"/>
                    <a:pt x="5501" y="2290"/>
                    <a:pt x="5509" y="2326"/>
                  </a:cubicBezTo>
                  <a:cubicBezTo>
                    <a:pt x="5533" y="2323"/>
                    <a:pt x="5555" y="2320"/>
                    <a:pt x="5579" y="2316"/>
                  </a:cubicBezTo>
                  <a:cubicBezTo>
                    <a:pt x="5544" y="2177"/>
                    <a:pt x="5517" y="2041"/>
                    <a:pt x="5469" y="1909"/>
                  </a:cubicBezTo>
                  <a:cubicBezTo>
                    <a:pt x="5355" y="1947"/>
                    <a:pt x="5246" y="1983"/>
                    <a:pt x="5135" y="2020"/>
                  </a:cubicBezTo>
                  <a:cubicBezTo>
                    <a:pt x="5114" y="1973"/>
                    <a:pt x="5095" y="1929"/>
                    <a:pt x="5074" y="1882"/>
                  </a:cubicBezTo>
                  <a:cubicBezTo>
                    <a:pt x="5112" y="1865"/>
                    <a:pt x="5149" y="1847"/>
                    <a:pt x="5187" y="1830"/>
                  </a:cubicBezTo>
                  <a:cubicBezTo>
                    <a:pt x="5179" y="1813"/>
                    <a:pt x="5173" y="1799"/>
                    <a:pt x="5166" y="1783"/>
                  </a:cubicBezTo>
                  <a:cubicBezTo>
                    <a:pt x="5127" y="1798"/>
                    <a:pt x="5091" y="1811"/>
                    <a:pt x="5055" y="1825"/>
                  </a:cubicBezTo>
                  <a:cubicBezTo>
                    <a:pt x="5041" y="1798"/>
                    <a:pt x="5028" y="1772"/>
                    <a:pt x="5014" y="1746"/>
                  </a:cubicBezTo>
                  <a:cubicBezTo>
                    <a:pt x="4996" y="1755"/>
                    <a:pt x="4982" y="1763"/>
                    <a:pt x="4966" y="1772"/>
                  </a:cubicBezTo>
                  <a:moveTo>
                    <a:pt x="2916" y="463"/>
                  </a:moveTo>
                  <a:cubicBezTo>
                    <a:pt x="3030" y="475"/>
                    <a:pt x="3144" y="486"/>
                    <a:pt x="3261" y="499"/>
                  </a:cubicBezTo>
                  <a:cubicBezTo>
                    <a:pt x="3282" y="388"/>
                    <a:pt x="3303" y="274"/>
                    <a:pt x="3325" y="158"/>
                  </a:cubicBezTo>
                  <a:cubicBezTo>
                    <a:pt x="3379" y="169"/>
                    <a:pt x="3431" y="178"/>
                    <a:pt x="3486" y="189"/>
                  </a:cubicBezTo>
                  <a:cubicBezTo>
                    <a:pt x="3481" y="228"/>
                    <a:pt x="3477" y="265"/>
                    <a:pt x="3472" y="304"/>
                  </a:cubicBezTo>
                  <a:cubicBezTo>
                    <a:pt x="3489" y="308"/>
                    <a:pt x="3504" y="311"/>
                    <a:pt x="3521" y="315"/>
                  </a:cubicBezTo>
                  <a:cubicBezTo>
                    <a:pt x="3533" y="280"/>
                    <a:pt x="3544" y="246"/>
                    <a:pt x="3555" y="211"/>
                  </a:cubicBezTo>
                  <a:cubicBezTo>
                    <a:pt x="3575" y="216"/>
                    <a:pt x="3595" y="219"/>
                    <a:pt x="3614" y="224"/>
                  </a:cubicBezTo>
                  <a:cubicBezTo>
                    <a:pt x="3671" y="238"/>
                    <a:pt x="3671" y="238"/>
                    <a:pt x="3684" y="176"/>
                  </a:cubicBezTo>
                  <a:cubicBezTo>
                    <a:pt x="3557" y="140"/>
                    <a:pt x="3429" y="103"/>
                    <a:pt x="3297" y="85"/>
                  </a:cubicBezTo>
                  <a:cubicBezTo>
                    <a:pt x="3275" y="82"/>
                    <a:pt x="3272" y="96"/>
                    <a:pt x="3270" y="112"/>
                  </a:cubicBezTo>
                  <a:cubicBezTo>
                    <a:pt x="3260" y="181"/>
                    <a:pt x="3251" y="251"/>
                    <a:pt x="3241" y="320"/>
                  </a:cubicBezTo>
                  <a:cubicBezTo>
                    <a:pt x="3235" y="356"/>
                    <a:pt x="3229" y="392"/>
                    <a:pt x="3224" y="429"/>
                  </a:cubicBezTo>
                  <a:cubicBezTo>
                    <a:pt x="3169" y="424"/>
                    <a:pt x="3118" y="419"/>
                    <a:pt x="3065" y="415"/>
                  </a:cubicBezTo>
                  <a:cubicBezTo>
                    <a:pt x="3069" y="373"/>
                    <a:pt x="3072" y="334"/>
                    <a:pt x="3075" y="294"/>
                  </a:cubicBezTo>
                  <a:cubicBezTo>
                    <a:pt x="3055" y="292"/>
                    <a:pt x="3040" y="291"/>
                    <a:pt x="3023" y="289"/>
                  </a:cubicBezTo>
                  <a:cubicBezTo>
                    <a:pt x="3019" y="327"/>
                    <a:pt x="3015" y="363"/>
                    <a:pt x="3012" y="399"/>
                  </a:cubicBezTo>
                  <a:cubicBezTo>
                    <a:pt x="2994" y="400"/>
                    <a:pt x="2980" y="400"/>
                    <a:pt x="2966" y="401"/>
                  </a:cubicBezTo>
                  <a:cubicBezTo>
                    <a:pt x="2913" y="405"/>
                    <a:pt x="2913" y="405"/>
                    <a:pt x="2914" y="459"/>
                  </a:cubicBezTo>
                  <a:cubicBezTo>
                    <a:pt x="2914" y="460"/>
                    <a:pt x="2915" y="461"/>
                    <a:pt x="2916" y="463"/>
                  </a:cubicBezTo>
                  <a:moveTo>
                    <a:pt x="5607" y="2490"/>
                  </a:moveTo>
                  <a:cubicBezTo>
                    <a:pt x="5484" y="2505"/>
                    <a:pt x="5369" y="2519"/>
                    <a:pt x="5254" y="2533"/>
                  </a:cubicBezTo>
                  <a:cubicBezTo>
                    <a:pt x="5244" y="2481"/>
                    <a:pt x="5236" y="2433"/>
                    <a:pt x="5227" y="2384"/>
                  </a:cubicBezTo>
                  <a:cubicBezTo>
                    <a:pt x="5266" y="2375"/>
                    <a:pt x="5303" y="2366"/>
                    <a:pt x="5342" y="2357"/>
                  </a:cubicBezTo>
                  <a:cubicBezTo>
                    <a:pt x="5338" y="2338"/>
                    <a:pt x="5334" y="2322"/>
                    <a:pt x="5330" y="2303"/>
                  </a:cubicBezTo>
                  <a:cubicBezTo>
                    <a:pt x="5292" y="2310"/>
                    <a:pt x="5256" y="2316"/>
                    <a:pt x="5219" y="2322"/>
                  </a:cubicBezTo>
                  <a:cubicBezTo>
                    <a:pt x="5211" y="2291"/>
                    <a:pt x="5203" y="2262"/>
                    <a:pt x="5195" y="2232"/>
                  </a:cubicBezTo>
                  <a:cubicBezTo>
                    <a:pt x="5175" y="2236"/>
                    <a:pt x="5158" y="2239"/>
                    <a:pt x="5140" y="2243"/>
                  </a:cubicBezTo>
                  <a:cubicBezTo>
                    <a:pt x="5159" y="2357"/>
                    <a:pt x="5177" y="2468"/>
                    <a:pt x="5196" y="2583"/>
                  </a:cubicBezTo>
                  <a:cubicBezTo>
                    <a:pt x="5310" y="2575"/>
                    <a:pt x="5426" y="2568"/>
                    <a:pt x="5544" y="2561"/>
                  </a:cubicBezTo>
                  <a:cubicBezTo>
                    <a:pt x="5547" y="2617"/>
                    <a:pt x="5550" y="2671"/>
                    <a:pt x="5553" y="2727"/>
                  </a:cubicBezTo>
                  <a:cubicBezTo>
                    <a:pt x="5515" y="2730"/>
                    <a:pt x="5480" y="2733"/>
                    <a:pt x="5444" y="2736"/>
                  </a:cubicBezTo>
                  <a:cubicBezTo>
                    <a:pt x="5444" y="2745"/>
                    <a:pt x="5444" y="2753"/>
                    <a:pt x="5443" y="2760"/>
                  </a:cubicBezTo>
                  <a:cubicBezTo>
                    <a:pt x="5438" y="2788"/>
                    <a:pt x="5449" y="2799"/>
                    <a:pt x="5478" y="2796"/>
                  </a:cubicBezTo>
                  <a:cubicBezTo>
                    <a:pt x="5503" y="2794"/>
                    <a:pt x="5528" y="2796"/>
                    <a:pt x="5556" y="2796"/>
                  </a:cubicBezTo>
                  <a:cubicBezTo>
                    <a:pt x="5556" y="2911"/>
                    <a:pt x="5556" y="2911"/>
                    <a:pt x="5556" y="2911"/>
                  </a:cubicBezTo>
                  <a:cubicBezTo>
                    <a:pt x="5571" y="2911"/>
                    <a:pt x="5582" y="2911"/>
                    <a:pt x="5593" y="2911"/>
                  </a:cubicBezTo>
                  <a:cubicBezTo>
                    <a:pt x="5604" y="2911"/>
                    <a:pt x="5614" y="2910"/>
                    <a:pt x="5629" y="2909"/>
                  </a:cubicBezTo>
                  <a:cubicBezTo>
                    <a:pt x="5621" y="2769"/>
                    <a:pt x="5614" y="2632"/>
                    <a:pt x="5607" y="2490"/>
                  </a:cubicBezTo>
                  <a:moveTo>
                    <a:pt x="4315" y="983"/>
                  </a:moveTo>
                  <a:cubicBezTo>
                    <a:pt x="4402" y="1061"/>
                    <a:pt x="4487" y="1137"/>
                    <a:pt x="4573" y="1214"/>
                  </a:cubicBezTo>
                  <a:cubicBezTo>
                    <a:pt x="4660" y="1139"/>
                    <a:pt x="4745" y="1065"/>
                    <a:pt x="4832" y="989"/>
                  </a:cubicBezTo>
                  <a:cubicBezTo>
                    <a:pt x="4871" y="1031"/>
                    <a:pt x="4908" y="1070"/>
                    <a:pt x="4946" y="1110"/>
                  </a:cubicBezTo>
                  <a:cubicBezTo>
                    <a:pt x="4917" y="1137"/>
                    <a:pt x="4890" y="1161"/>
                    <a:pt x="4864" y="1185"/>
                  </a:cubicBezTo>
                  <a:cubicBezTo>
                    <a:pt x="4875" y="1201"/>
                    <a:pt x="4886" y="1216"/>
                    <a:pt x="4897" y="1231"/>
                  </a:cubicBezTo>
                  <a:cubicBezTo>
                    <a:pt x="4928" y="1209"/>
                    <a:pt x="4956" y="1187"/>
                    <a:pt x="4986" y="1165"/>
                  </a:cubicBezTo>
                  <a:cubicBezTo>
                    <a:pt x="5012" y="1194"/>
                    <a:pt x="5038" y="1221"/>
                    <a:pt x="5064" y="1249"/>
                  </a:cubicBezTo>
                  <a:cubicBezTo>
                    <a:pt x="5081" y="1237"/>
                    <a:pt x="5095" y="1228"/>
                    <a:pt x="5111" y="1216"/>
                  </a:cubicBezTo>
                  <a:cubicBezTo>
                    <a:pt x="5023" y="1106"/>
                    <a:pt x="4942" y="994"/>
                    <a:pt x="4842" y="895"/>
                  </a:cubicBezTo>
                  <a:cubicBezTo>
                    <a:pt x="4754" y="980"/>
                    <a:pt x="4671" y="1061"/>
                    <a:pt x="4587" y="1143"/>
                  </a:cubicBezTo>
                  <a:cubicBezTo>
                    <a:pt x="4547" y="1106"/>
                    <a:pt x="4510" y="1072"/>
                    <a:pt x="4473" y="1037"/>
                  </a:cubicBezTo>
                  <a:cubicBezTo>
                    <a:pt x="4500" y="1006"/>
                    <a:pt x="4525" y="977"/>
                    <a:pt x="4552" y="946"/>
                  </a:cubicBezTo>
                  <a:cubicBezTo>
                    <a:pt x="4537" y="934"/>
                    <a:pt x="4524" y="924"/>
                    <a:pt x="4509" y="912"/>
                  </a:cubicBezTo>
                  <a:cubicBezTo>
                    <a:pt x="4483" y="940"/>
                    <a:pt x="4458" y="967"/>
                    <a:pt x="4432" y="994"/>
                  </a:cubicBezTo>
                  <a:cubicBezTo>
                    <a:pt x="4405" y="974"/>
                    <a:pt x="4380" y="954"/>
                    <a:pt x="4354" y="934"/>
                  </a:cubicBezTo>
                  <a:cubicBezTo>
                    <a:pt x="4340" y="950"/>
                    <a:pt x="4328" y="966"/>
                    <a:pt x="4315" y="983"/>
                  </a:cubicBezTo>
                  <a:moveTo>
                    <a:pt x="4877" y="1315"/>
                  </a:moveTo>
                  <a:cubicBezTo>
                    <a:pt x="4856" y="1330"/>
                    <a:pt x="4832" y="1343"/>
                    <a:pt x="4811" y="1360"/>
                  </a:cubicBezTo>
                  <a:cubicBezTo>
                    <a:pt x="4794" y="1373"/>
                    <a:pt x="4784" y="1370"/>
                    <a:pt x="4772" y="1354"/>
                  </a:cubicBezTo>
                  <a:cubicBezTo>
                    <a:pt x="4759" y="1337"/>
                    <a:pt x="4744" y="1322"/>
                    <a:pt x="4729" y="1305"/>
                  </a:cubicBezTo>
                  <a:cubicBezTo>
                    <a:pt x="4713" y="1318"/>
                    <a:pt x="4700" y="1329"/>
                    <a:pt x="4685" y="1340"/>
                  </a:cubicBezTo>
                  <a:cubicBezTo>
                    <a:pt x="4752" y="1434"/>
                    <a:pt x="4817" y="1526"/>
                    <a:pt x="4883" y="1619"/>
                  </a:cubicBezTo>
                  <a:cubicBezTo>
                    <a:pt x="4981" y="1564"/>
                    <a:pt x="5079" y="1510"/>
                    <a:pt x="5178" y="1454"/>
                  </a:cubicBezTo>
                  <a:cubicBezTo>
                    <a:pt x="5206" y="1503"/>
                    <a:pt x="5233" y="1551"/>
                    <a:pt x="5261" y="1600"/>
                  </a:cubicBezTo>
                  <a:cubicBezTo>
                    <a:pt x="5229" y="1618"/>
                    <a:pt x="5199" y="1635"/>
                    <a:pt x="5168" y="1652"/>
                  </a:cubicBezTo>
                  <a:cubicBezTo>
                    <a:pt x="5177" y="1671"/>
                    <a:pt x="5185" y="1688"/>
                    <a:pt x="5193" y="1707"/>
                  </a:cubicBezTo>
                  <a:cubicBezTo>
                    <a:pt x="5227" y="1692"/>
                    <a:pt x="5258" y="1678"/>
                    <a:pt x="5290" y="1664"/>
                  </a:cubicBezTo>
                  <a:cubicBezTo>
                    <a:pt x="5308" y="1699"/>
                    <a:pt x="5325" y="1731"/>
                    <a:pt x="5343" y="1765"/>
                  </a:cubicBezTo>
                  <a:cubicBezTo>
                    <a:pt x="5365" y="1756"/>
                    <a:pt x="5384" y="1748"/>
                    <a:pt x="5408" y="1739"/>
                  </a:cubicBezTo>
                  <a:cubicBezTo>
                    <a:pt x="5344" y="1613"/>
                    <a:pt x="5281" y="1490"/>
                    <a:pt x="5216" y="1365"/>
                  </a:cubicBezTo>
                  <a:cubicBezTo>
                    <a:pt x="5111" y="1429"/>
                    <a:pt x="5011" y="1488"/>
                    <a:pt x="4911" y="1549"/>
                  </a:cubicBezTo>
                  <a:cubicBezTo>
                    <a:pt x="4880" y="1506"/>
                    <a:pt x="4850" y="1465"/>
                    <a:pt x="4819" y="1423"/>
                  </a:cubicBezTo>
                  <a:cubicBezTo>
                    <a:pt x="4853" y="1399"/>
                    <a:pt x="4884" y="1377"/>
                    <a:pt x="4916" y="1354"/>
                  </a:cubicBezTo>
                  <a:cubicBezTo>
                    <a:pt x="4902" y="1340"/>
                    <a:pt x="4890" y="1328"/>
                    <a:pt x="4877" y="1315"/>
                  </a:cubicBezTo>
                  <a:moveTo>
                    <a:pt x="140" y="3120"/>
                  </a:moveTo>
                  <a:cubicBezTo>
                    <a:pt x="137" y="3096"/>
                    <a:pt x="135" y="3075"/>
                    <a:pt x="133" y="3055"/>
                  </a:cubicBezTo>
                  <a:cubicBezTo>
                    <a:pt x="127" y="3000"/>
                    <a:pt x="127" y="3000"/>
                    <a:pt x="72" y="3005"/>
                  </a:cubicBezTo>
                  <a:cubicBezTo>
                    <a:pt x="70" y="3005"/>
                    <a:pt x="69" y="3007"/>
                    <a:pt x="66" y="3010"/>
                  </a:cubicBezTo>
                  <a:cubicBezTo>
                    <a:pt x="85" y="3146"/>
                    <a:pt x="105" y="3283"/>
                    <a:pt x="125" y="3422"/>
                  </a:cubicBezTo>
                  <a:cubicBezTo>
                    <a:pt x="245" y="3395"/>
                    <a:pt x="361" y="3370"/>
                    <a:pt x="479" y="3345"/>
                  </a:cubicBezTo>
                  <a:cubicBezTo>
                    <a:pt x="493" y="3394"/>
                    <a:pt x="507" y="3441"/>
                    <a:pt x="521" y="3489"/>
                  </a:cubicBezTo>
                  <a:cubicBezTo>
                    <a:pt x="481" y="3505"/>
                    <a:pt x="443" y="3519"/>
                    <a:pt x="405" y="3533"/>
                  </a:cubicBezTo>
                  <a:cubicBezTo>
                    <a:pt x="412" y="3553"/>
                    <a:pt x="417" y="3570"/>
                    <a:pt x="423" y="3587"/>
                  </a:cubicBezTo>
                  <a:cubicBezTo>
                    <a:pt x="463" y="3575"/>
                    <a:pt x="499" y="3564"/>
                    <a:pt x="538" y="3553"/>
                  </a:cubicBezTo>
                  <a:cubicBezTo>
                    <a:pt x="549" y="3588"/>
                    <a:pt x="560" y="3621"/>
                    <a:pt x="571" y="3656"/>
                  </a:cubicBezTo>
                  <a:cubicBezTo>
                    <a:pt x="585" y="3649"/>
                    <a:pt x="594" y="3643"/>
                    <a:pt x="605" y="3640"/>
                  </a:cubicBezTo>
                  <a:cubicBezTo>
                    <a:pt x="629" y="3633"/>
                    <a:pt x="631" y="3619"/>
                    <a:pt x="623" y="3597"/>
                  </a:cubicBezTo>
                  <a:cubicBezTo>
                    <a:pt x="610" y="3559"/>
                    <a:pt x="600" y="3520"/>
                    <a:pt x="589" y="3482"/>
                  </a:cubicBezTo>
                  <a:cubicBezTo>
                    <a:pt x="571" y="3419"/>
                    <a:pt x="552" y="3356"/>
                    <a:pt x="534" y="3292"/>
                  </a:cubicBezTo>
                  <a:cubicBezTo>
                    <a:pt x="415" y="3313"/>
                    <a:pt x="298" y="3334"/>
                    <a:pt x="180" y="3356"/>
                  </a:cubicBezTo>
                  <a:cubicBezTo>
                    <a:pt x="169" y="3296"/>
                    <a:pt x="159" y="3242"/>
                    <a:pt x="148" y="3185"/>
                  </a:cubicBezTo>
                  <a:cubicBezTo>
                    <a:pt x="190" y="3177"/>
                    <a:pt x="229" y="3170"/>
                    <a:pt x="269" y="3162"/>
                  </a:cubicBezTo>
                  <a:cubicBezTo>
                    <a:pt x="267" y="3142"/>
                    <a:pt x="265" y="3125"/>
                    <a:pt x="264" y="3106"/>
                  </a:cubicBezTo>
                  <a:cubicBezTo>
                    <a:pt x="222" y="3111"/>
                    <a:pt x="182" y="3115"/>
                    <a:pt x="140" y="3120"/>
                  </a:cubicBezTo>
                  <a:moveTo>
                    <a:pt x="245" y="1830"/>
                  </a:moveTo>
                  <a:cubicBezTo>
                    <a:pt x="199" y="1957"/>
                    <a:pt x="149" y="2081"/>
                    <a:pt x="123" y="2215"/>
                  </a:cubicBezTo>
                  <a:cubicBezTo>
                    <a:pt x="242" y="2243"/>
                    <a:pt x="358" y="2271"/>
                    <a:pt x="477" y="2299"/>
                  </a:cubicBezTo>
                  <a:cubicBezTo>
                    <a:pt x="468" y="2349"/>
                    <a:pt x="459" y="2397"/>
                    <a:pt x="450" y="2447"/>
                  </a:cubicBezTo>
                  <a:cubicBezTo>
                    <a:pt x="411" y="2444"/>
                    <a:pt x="373" y="2441"/>
                    <a:pt x="334" y="2437"/>
                  </a:cubicBezTo>
                  <a:cubicBezTo>
                    <a:pt x="334" y="2480"/>
                    <a:pt x="334" y="2480"/>
                    <a:pt x="334" y="2480"/>
                  </a:cubicBezTo>
                  <a:cubicBezTo>
                    <a:pt x="355" y="2485"/>
                    <a:pt x="374" y="2489"/>
                    <a:pt x="393" y="2493"/>
                  </a:cubicBezTo>
                  <a:cubicBezTo>
                    <a:pt x="437" y="2502"/>
                    <a:pt x="436" y="2502"/>
                    <a:pt x="436" y="2546"/>
                  </a:cubicBezTo>
                  <a:cubicBezTo>
                    <a:pt x="436" y="2615"/>
                    <a:pt x="428" y="2600"/>
                    <a:pt x="491" y="2608"/>
                  </a:cubicBezTo>
                  <a:cubicBezTo>
                    <a:pt x="492" y="2608"/>
                    <a:pt x="494" y="2607"/>
                    <a:pt x="497" y="2605"/>
                  </a:cubicBezTo>
                  <a:cubicBezTo>
                    <a:pt x="512" y="2494"/>
                    <a:pt x="528" y="2382"/>
                    <a:pt x="544" y="2268"/>
                  </a:cubicBezTo>
                  <a:cubicBezTo>
                    <a:pt x="432" y="2239"/>
                    <a:pt x="320" y="2210"/>
                    <a:pt x="206" y="2180"/>
                  </a:cubicBezTo>
                  <a:cubicBezTo>
                    <a:pt x="219" y="2125"/>
                    <a:pt x="231" y="2074"/>
                    <a:pt x="243" y="2020"/>
                  </a:cubicBezTo>
                  <a:cubicBezTo>
                    <a:pt x="282" y="2028"/>
                    <a:pt x="318" y="2035"/>
                    <a:pt x="356" y="2042"/>
                  </a:cubicBezTo>
                  <a:cubicBezTo>
                    <a:pt x="360" y="2024"/>
                    <a:pt x="363" y="2009"/>
                    <a:pt x="366" y="1992"/>
                  </a:cubicBezTo>
                  <a:cubicBezTo>
                    <a:pt x="332" y="1981"/>
                    <a:pt x="299" y="1971"/>
                    <a:pt x="264" y="1960"/>
                  </a:cubicBezTo>
                  <a:cubicBezTo>
                    <a:pt x="277" y="1921"/>
                    <a:pt x="289" y="1884"/>
                    <a:pt x="302" y="1846"/>
                  </a:cubicBezTo>
                  <a:cubicBezTo>
                    <a:pt x="282" y="1840"/>
                    <a:pt x="265" y="1835"/>
                    <a:pt x="245" y="1830"/>
                  </a:cubicBezTo>
                  <a:moveTo>
                    <a:pt x="581" y="1324"/>
                  </a:moveTo>
                  <a:cubicBezTo>
                    <a:pt x="564" y="1315"/>
                    <a:pt x="547" y="1306"/>
                    <a:pt x="529" y="1296"/>
                  </a:cubicBezTo>
                  <a:cubicBezTo>
                    <a:pt x="455" y="1409"/>
                    <a:pt x="377" y="1518"/>
                    <a:pt x="321" y="1643"/>
                  </a:cubicBezTo>
                  <a:cubicBezTo>
                    <a:pt x="432" y="1698"/>
                    <a:pt x="539" y="1751"/>
                    <a:pt x="647" y="1805"/>
                  </a:cubicBezTo>
                  <a:cubicBezTo>
                    <a:pt x="625" y="1853"/>
                    <a:pt x="606" y="1898"/>
                    <a:pt x="586" y="1943"/>
                  </a:cubicBezTo>
                  <a:cubicBezTo>
                    <a:pt x="547" y="1930"/>
                    <a:pt x="511" y="1919"/>
                    <a:pt x="473" y="1907"/>
                  </a:cubicBezTo>
                  <a:cubicBezTo>
                    <a:pt x="469" y="1922"/>
                    <a:pt x="466" y="1933"/>
                    <a:pt x="462" y="1947"/>
                  </a:cubicBezTo>
                  <a:cubicBezTo>
                    <a:pt x="495" y="1963"/>
                    <a:pt x="526" y="1978"/>
                    <a:pt x="560" y="1994"/>
                  </a:cubicBezTo>
                  <a:cubicBezTo>
                    <a:pt x="552" y="2026"/>
                    <a:pt x="544" y="2057"/>
                    <a:pt x="536" y="2090"/>
                  </a:cubicBezTo>
                  <a:cubicBezTo>
                    <a:pt x="556" y="2097"/>
                    <a:pt x="574" y="2103"/>
                    <a:pt x="593" y="2111"/>
                  </a:cubicBezTo>
                  <a:cubicBezTo>
                    <a:pt x="635" y="2002"/>
                    <a:pt x="676" y="1897"/>
                    <a:pt x="718" y="1789"/>
                  </a:cubicBezTo>
                  <a:cubicBezTo>
                    <a:pt x="616" y="1736"/>
                    <a:pt x="514" y="1682"/>
                    <a:pt x="410" y="1628"/>
                  </a:cubicBezTo>
                  <a:cubicBezTo>
                    <a:pt x="435" y="1578"/>
                    <a:pt x="458" y="1530"/>
                    <a:pt x="483" y="1481"/>
                  </a:cubicBezTo>
                  <a:cubicBezTo>
                    <a:pt x="519" y="1496"/>
                    <a:pt x="552" y="1511"/>
                    <a:pt x="588" y="1527"/>
                  </a:cubicBezTo>
                  <a:cubicBezTo>
                    <a:pt x="596" y="1511"/>
                    <a:pt x="602" y="1497"/>
                    <a:pt x="610" y="1480"/>
                  </a:cubicBezTo>
                  <a:cubicBezTo>
                    <a:pt x="578" y="1462"/>
                    <a:pt x="548" y="1445"/>
                    <a:pt x="517" y="1427"/>
                  </a:cubicBezTo>
                  <a:cubicBezTo>
                    <a:pt x="539" y="1391"/>
                    <a:pt x="559" y="1360"/>
                    <a:pt x="581" y="1324"/>
                  </a:cubicBezTo>
                  <a:moveTo>
                    <a:pt x="916" y="833"/>
                  </a:moveTo>
                  <a:cubicBezTo>
                    <a:pt x="820" y="928"/>
                    <a:pt x="718" y="1016"/>
                    <a:pt x="637" y="1127"/>
                  </a:cubicBezTo>
                  <a:cubicBezTo>
                    <a:pt x="732" y="1204"/>
                    <a:pt x="824" y="1279"/>
                    <a:pt x="918" y="1355"/>
                  </a:cubicBezTo>
                  <a:cubicBezTo>
                    <a:pt x="886" y="1397"/>
                    <a:pt x="857" y="1437"/>
                    <a:pt x="827" y="1477"/>
                  </a:cubicBezTo>
                  <a:cubicBezTo>
                    <a:pt x="792" y="1456"/>
                    <a:pt x="760" y="1437"/>
                    <a:pt x="726" y="1417"/>
                  </a:cubicBezTo>
                  <a:cubicBezTo>
                    <a:pt x="718" y="1431"/>
                    <a:pt x="713" y="1441"/>
                    <a:pt x="706" y="1454"/>
                  </a:cubicBezTo>
                  <a:cubicBezTo>
                    <a:pt x="734" y="1476"/>
                    <a:pt x="762" y="1498"/>
                    <a:pt x="790" y="1521"/>
                  </a:cubicBezTo>
                  <a:cubicBezTo>
                    <a:pt x="776" y="1551"/>
                    <a:pt x="762" y="1579"/>
                    <a:pt x="747" y="1609"/>
                  </a:cubicBezTo>
                  <a:cubicBezTo>
                    <a:pt x="764" y="1621"/>
                    <a:pt x="781" y="1631"/>
                    <a:pt x="797" y="1642"/>
                  </a:cubicBezTo>
                  <a:cubicBezTo>
                    <a:pt x="862" y="1546"/>
                    <a:pt x="926" y="1451"/>
                    <a:pt x="991" y="1355"/>
                  </a:cubicBezTo>
                  <a:cubicBezTo>
                    <a:pt x="903" y="1281"/>
                    <a:pt x="815" y="1207"/>
                    <a:pt x="726" y="1132"/>
                  </a:cubicBezTo>
                  <a:cubicBezTo>
                    <a:pt x="762" y="1087"/>
                    <a:pt x="796" y="1045"/>
                    <a:pt x="830" y="1003"/>
                  </a:cubicBezTo>
                  <a:cubicBezTo>
                    <a:pt x="862" y="1027"/>
                    <a:pt x="892" y="1049"/>
                    <a:pt x="923" y="1072"/>
                  </a:cubicBezTo>
                  <a:cubicBezTo>
                    <a:pt x="934" y="1057"/>
                    <a:pt x="943" y="1045"/>
                    <a:pt x="954" y="1031"/>
                  </a:cubicBezTo>
                  <a:cubicBezTo>
                    <a:pt x="928" y="1006"/>
                    <a:pt x="902" y="983"/>
                    <a:pt x="872" y="955"/>
                  </a:cubicBezTo>
                  <a:cubicBezTo>
                    <a:pt x="903" y="927"/>
                    <a:pt x="932" y="900"/>
                    <a:pt x="962" y="872"/>
                  </a:cubicBezTo>
                  <a:cubicBezTo>
                    <a:pt x="945" y="858"/>
                    <a:pt x="931" y="846"/>
                    <a:pt x="916" y="833"/>
                  </a:cubicBezTo>
                  <a:moveTo>
                    <a:pt x="1282" y="977"/>
                  </a:moveTo>
                  <a:cubicBezTo>
                    <a:pt x="1243" y="1012"/>
                    <a:pt x="1206" y="1045"/>
                    <a:pt x="1169" y="1078"/>
                  </a:cubicBezTo>
                  <a:cubicBezTo>
                    <a:pt x="1139" y="1051"/>
                    <a:pt x="1111" y="1026"/>
                    <a:pt x="1082" y="1000"/>
                  </a:cubicBezTo>
                  <a:cubicBezTo>
                    <a:pt x="1072" y="1011"/>
                    <a:pt x="1064" y="1021"/>
                    <a:pt x="1054" y="1032"/>
                  </a:cubicBezTo>
                  <a:cubicBezTo>
                    <a:pt x="1078" y="1060"/>
                    <a:pt x="1101" y="1087"/>
                    <a:pt x="1124" y="1115"/>
                  </a:cubicBezTo>
                  <a:cubicBezTo>
                    <a:pt x="1103" y="1141"/>
                    <a:pt x="1083" y="1166"/>
                    <a:pt x="1066" y="1188"/>
                  </a:cubicBezTo>
                  <a:cubicBezTo>
                    <a:pt x="1080" y="1205"/>
                    <a:pt x="1092" y="1220"/>
                    <a:pt x="1105" y="1235"/>
                  </a:cubicBezTo>
                  <a:cubicBezTo>
                    <a:pt x="1190" y="1152"/>
                    <a:pt x="1271" y="1072"/>
                    <a:pt x="1354" y="992"/>
                  </a:cubicBezTo>
                  <a:cubicBezTo>
                    <a:pt x="1282" y="901"/>
                    <a:pt x="1211" y="811"/>
                    <a:pt x="1140" y="720"/>
                  </a:cubicBezTo>
                  <a:cubicBezTo>
                    <a:pt x="1184" y="684"/>
                    <a:pt x="1226" y="649"/>
                    <a:pt x="1268" y="615"/>
                  </a:cubicBezTo>
                  <a:cubicBezTo>
                    <a:pt x="1295" y="645"/>
                    <a:pt x="1319" y="672"/>
                    <a:pt x="1344" y="701"/>
                  </a:cubicBezTo>
                  <a:cubicBezTo>
                    <a:pt x="1359" y="688"/>
                    <a:pt x="1371" y="678"/>
                    <a:pt x="1384" y="667"/>
                  </a:cubicBezTo>
                  <a:cubicBezTo>
                    <a:pt x="1363" y="637"/>
                    <a:pt x="1343" y="609"/>
                    <a:pt x="1321" y="580"/>
                  </a:cubicBezTo>
                  <a:cubicBezTo>
                    <a:pt x="1356" y="557"/>
                    <a:pt x="1389" y="535"/>
                    <a:pt x="1423" y="512"/>
                  </a:cubicBezTo>
                  <a:cubicBezTo>
                    <a:pt x="1410" y="496"/>
                    <a:pt x="1399" y="481"/>
                    <a:pt x="1387" y="465"/>
                  </a:cubicBezTo>
                  <a:cubicBezTo>
                    <a:pt x="1272" y="539"/>
                    <a:pt x="1155" y="606"/>
                    <a:pt x="1053" y="698"/>
                  </a:cubicBezTo>
                  <a:cubicBezTo>
                    <a:pt x="1131" y="792"/>
                    <a:pt x="1205" y="883"/>
                    <a:pt x="1282" y="977"/>
                  </a:cubicBezTo>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a:ln>
                  <a:noFill/>
                </a:ln>
                <a:solidFill>
                  <a:srgbClr val="C00000"/>
                </a:solidFill>
                <a:effectLst/>
                <a:uLnTx/>
                <a:uFillTx/>
                <a:latin typeface="Calibri"/>
                <a:ea typeface="微软雅黑"/>
                <a:cs typeface="+mn-cs"/>
              </a:endParaRPr>
            </a:p>
          </p:txBody>
        </p:sp>
        <p:sp>
          <p:nvSpPr>
            <p:cNvPr id="12" name="文本框 11"/>
            <p:cNvSpPr txBox="1">
              <a:spLocks noChangeArrowheads="1"/>
            </p:cNvSpPr>
            <p:nvPr/>
          </p:nvSpPr>
          <p:spPr bwMode="auto">
            <a:xfrm>
              <a:off x="5675898" y="6068216"/>
              <a:ext cx="840204" cy="523220"/>
            </a:xfrm>
            <a:prstGeom prst="rect">
              <a:avLst/>
            </a:prstGeom>
            <a:noFill/>
            <a:ln w="9525">
              <a:noFill/>
              <a:miter lim="800000"/>
              <a:headEnd/>
              <a:tailEnd/>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C00000"/>
                  </a:solidFill>
                  <a:effectLst/>
                  <a:uLnTx/>
                  <a:uFillTx/>
                  <a:latin typeface="方正剪纸繁体" panose="02000000000000000000" pitchFamily="2" charset="-122"/>
                  <a:ea typeface="方正剪纸繁体" panose="02000000000000000000" pitchFamily="2" charset="-122"/>
                  <a:cs typeface="+mn-cs"/>
                </a:rPr>
                <a:t>肆</a:t>
              </a:r>
            </a:p>
          </p:txBody>
        </p:sp>
      </p:grpSp>
      <p:sp>
        <p:nvSpPr>
          <p:cNvPr id="13" name="Oval 4"/>
          <p:cNvSpPr/>
          <p:nvPr/>
        </p:nvSpPr>
        <p:spPr>
          <a:xfrm>
            <a:off x="6815756" y="1214181"/>
            <a:ext cx="936000" cy="936000"/>
          </a:xfrm>
          <a:prstGeom prst="ellipse">
            <a:avLst/>
          </a:prstGeom>
          <a:solidFill>
            <a:schemeClr val="accent2"/>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微软雅黑" pitchFamily="34" charset="-122"/>
                <a:ea typeface="微软雅黑" pitchFamily="34" charset="-122"/>
                <a:cs typeface="+mn-cs"/>
              </a:rPr>
              <a:t>2017</a:t>
            </a:r>
          </a:p>
        </p:txBody>
      </p:sp>
      <p:sp>
        <p:nvSpPr>
          <p:cNvPr id="14" name="Oval 5"/>
          <p:cNvSpPr/>
          <p:nvPr/>
        </p:nvSpPr>
        <p:spPr>
          <a:xfrm>
            <a:off x="4423267" y="1214181"/>
            <a:ext cx="936000" cy="936000"/>
          </a:xfrm>
          <a:prstGeom prst="ellipse">
            <a:avLst/>
          </a:prstGeom>
          <a:solidFill>
            <a:schemeClr val="accent2"/>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dirty="0">
                <a:ln>
                  <a:noFill/>
                </a:ln>
                <a:solidFill>
                  <a:srgbClr val="FFFFFF"/>
                </a:solidFill>
                <a:effectLst/>
                <a:uLnTx/>
                <a:uFillTx/>
                <a:latin typeface="微软雅黑" pitchFamily="34" charset="-122"/>
                <a:ea typeface="微软雅黑" pitchFamily="34" charset="-122"/>
                <a:cs typeface="+mn-cs"/>
              </a:rPr>
              <a:t>2016</a:t>
            </a:r>
            <a:endParaRPr kumimoji="0" lang="en-US" sz="1400" b="1" i="0" u="none" strike="noStrike" kern="1200" cap="none" spc="0" normalizeH="0" baseline="0" noProof="0" dirty="0">
              <a:ln>
                <a:noFill/>
              </a:ln>
              <a:solidFill>
                <a:srgbClr val="FFFFFF"/>
              </a:solidFill>
              <a:effectLst/>
              <a:uLnTx/>
              <a:uFillTx/>
              <a:latin typeface="微软雅黑" pitchFamily="34" charset="-122"/>
              <a:ea typeface="微软雅黑" pitchFamily="34" charset="-122"/>
              <a:cs typeface="+mn-cs"/>
            </a:endParaRPr>
          </a:p>
        </p:txBody>
      </p:sp>
      <p:sp>
        <p:nvSpPr>
          <p:cNvPr id="15" name="Text Box 10"/>
          <p:cNvSpPr txBox="1">
            <a:spLocks noChangeArrowheads="1"/>
          </p:cNvSpPr>
          <p:nvPr/>
        </p:nvSpPr>
        <p:spPr bwMode="auto">
          <a:xfrm>
            <a:off x="6815756" y="2161875"/>
            <a:ext cx="4732864" cy="1126462"/>
          </a:xfrm>
          <a:prstGeom prst="rect">
            <a:avLst/>
          </a:prstGeom>
          <a:noFill/>
          <a:ln w="9525">
            <a:noFill/>
            <a:miter lim="800000"/>
            <a:headEnd/>
            <a:tailEnd/>
          </a:ln>
        </p:spPr>
        <p:txBody>
          <a:bodyPr wrap="square" lIns="45720" tIns="22860" rIns="45720" bIns="22860">
            <a:spAutoFit/>
          </a:bodyPr>
          <a:lstStyle/>
          <a:p>
            <a:pPr lvl="0" defTabSz="1088232">
              <a:lnSpc>
                <a:spcPct val="130000"/>
              </a:lnSpc>
              <a:defRPr/>
            </a:pPr>
            <a:r>
              <a:rPr lang="zh-CN" altLang="en-US" dirty="0">
                <a:solidFill>
                  <a:srgbClr val="C01C1F"/>
                </a:solidFill>
                <a:latin typeface="微软雅黑" panose="020B0503020204020204" pitchFamily="34" charset="-122"/>
                <a:ea typeface="微软雅黑" pitchFamily="34" charset="-122"/>
              </a:rPr>
              <a:t>这里填写您所需要的内容这里填写您所需要的内容这里填写您所需要的内容这里填写您所需要的内容</a:t>
            </a:r>
            <a:endParaRPr kumimoji="0" lang="en-US" altLang="zh-CN" sz="1800" b="0" i="0" u="none" strike="noStrike" kern="1200" cap="none" spc="0" normalizeH="0" baseline="0" noProof="0" dirty="0">
              <a:ln>
                <a:noFill/>
              </a:ln>
              <a:solidFill>
                <a:srgbClr val="C00000"/>
              </a:solidFill>
              <a:effectLst/>
              <a:uLnTx/>
              <a:uFillTx/>
              <a:latin typeface="微软雅黑" pitchFamily="34" charset="-122"/>
              <a:ea typeface="微软雅黑" pitchFamily="34" charset="-122"/>
              <a:cs typeface="Open Sans" pitchFamily="34" charset="0"/>
            </a:endParaRPr>
          </a:p>
        </p:txBody>
      </p:sp>
      <p:sp>
        <p:nvSpPr>
          <p:cNvPr id="16" name="Text Box 10"/>
          <p:cNvSpPr txBox="1">
            <a:spLocks noChangeArrowheads="1"/>
          </p:cNvSpPr>
          <p:nvPr/>
        </p:nvSpPr>
        <p:spPr bwMode="auto">
          <a:xfrm>
            <a:off x="629866" y="2161874"/>
            <a:ext cx="4753605" cy="1126462"/>
          </a:xfrm>
          <a:prstGeom prst="rect">
            <a:avLst/>
          </a:prstGeom>
          <a:noFill/>
          <a:ln w="9525">
            <a:noFill/>
            <a:miter lim="800000"/>
            <a:headEnd/>
            <a:tailEnd/>
          </a:ln>
        </p:spPr>
        <p:txBody>
          <a:bodyPr wrap="square" lIns="45720" tIns="22860" rIns="45720" bIns="22860">
            <a:spAutoFit/>
          </a:bodyPr>
          <a:lstStyle/>
          <a:p>
            <a:pPr lvl="0" algn="r" defTabSz="1088232">
              <a:lnSpc>
                <a:spcPct val="130000"/>
              </a:lnSpc>
              <a:defRPr/>
            </a:pPr>
            <a:r>
              <a:rPr lang="zh-CN" altLang="en-US" dirty="0">
                <a:solidFill>
                  <a:srgbClr val="C01C1F"/>
                </a:solidFill>
                <a:latin typeface="微软雅黑" panose="020B0503020204020204" pitchFamily="34" charset="-122"/>
                <a:ea typeface="微软雅黑" pitchFamily="34" charset="-122"/>
              </a:rPr>
              <a:t>这里填写您所需要的内容这里填写您所需要的内容这里填写您所需要的内容这里填写您所需要的内容</a:t>
            </a:r>
            <a:endParaRPr kumimoji="0" lang="en-US" sz="1800" b="0" i="0" u="none" strike="noStrike" kern="1200" cap="none" spc="0" normalizeH="0" baseline="0" noProof="0" dirty="0">
              <a:ln>
                <a:noFill/>
              </a:ln>
              <a:solidFill>
                <a:srgbClr val="C00000"/>
              </a:solidFill>
              <a:effectLst/>
              <a:uLnTx/>
              <a:uFillTx/>
              <a:latin typeface="微软雅黑" pitchFamily="34" charset="-122"/>
              <a:ea typeface="微软雅黑" pitchFamily="34" charset="-122"/>
              <a:cs typeface="Open Sans" pitchFamily="34" charset="0"/>
            </a:endParaRPr>
          </a:p>
        </p:txBody>
      </p:sp>
    </p:spTree>
    <p:extLst>
      <p:ext uri="{BB962C8B-B14F-4D97-AF65-F5344CB8AC3E}">
        <p14:creationId xmlns:p14="http://schemas.microsoft.com/office/powerpoint/2010/main" val="4137382175"/>
      </p:ext>
    </p:extLst>
  </p:cSld>
  <p:clrMapOvr>
    <a:masterClrMapping/>
  </p:clrMapOvr>
  <p:transition spd="slow">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500" fill="hold"/>
                                        <p:tgtEl>
                                          <p:spTgt spid="14"/>
                                        </p:tgtEl>
                                        <p:attrNameLst>
                                          <p:attrName>ppt_x</p:attrName>
                                        </p:attrNameLst>
                                      </p:cBhvr>
                                      <p:tavLst>
                                        <p:tav tm="0">
                                          <p:val>
                                            <p:strVal val="0-#ppt_w/2"/>
                                          </p:val>
                                        </p:tav>
                                        <p:tav tm="100000">
                                          <p:val>
                                            <p:strVal val="#ppt_x"/>
                                          </p:val>
                                        </p:tav>
                                      </p:tavLst>
                                    </p:anim>
                                    <p:anim calcmode="lin" valueType="num">
                                      <p:cBhvr additive="base">
                                        <p:cTn id="12" dur="500" fill="hold"/>
                                        <p:tgtEl>
                                          <p:spTgt spid="14"/>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500" fill="hold"/>
                                        <p:tgtEl>
                                          <p:spTgt spid="13"/>
                                        </p:tgtEl>
                                        <p:attrNameLst>
                                          <p:attrName>ppt_x</p:attrName>
                                        </p:attrNameLst>
                                      </p:cBhvr>
                                      <p:tavLst>
                                        <p:tav tm="0">
                                          <p:val>
                                            <p:strVal val="1+#ppt_w/2"/>
                                          </p:val>
                                        </p:tav>
                                        <p:tav tm="100000">
                                          <p:val>
                                            <p:strVal val="#ppt_x"/>
                                          </p:val>
                                        </p:tav>
                                      </p:tavLst>
                                    </p:anim>
                                    <p:anim calcmode="lin" valueType="num">
                                      <p:cBhvr additive="base">
                                        <p:cTn id="16" dur="500" fill="hold"/>
                                        <p:tgtEl>
                                          <p:spTgt spid="13"/>
                                        </p:tgtEl>
                                        <p:attrNameLst>
                                          <p:attrName>ppt_y</p:attrName>
                                        </p:attrNameLst>
                                      </p:cBhvr>
                                      <p:tavLst>
                                        <p:tav tm="0">
                                          <p:val>
                                            <p:strVal val="#ppt_y"/>
                                          </p:val>
                                        </p:tav>
                                        <p:tav tm="100000">
                                          <p:val>
                                            <p:strVal val="#ppt_y"/>
                                          </p:val>
                                        </p:tav>
                                      </p:tavLst>
                                    </p:anim>
                                  </p:childTnLst>
                                </p:cTn>
                              </p:par>
                            </p:childTnLst>
                          </p:cTn>
                        </p:par>
                        <p:par>
                          <p:cTn id="17" fill="hold">
                            <p:stCondLst>
                              <p:cond delay="1000"/>
                            </p:stCondLst>
                            <p:childTnLst>
                              <p:par>
                                <p:cTn id="18" presetID="10" presetClass="entr" presetSubtype="0" fill="hold" grpId="0" nodeType="after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fade">
                                      <p:cBhvr>
                                        <p:cTn id="20" dur="500"/>
                                        <p:tgtEl>
                                          <p:spTgt spid="16"/>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500"/>
                                        <p:tgtEl>
                                          <p:spTgt spid="15"/>
                                        </p:tgtEl>
                                      </p:cBhvr>
                                    </p:animEffect>
                                  </p:childTnLst>
                                </p:cTn>
                              </p:par>
                            </p:childTnLst>
                          </p:cTn>
                        </p:par>
                        <p:par>
                          <p:cTn id="24" fill="hold">
                            <p:stCondLst>
                              <p:cond delay="1500"/>
                            </p:stCondLst>
                            <p:childTnLst>
                              <p:par>
                                <p:cTn id="25" presetID="2" presetClass="entr" presetSubtype="4" fill="hold" nodeType="afterEffect">
                                  <p:stCondLst>
                                    <p:cond delay="0"/>
                                  </p:stCondLst>
                                  <p:childTnLst>
                                    <p:set>
                                      <p:cBhvr>
                                        <p:cTn id="26" dur="1" fill="hold">
                                          <p:stCondLst>
                                            <p:cond delay="0"/>
                                          </p:stCondLst>
                                        </p:cTn>
                                        <p:tgtEl>
                                          <p:spTgt spid="2"/>
                                        </p:tgtEl>
                                        <p:attrNameLst>
                                          <p:attrName>style.visibility</p:attrName>
                                        </p:attrNameLst>
                                      </p:cBhvr>
                                      <p:to>
                                        <p:strVal val="visible"/>
                                      </p:to>
                                    </p:set>
                                    <p:anim calcmode="lin" valueType="num">
                                      <p:cBhvr additive="base">
                                        <p:cTn id="27" dur="500" fill="hold"/>
                                        <p:tgtEl>
                                          <p:spTgt spid="2"/>
                                        </p:tgtEl>
                                        <p:attrNameLst>
                                          <p:attrName>ppt_x</p:attrName>
                                        </p:attrNameLst>
                                      </p:cBhvr>
                                      <p:tavLst>
                                        <p:tav tm="0">
                                          <p:val>
                                            <p:strVal val="#ppt_x"/>
                                          </p:val>
                                        </p:tav>
                                        <p:tav tm="100000">
                                          <p:val>
                                            <p:strVal val="#ppt_x"/>
                                          </p:val>
                                        </p:tav>
                                      </p:tavLst>
                                    </p:anim>
                                    <p:anim calcmode="lin" valueType="num">
                                      <p:cBhvr additive="base">
                                        <p:cTn id="28" dur="500" fill="hold"/>
                                        <p:tgtEl>
                                          <p:spTgt spid="2"/>
                                        </p:tgtEl>
                                        <p:attrNameLst>
                                          <p:attrName>ppt_y</p:attrName>
                                        </p:attrNameLst>
                                      </p:cBhvr>
                                      <p:tavLst>
                                        <p:tav tm="0">
                                          <p:val>
                                            <p:strVal val="1+#ppt_h/2"/>
                                          </p:val>
                                        </p:tav>
                                        <p:tav tm="100000">
                                          <p:val>
                                            <p:strVal val="#ppt_y"/>
                                          </p:val>
                                        </p:tav>
                                      </p:tavLst>
                                    </p:anim>
                                  </p:childTnLst>
                                </p:cTn>
                              </p:par>
                            </p:childTnLst>
                          </p:cTn>
                        </p:par>
                        <p:par>
                          <p:cTn id="29" fill="hold">
                            <p:stCondLst>
                              <p:cond delay="2000"/>
                            </p:stCondLst>
                            <p:childTnLst>
                              <p:par>
                                <p:cTn id="30" presetID="53" presetClass="entr" presetSubtype="16" fill="hold" grpId="0" nodeType="afterEffect">
                                  <p:stCondLst>
                                    <p:cond delay="0"/>
                                  </p:stCondLst>
                                  <p:childTnLst>
                                    <p:set>
                                      <p:cBhvr>
                                        <p:cTn id="31" dur="1" fill="hold">
                                          <p:stCondLst>
                                            <p:cond delay="0"/>
                                          </p:stCondLst>
                                        </p:cTn>
                                        <p:tgtEl>
                                          <p:spTgt spid="1694"/>
                                        </p:tgtEl>
                                        <p:attrNameLst>
                                          <p:attrName>style.visibility</p:attrName>
                                        </p:attrNameLst>
                                      </p:cBhvr>
                                      <p:to>
                                        <p:strVal val="visible"/>
                                      </p:to>
                                    </p:set>
                                    <p:anim calcmode="lin" valueType="num">
                                      <p:cBhvr>
                                        <p:cTn id="32" dur="500" fill="hold"/>
                                        <p:tgtEl>
                                          <p:spTgt spid="1694"/>
                                        </p:tgtEl>
                                        <p:attrNameLst>
                                          <p:attrName>ppt_w</p:attrName>
                                        </p:attrNameLst>
                                      </p:cBhvr>
                                      <p:tavLst>
                                        <p:tav tm="0">
                                          <p:val>
                                            <p:fltVal val="0"/>
                                          </p:val>
                                        </p:tav>
                                        <p:tav tm="100000">
                                          <p:val>
                                            <p:strVal val="#ppt_w"/>
                                          </p:val>
                                        </p:tav>
                                      </p:tavLst>
                                    </p:anim>
                                    <p:anim calcmode="lin" valueType="num">
                                      <p:cBhvr>
                                        <p:cTn id="33" dur="500" fill="hold"/>
                                        <p:tgtEl>
                                          <p:spTgt spid="1694"/>
                                        </p:tgtEl>
                                        <p:attrNameLst>
                                          <p:attrName>ppt_h</p:attrName>
                                        </p:attrNameLst>
                                      </p:cBhvr>
                                      <p:tavLst>
                                        <p:tav tm="0">
                                          <p:val>
                                            <p:fltVal val="0"/>
                                          </p:val>
                                        </p:tav>
                                        <p:tav tm="100000">
                                          <p:val>
                                            <p:strVal val="#ppt_h"/>
                                          </p:val>
                                        </p:tav>
                                      </p:tavLst>
                                    </p:anim>
                                    <p:animEffect transition="in" filter="fade">
                                      <p:cBhvr>
                                        <p:cTn id="34" dur="500"/>
                                        <p:tgtEl>
                                          <p:spTgt spid="16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694" grpId="0">
        <p:bldAsOne/>
      </p:bldGraphic>
      <p:bldP spid="3" grpId="0"/>
      <p:bldP spid="13" grpId="0" animBg="1"/>
      <p:bldP spid="14" grpId="0" animBg="1"/>
      <p:bldP spid="15" grpId="0"/>
      <p:bldP spid="1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TextBox 3"/>
          <p:cNvSpPr txBox="1">
            <a:spLocks noChangeArrowheads="1"/>
          </p:cNvSpPr>
          <p:nvPr/>
        </p:nvSpPr>
        <p:spPr bwMode="auto">
          <a:xfrm>
            <a:off x="1594884" y="297629"/>
            <a:ext cx="4199860" cy="523220"/>
          </a:xfrm>
          <a:prstGeom prst="rect">
            <a:avLst/>
          </a:prstGeom>
          <a:noFill/>
          <a:ln w="9525">
            <a:noFill/>
            <a:miter lim="800000"/>
            <a:headEnd/>
            <a:tailEnd/>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srgbClr val="CC0000"/>
                </a:solidFill>
                <a:effectLst/>
                <a:uLnTx/>
                <a:uFillTx/>
                <a:latin typeface="迷你简剪纸" panose="03000509000000000000" pitchFamily="65" charset="-122"/>
                <a:ea typeface="迷你简剪纸" panose="03000509000000000000" pitchFamily="65" charset="-122"/>
                <a:cs typeface="+mn-cs"/>
              </a:rPr>
              <a:t>输入相关标题文字</a:t>
            </a:r>
          </a:p>
        </p:txBody>
      </p:sp>
      <p:graphicFrame>
        <p:nvGraphicFramePr>
          <p:cNvPr id="95" name="图表 94"/>
          <p:cNvGraphicFramePr/>
          <p:nvPr>
            <p:extLst/>
          </p:nvPr>
        </p:nvGraphicFramePr>
        <p:xfrm>
          <a:off x="616359" y="1188381"/>
          <a:ext cx="10959281" cy="3687741"/>
        </p:xfrm>
        <a:graphic>
          <a:graphicData uri="http://schemas.openxmlformats.org/drawingml/2006/chart">
            <c:chart xmlns:c="http://schemas.openxmlformats.org/drawingml/2006/chart" xmlns:r="http://schemas.openxmlformats.org/officeDocument/2006/relationships" r:id="rId4"/>
          </a:graphicData>
        </a:graphic>
      </p:graphicFrame>
      <p:sp>
        <p:nvSpPr>
          <p:cNvPr id="4" name="PA_矩形 21"/>
          <p:cNvSpPr/>
          <p:nvPr>
            <p:custDataLst>
              <p:tags r:id="rId1"/>
            </p:custDataLst>
          </p:nvPr>
        </p:nvSpPr>
        <p:spPr>
          <a:xfrm>
            <a:off x="760891" y="4876122"/>
            <a:ext cx="10691594" cy="1172629"/>
          </a:xfrm>
          <a:prstGeom prst="rect">
            <a:avLst/>
          </a:prstGeom>
        </p:spPr>
        <p:txBody>
          <a:bodyPr wrap="square">
            <a:spAutoFit/>
          </a:bodyPr>
          <a:lstStyle/>
          <a:p>
            <a:pPr lvl="0" algn="just" defTabSz="1088232">
              <a:lnSpc>
                <a:spcPct val="130000"/>
              </a:lnSpc>
              <a:defRPr/>
            </a:pPr>
            <a:r>
              <a:rPr lang="zh-CN" altLang="en-US" dirty="0">
                <a:solidFill>
                  <a:srgbClr val="C01C1F"/>
                </a:solidFill>
                <a:latin typeface="微软雅黑" panose="020B0503020204020204" pitchFamily="34" charset="-122"/>
                <a:ea typeface="微软雅黑" pitchFamily="34" charset="-122"/>
              </a:rPr>
              <a:t>这里填写您所需要的内容这里填写您所需要的内容这里填写您所需要的内容这里填写您所需要的内容这里填写您所需要的内容这里填写您所需要的内容这里填写您所需要的内容这里填写您所需要的内容这里填写您所需要的内容这里填写您所需要的内容这里填写您所需要的内容这里填写您所需要的内容</a:t>
            </a:r>
            <a:endParaRPr kumimoji="0" lang="en-US" altLang="zh-CN" sz="1800" b="0" i="0" u="none" strike="noStrike" kern="1200" cap="none" spc="0" normalizeH="0" baseline="0" noProof="0" dirty="0">
              <a:ln>
                <a:noFill/>
              </a:ln>
              <a:solidFill>
                <a:srgbClr val="C00000"/>
              </a:solidFill>
              <a:effectLst/>
              <a:uLnTx/>
              <a:uFillTx/>
              <a:latin typeface="微软雅黑" pitchFamily="34" charset="-122"/>
              <a:ea typeface="微软雅黑" pitchFamily="34" charset="-122"/>
              <a:cs typeface="Open Sans" pitchFamily="34" charset="0"/>
            </a:endParaRPr>
          </a:p>
        </p:txBody>
      </p:sp>
      <p:grpSp>
        <p:nvGrpSpPr>
          <p:cNvPr id="2" name="组合 1"/>
          <p:cNvGrpSpPr/>
          <p:nvPr/>
        </p:nvGrpSpPr>
        <p:grpSpPr>
          <a:xfrm>
            <a:off x="441922" y="1038479"/>
            <a:ext cx="11320131" cy="3439852"/>
            <a:chOff x="441922" y="1038479"/>
            <a:chExt cx="11320131" cy="3439852"/>
          </a:xfrm>
        </p:grpSpPr>
        <p:grpSp>
          <p:nvGrpSpPr>
            <p:cNvPr id="6" name="组合 5"/>
            <p:cNvGrpSpPr/>
            <p:nvPr/>
          </p:nvGrpSpPr>
          <p:grpSpPr>
            <a:xfrm flipH="1">
              <a:off x="441922" y="1038479"/>
              <a:ext cx="975373" cy="3439852"/>
              <a:chOff x="6570867" y="2054491"/>
              <a:chExt cx="743865" cy="2623393"/>
            </a:xfrm>
          </p:grpSpPr>
          <p:sp>
            <p:nvSpPr>
              <p:cNvPr id="10" name="Freeform 267"/>
              <p:cNvSpPr>
                <a:spLocks noEditPoints="1"/>
              </p:cNvSpPr>
              <p:nvPr/>
            </p:nvSpPr>
            <p:spPr bwMode="auto">
              <a:xfrm rot="2700000">
                <a:off x="6570866" y="2194776"/>
                <a:ext cx="743865" cy="463295"/>
              </a:xfrm>
              <a:custGeom>
                <a:avLst/>
                <a:gdLst>
                  <a:gd name="T0" fmla="*/ 133 w 267"/>
                  <a:gd name="T1" fmla="*/ 133 h 166"/>
                  <a:gd name="T2" fmla="*/ 119 w 267"/>
                  <a:gd name="T3" fmla="*/ 120 h 166"/>
                  <a:gd name="T4" fmla="*/ 121 w 267"/>
                  <a:gd name="T5" fmla="*/ 80 h 166"/>
                  <a:gd name="T6" fmla="*/ 133 w 267"/>
                  <a:gd name="T7" fmla="*/ 56 h 166"/>
                  <a:gd name="T8" fmla="*/ 146 w 267"/>
                  <a:gd name="T9" fmla="*/ 80 h 166"/>
                  <a:gd name="T10" fmla="*/ 148 w 267"/>
                  <a:gd name="T11" fmla="*/ 120 h 166"/>
                  <a:gd name="T12" fmla="*/ 133 w 267"/>
                  <a:gd name="T13" fmla="*/ 133 h 166"/>
                  <a:gd name="T14" fmla="*/ 111 w 267"/>
                  <a:gd name="T15" fmla="*/ 71 h 166"/>
                  <a:gd name="T16" fmla="*/ 86 w 267"/>
                  <a:gd name="T17" fmla="*/ 79 h 166"/>
                  <a:gd name="T18" fmla="*/ 93 w 267"/>
                  <a:gd name="T19" fmla="*/ 83 h 166"/>
                  <a:gd name="T20" fmla="*/ 105 w 267"/>
                  <a:gd name="T21" fmla="*/ 82 h 166"/>
                  <a:gd name="T22" fmla="*/ 80 w 267"/>
                  <a:gd name="T23" fmla="*/ 92 h 166"/>
                  <a:gd name="T24" fmla="*/ 103 w 267"/>
                  <a:gd name="T25" fmla="*/ 52 h 166"/>
                  <a:gd name="T26" fmla="*/ 109 w 267"/>
                  <a:gd name="T27" fmla="*/ 35 h 166"/>
                  <a:gd name="T28" fmla="*/ 133 w 267"/>
                  <a:gd name="T29" fmla="*/ 14 h 166"/>
                  <a:gd name="T30" fmla="*/ 158 w 267"/>
                  <a:gd name="T31" fmla="*/ 35 h 166"/>
                  <a:gd name="T32" fmla="*/ 164 w 267"/>
                  <a:gd name="T33" fmla="*/ 52 h 166"/>
                  <a:gd name="T34" fmla="*/ 187 w 267"/>
                  <a:gd name="T35" fmla="*/ 92 h 166"/>
                  <a:gd name="T36" fmla="*/ 162 w 267"/>
                  <a:gd name="T37" fmla="*/ 82 h 166"/>
                  <a:gd name="T38" fmla="*/ 174 w 267"/>
                  <a:gd name="T39" fmla="*/ 83 h 166"/>
                  <a:gd name="T40" fmla="*/ 181 w 267"/>
                  <a:gd name="T41" fmla="*/ 79 h 166"/>
                  <a:gd name="T42" fmla="*/ 156 w 267"/>
                  <a:gd name="T43" fmla="*/ 71 h 166"/>
                  <a:gd name="T44" fmla="*/ 133 w 267"/>
                  <a:gd name="T45" fmla="*/ 45 h 166"/>
                  <a:gd name="T46" fmla="*/ 111 w 267"/>
                  <a:gd name="T47" fmla="*/ 71 h 166"/>
                  <a:gd name="T48" fmla="*/ 235 w 267"/>
                  <a:gd name="T49" fmla="*/ 130 h 166"/>
                  <a:gd name="T50" fmla="*/ 222 w 267"/>
                  <a:gd name="T51" fmla="*/ 97 h 166"/>
                  <a:gd name="T52" fmla="*/ 193 w 267"/>
                  <a:gd name="T53" fmla="*/ 120 h 166"/>
                  <a:gd name="T54" fmla="*/ 207 w 267"/>
                  <a:gd name="T55" fmla="*/ 121 h 166"/>
                  <a:gd name="T56" fmla="*/ 215 w 267"/>
                  <a:gd name="T57" fmla="*/ 104 h 166"/>
                  <a:gd name="T58" fmla="*/ 207 w 267"/>
                  <a:gd name="T59" fmla="*/ 141 h 166"/>
                  <a:gd name="T60" fmla="*/ 176 w 267"/>
                  <a:gd name="T61" fmla="*/ 123 h 166"/>
                  <a:gd name="T62" fmla="*/ 155 w 267"/>
                  <a:gd name="T63" fmla="*/ 111 h 166"/>
                  <a:gd name="T64" fmla="*/ 153 w 267"/>
                  <a:gd name="T65" fmla="*/ 90 h 166"/>
                  <a:gd name="T66" fmla="*/ 204 w 267"/>
                  <a:gd name="T67" fmla="*/ 78 h 166"/>
                  <a:gd name="T68" fmla="*/ 171 w 267"/>
                  <a:gd name="T69" fmla="*/ 47 h 166"/>
                  <a:gd name="T70" fmla="*/ 161 w 267"/>
                  <a:gd name="T71" fmla="*/ 25 h 166"/>
                  <a:gd name="T72" fmla="*/ 133 w 267"/>
                  <a:gd name="T73" fmla="*/ 0 h 166"/>
                  <a:gd name="T74" fmla="*/ 105 w 267"/>
                  <a:gd name="T75" fmla="*/ 25 h 166"/>
                  <a:gd name="T76" fmla="*/ 96 w 267"/>
                  <a:gd name="T77" fmla="*/ 46 h 166"/>
                  <a:gd name="T78" fmla="*/ 63 w 267"/>
                  <a:gd name="T79" fmla="*/ 78 h 166"/>
                  <a:gd name="T80" fmla="*/ 114 w 267"/>
                  <a:gd name="T81" fmla="*/ 90 h 166"/>
                  <a:gd name="T82" fmla="*/ 112 w 267"/>
                  <a:gd name="T83" fmla="*/ 111 h 166"/>
                  <a:gd name="T84" fmla="*/ 90 w 267"/>
                  <a:gd name="T85" fmla="*/ 123 h 166"/>
                  <a:gd name="T86" fmla="*/ 60 w 267"/>
                  <a:gd name="T87" fmla="*/ 141 h 166"/>
                  <a:gd name="T88" fmla="*/ 52 w 267"/>
                  <a:gd name="T89" fmla="*/ 104 h 166"/>
                  <a:gd name="T90" fmla="*/ 60 w 267"/>
                  <a:gd name="T91" fmla="*/ 121 h 166"/>
                  <a:gd name="T92" fmla="*/ 74 w 267"/>
                  <a:gd name="T93" fmla="*/ 120 h 166"/>
                  <a:gd name="T94" fmla="*/ 45 w 267"/>
                  <a:gd name="T95" fmla="*/ 97 h 166"/>
                  <a:gd name="T96" fmla="*/ 32 w 267"/>
                  <a:gd name="T97" fmla="*/ 130 h 166"/>
                  <a:gd name="T98" fmla="*/ 0 w 267"/>
                  <a:gd name="T99" fmla="*/ 152 h 166"/>
                  <a:gd name="T100" fmla="*/ 14 w 267"/>
                  <a:gd name="T101" fmla="*/ 149 h 166"/>
                  <a:gd name="T102" fmla="*/ 40 w 267"/>
                  <a:gd name="T103" fmla="*/ 142 h 166"/>
                  <a:gd name="T104" fmla="*/ 98 w 267"/>
                  <a:gd name="T105" fmla="*/ 131 h 166"/>
                  <a:gd name="T106" fmla="*/ 112 w 267"/>
                  <a:gd name="T107" fmla="*/ 128 h 166"/>
                  <a:gd name="T108" fmla="*/ 133 w 267"/>
                  <a:gd name="T109" fmla="*/ 150 h 166"/>
                  <a:gd name="T110" fmla="*/ 155 w 267"/>
                  <a:gd name="T111" fmla="*/ 128 h 166"/>
                  <a:gd name="T112" fmla="*/ 169 w 267"/>
                  <a:gd name="T113" fmla="*/ 131 h 166"/>
                  <a:gd name="T114" fmla="*/ 227 w 267"/>
                  <a:gd name="T115" fmla="*/ 142 h 166"/>
                  <a:gd name="T116" fmla="*/ 253 w 267"/>
                  <a:gd name="T117" fmla="*/ 149 h 166"/>
                  <a:gd name="T118" fmla="*/ 267 w 267"/>
                  <a:gd name="T119" fmla="*/ 152 h 166"/>
                  <a:gd name="T120" fmla="*/ 235 w 267"/>
                  <a:gd name="T121" fmla="*/ 13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67" h="166">
                    <a:moveTo>
                      <a:pt x="133" y="133"/>
                    </a:moveTo>
                    <a:cubicBezTo>
                      <a:pt x="119" y="120"/>
                      <a:pt x="119" y="120"/>
                      <a:pt x="119" y="120"/>
                    </a:cubicBezTo>
                    <a:cubicBezTo>
                      <a:pt x="119" y="120"/>
                      <a:pt x="137" y="100"/>
                      <a:pt x="121" y="80"/>
                    </a:cubicBezTo>
                    <a:cubicBezTo>
                      <a:pt x="121" y="80"/>
                      <a:pt x="116" y="73"/>
                      <a:pt x="133" y="56"/>
                    </a:cubicBezTo>
                    <a:cubicBezTo>
                      <a:pt x="151" y="73"/>
                      <a:pt x="146" y="80"/>
                      <a:pt x="146" y="80"/>
                    </a:cubicBezTo>
                    <a:cubicBezTo>
                      <a:pt x="129" y="100"/>
                      <a:pt x="148" y="120"/>
                      <a:pt x="148" y="120"/>
                    </a:cubicBezTo>
                    <a:cubicBezTo>
                      <a:pt x="133" y="133"/>
                      <a:pt x="133" y="133"/>
                      <a:pt x="133" y="133"/>
                    </a:cubicBezTo>
                    <a:close/>
                    <a:moveTo>
                      <a:pt x="111" y="71"/>
                    </a:moveTo>
                    <a:cubicBezTo>
                      <a:pt x="111" y="71"/>
                      <a:pt x="96" y="59"/>
                      <a:pt x="86" y="79"/>
                    </a:cubicBezTo>
                    <a:cubicBezTo>
                      <a:pt x="86" y="79"/>
                      <a:pt x="89" y="87"/>
                      <a:pt x="93" y="83"/>
                    </a:cubicBezTo>
                    <a:cubicBezTo>
                      <a:pt x="96" y="80"/>
                      <a:pt x="100" y="76"/>
                      <a:pt x="105" y="82"/>
                    </a:cubicBezTo>
                    <a:cubicBezTo>
                      <a:pt x="109" y="88"/>
                      <a:pt x="92" y="103"/>
                      <a:pt x="80" y="92"/>
                    </a:cubicBezTo>
                    <a:cubicBezTo>
                      <a:pt x="69" y="81"/>
                      <a:pt x="72" y="56"/>
                      <a:pt x="103" y="52"/>
                    </a:cubicBezTo>
                    <a:cubicBezTo>
                      <a:pt x="103" y="52"/>
                      <a:pt x="101" y="41"/>
                      <a:pt x="109" y="35"/>
                    </a:cubicBezTo>
                    <a:cubicBezTo>
                      <a:pt x="116" y="28"/>
                      <a:pt x="132" y="15"/>
                      <a:pt x="133" y="14"/>
                    </a:cubicBezTo>
                    <a:cubicBezTo>
                      <a:pt x="135" y="15"/>
                      <a:pt x="151" y="29"/>
                      <a:pt x="158" y="35"/>
                    </a:cubicBezTo>
                    <a:cubicBezTo>
                      <a:pt x="166" y="41"/>
                      <a:pt x="164" y="52"/>
                      <a:pt x="164" y="52"/>
                    </a:cubicBezTo>
                    <a:cubicBezTo>
                      <a:pt x="194" y="56"/>
                      <a:pt x="198" y="81"/>
                      <a:pt x="187" y="92"/>
                    </a:cubicBezTo>
                    <a:cubicBezTo>
                      <a:pt x="175" y="103"/>
                      <a:pt x="158" y="88"/>
                      <a:pt x="162" y="82"/>
                    </a:cubicBezTo>
                    <a:cubicBezTo>
                      <a:pt x="167" y="76"/>
                      <a:pt x="171" y="80"/>
                      <a:pt x="174" y="83"/>
                    </a:cubicBezTo>
                    <a:cubicBezTo>
                      <a:pt x="178" y="87"/>
                      <a:pt x="181" y="79"/>
                      <a:pt x="181" y="79"/>
                    </a:cubicBezTo>
                    <a:cubicBezTo>
                      <a:pt x="171" y="59"/>
                      <a:pt x="156" y="71"/>
                      <a:pt x="156" y="71"/>
                    </a:cubicBezTo>
                    <a:cubicBezTo>
                      <a:pt x="152" y="52"/>
                      <a:pt x="135" y="46"/>
                      <a:pt x="133" y="45"/>
                    </a:cubicBezTo>
                    <a:cubicBezTo>
                      <a:pt x="133" y="45"/>
                      <a:pt x="116" y="51"/>
                      <a:pt x="111" y="71"/>
                    </a:cubicBezTo>
                    <a:close/>
                    <a:moveTo>
                      <a:pt x="235" y="130"/>
                    </a:moveTo>
                    <a:cubicBezTo>
                      <a:pt x="235" y="130"/>
                      <a:pt x="242" y="111"/>
                      <a:pt x="222" y="97"/>
                    </a:cubicBezTo>
                    <a:cubicBezTo>
                      <a:pt x="199" y="86"/>
                      <a:pt x="185" y="110"/>
                      <a:pt x="193" y="120"/>
                    </a:cubicBezTo>
                    <a:cubicBezTo>
                      <a:pt x="201" y="130"/>
                      <a:pt x="207" y="121"/>
                      <a:pt x="207" y="121"/>
                    </a:cubicBezTo>
                    <a:cubicBezTo>
                      <a:pt x="197" y="113"/>
                      <a:pt x="201" y="99"/>
                      <a:pt x="215" y="104"/>
                    </a:cubicBezTo>
                    <a:cubicBezTo>
                      <a:pt x="230" y="113"/>
                      <a:pt x="230" y="138"/>
                      <a:pt x="207" y="141"/>
                    </a:cubicBezTo>
                    <a:cubicBezTo>
                      <a:pt x="183" y="145"/>
                      <a:pt x="176" y="123"/>
                      <a:pt x="176" y="123"/>
                    </a:cubicBezTo>
                    <a:cubicBezTo>
                      <a:pt x="176" y="123"/>
                      <a:pt x="165" y="122"/>
                      <a:pt x="155" y="111"/>
                    </a:cubicBezTo>
                    <a:cubicBezTo>
                      <a:pt x="144" y="98"/>
                      <a:pt x="153" y="90"/>
                      <a:pt x="153" y="90"/>
                    </a:cubicBezTo>
                    <a:cubicBezTo>
                      <a:pt x="168" y="115"/>
                      <a:pt x="200" y="107"/>
                      <a:pt x="204" y="78"/>
                    </a:cubicBezTo>
                    <a:cubicBezTo>
                      <a:pt x="201" y="47"/>
                      <a:pt x="171" y="47"/>
                      <a:pt x="171" y="47"/>
                    </a:cubicBezTo>
                    <a:cubicBezTo>
                      <a:pt x="171" y="47"/>
                      <a:pt x="174" y="35"/>
                      <a:pt x="161" y="25"/>
                    </a:cubicBezTo>
                    <a:cubicBezTo>
                      <a:pt x="147" y="13"/>
                      <a:pt x="137" y="3"/>
                      <a:pt x="133" y="0"/>
                    </a:cubicBezTo>
                    <a:cubicBezTo>
                      <a:pt x="133" y="0"/>
                      <a:pt x="120" y="13"/>
                      <a:pt x="105" y="25"/>
                    </a:cubicBezTo>
                    <a:cubicBezTo>
                      <a:pt x="93" y="35"/>
                      <a:pt x="96" y="46"/>
                      <a:pt x="96" y="46"/>
                    </a:cubicBezTo>
                    <a:cubicBezTo>
                      <a:pt x="96" y="46"/>
                      <a:pt x="65" y="47"/>
                      <a:pt x="63" y="78"/>
                    </a:cubicBezTo>
                    <a:cubicBezTo>
                      <a:pt x="66" y="107"/>
                      <a:pt x="99" y="115"/>
                      <a:pt x="114" y="90"/>
                    </a:cubicBezTo>
                    <a:cubicBezTo>
                      <a:pt x="114" y="90"/>
                      <a:pt x="123" y="98"/>
                      <a:pt x="112" y="111"/>
                    </a:cubicBezTo>
                    <a:cubicBezTo>
                      <a:pt x="102" y="122"/>
                      <a:pt x="90" y="123"/>
                      <a:pt x="90" y="123"/>
                    </a:cubicBezTo>
                    <a:cubicBezTo>
                      <a:pt x="90" y="123"/>
                      <a:pt x="83" y="145"/>
                      <a:pt x="60" y="141"/>
                    </a:cubicBezTo>
                    <a:cubicBezTo>
                      <a:pt x="36" y="138"/>
                      <a:pt x="36" y="113"/>
                      <a:pt x="52" y="104"/>
                    </a:cubicBezTo>
                    <a:cubicBezTo>
                      <a:pt x="66" y="99"/>
                      <a:pt x="70" y="113"/>
                      <a:pt x="60" y="121"/>
                    </a:cubicBezTo>
                    <a:cubicBezTo>
                      <a:pt x="60" y="121"/>
                      <a:pt x="66" y="130"/>
                      <a:pt x="74" y="120"/>
                    </a:cubicBezTo>
                    <a:cubicBezTo>
                      <a:pt x="82" y="110"/>
                      <a:pt x="68" y="86"/>
                      <a:pt x="45" y="97"/>
                    </a:cubicBezTo>
                    <a:cubicBezTo>
                      <a:pt x="24" y="111"/>
                      <a:pt x="32" y="130"/>
                      <a:pt x="32" y="130"/>
                    </a:cubicBezTo>
                    <a:cubicBezTo>
                      <a:pt x="32" y="130"/>
                      <a:pt x="9" y="131"/>
                      <a:pt x="0" y="152"/>
                    </a:cubicBezTo>
                    <a:cubicBezTo>
                      <a:pt x="0" y="152"/>
                      <a:pt x="2" y="161"/>
                      <a:pt x="14" y="149"/>
                    </a:cubicBezTo>
                    <a:cubicBezTo>
                      <a:pt x="27" y="138"/>
                      <a:pt x="35" y="138"/>
                      <a:pt x="40" y="142"/>
                    </a:cubicBezTo>
                    <a:cubicBezTo>
                      <a:pt x="45" y="147"/>
                      <a:pt x="74" y="166"/>
                      <a:pt x="98" y="131"/>
                    </a:cubicBezTo>
                    <a:cubicBezTo>
                      <a:pt x="98" y="131"/>
                      <a:pt x="108" y="123"/>
                      <a:pt x="112" y="128"/>
                    </a:cubicBezTo>
                    <a:cubicBezTo>
                      <a:pt x="116" y="133"/>
                      <a:pt x="131" y="148"/>
                      <a:pt x="133" y="150"/>
                    </a:cubicBezTo>
                    <a:cubicBezTo>
                      <a:pt x="133" y="150"/>
                      <a:pt x="151" y="133"/>
                      <a:pt x="155" y="128"/>
                    </a:cubicBezTo>
                    <a:cubicBezTo>
                      <a:pt x="159" y="123"/>
                      <a:pt x="169" y="131"/>
                      <a:pt x="169" y="131"/>
                    </a:cubicBezTo>
                    <a:cubicBezTo>
                      <a:pt x="193" y="166"/>
                      <a:pt x="222" y="147"/>
                      <a:pt x="227" y="142"/>
                    </a:cubicBezTo>
                    <a:cubicBezTo>
                      <a:pt x="231" y="138"/>
                      <a:pt x="240" y="138"/>
                      <a:pt x="253" y="149"/>
                    </a:cubicBezTo>
                    <a:cubicBezTo>
                      <a:pt x="265" y="161"/>
                      <a:pt x="267" y="152"/>
                      <a:pt x="267" y="152"/>
                    </a:cubicBezTo>
                    <a:cubicBezTo>
                      <a:pt x="258" y="131"/>
                      <a:pt x="235" y="130"/>
                      <a:pt x="235" y="130"/>
                    </a:cubicBezTo>
                    <a:close/>
                  </a:path>
                </a:pathLst>
              </a:custGeom>
              <a:solidFill>
                <a:srgbClr val="C7000B"/>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C00000"/>
                  </a:solidFill>
                  <a:effectLst/>
                  <a:uLnTx/>
                  <a:uFillTx/>
                  <a:latin typeface="Calibri"/>
                  <a:ea typeface="微软雅黑"/>
                  <a:cs typeface="+mn-cs"/>
                </a:endParaRPr>
              </a:p>
            </p:txBody>
          </p:sp>
          <p:sp>
            <p:nvSpPr>
              <p:cNvPr id="11" name="Freeform 267"/>
              <p:cNvSpPr>
                <a:spLocks noEditPoints="1"/>
              </p:cNvSpPr>
              <p:nvPr/>
            </p:nvSpPr>
            <p:spPr bwMode="auto">
              <a:xfrm rot="18900000" flipV="1">
                <a:off x="6570867" y="4214589"/>
                <a:ext cx="743865" cy="463295"/>
              </a:xfrm>
              <a:custGeom>
                <a:avLst/>
                <a:gdLst>
                  <a:gd name="T0" fmla="*/ 133 w 267"/>
                  <a:gd name="T1" fmla="*/ 133 h 166"/>
                  <a:gd name="T2" fmla="*/ 119 w 267"/>
                  <a:gd name="T3" fmla="*/ 120 h 166"/>
                  <a:gd name="T4" fmla="*/ 121 w 267"/>
                  <a:gd name="T5" fmla="*/ 80 h 166"/>
                  <a:gd name="T6" fmla="*/ 133 w 267"/>
                  <a:gd name="T7" fmla="*/ 56 h 166"/>
                  <a:gd name="T8" fmla="*/ 146 w 267"/>
                  <a:gd name="T9" fmla="*/ 80 h 166"/>
                  <a:gd name="T10" fmla="*/ 148 w 267"/>
                  <a:gd name="T11" fmla="*/ 120 h 166"/>
                  <a:gd name="T12" fmla="*/ 133 w 267"/>
                  <a:gd name="T13" fmla="*/ 133 h 166"/>
                  <a:gd name="T14" fmla="*/ 111 w 267"/>
                  <a:gd name="T15" fmla="*/ 71 h 166"/>
                  <a:gd name="T16" fmla="*/ 86 w 267"/>
                  <a:gd name="T17" fmla="*/ 79 h 166"/>
                  <a:gd name="T18" fmla="*/ 93 w 267"/>
                  <a:gd name="T19" fmla="*/ 83 h 166"/>
                  <a:gd name="T20" fmla="*/ 105 w 267"/>
                  <a:gd name="T21" fmla="*/ 82 h 166"/>
                  <a:gd name="T22" fmla="*/ 80 w 267"/>
                  <a:gd name="T23" fmla="*/ 92 h 166"/>
                  <a:gd name="T24" fmla="*/ 103 w 267"/>
                  <a:gd name="T25" fmla="*/ 52 h 166"/>
                  <a:gd name="T26" fmla="*/ 109 w 267"/>
                  <a:gd name="T27" fmla="*/ 35 h 166"/>
                  <a:gd name="T28" fmla="*/ 133 w 267"/>
                  <a:gd name="T29" fmla="*/ 14 h 166"/>
                  <a:gd name="T30" fmla="*/ 158 w 267"/>
                  <a:gd name="T31" fmla="*/ 35 h 166"/>
                  <a:gd name="T32" fmla="*/ 164 w 267"/>
                  <a:gd name="T33" fmla="*/ 52 h 166"/>
                  <a:gd name="T34" fmla="*/ 187 w 267"/>
                  <a:gd name="T35" fmla="*/ 92 h 166"/>
                  <a:gd name="T36" fmla="*/ 162 w 267"/>
                  <a:gd name="T37" fmla="*/ 82 h 166"/>
                  <a:gd name="T38" fmla="*/ 174 w 267"/>
                  <a:gd name="T39" fmla="*/ 83 h 166"/>
                  <a:gd name="T40" fmla="*/ 181 w 267"/>
                  <a:gd name="T41" fmla="*/ 79 h 166"/>
                  <a:gd name="T42" fmla="*/ 156 w 267"/>
                  <a:gd name="T43" fmla="*/ 71 h 166"/>
                  <a:gd name="T44" fmla="*/ 133 w 267"/>
                  <a:gd name="T45" fmla="*/ 45 h 166"/>
                  <a:gd name="T46" fmla="*/ 111 w 267"/>
                  <a:gd name="T47" fmla="*/ 71 h 166"/>
                  <a:gd name="T48" fmla="*/ 235 w 267"/>
                  <a:gd name="T49" fmla="*/ 130 h 166"/>
                  <a:gd name="T50" fmla="*/ 222 w 267"/>
                  <a:gd name="T51" fmla="*/ 97 h 166"/>
                  <a:gd name="T52" fmla="*/ 193 w 267"/>
                  <a:gd name="T53" fmla="*/ 120 h 166"/>
                  <a:gd name="T54" fmla="*/ 207 w 267"/>
                  <a:gd name="T55" fmla="*/ 121 h 166"/>
                  <a:gd name="T56" fmla="*/ 215 w 267"/>
                  <a:gd name="T57" fmla="*/ 104 h 166"/>
                  <a:gd name="T58" fmla="*/ 207 w 267"/>
                  <a:gd name="T59" fmla="*/ 141 h 166"/>
                  <a:gd name="T60" fmla="*/ 176 w 267"/>
                  <a:gd name="T61" fmla="*/ 123 h 166"/>
                  <a:gd name="T62" fmla="*/ 155 w 267"/>
                  <a:gd name="T63" fmla="*/ 111 h 166"/>
                  <a:gd name="T64" fmla="*/ 153 w 267"/>
                  <a:gd name="T65" fmla="*/ 90 h 166"/>
                  <a:gd name="T66" fmla="*/ 204 w 267"/>
                  <a:gd name="T67" fmla="*/ 78 h 166"/>
                  <a:gd name="T68" fmla="*/ 171 w 267"/>
                  <a:gd name="T69" fmla="*/ 47 h 166"/>
                  <a:gd name="T70" fmla="*/ 161 w 267"/>
                  <a:gd name="T71" fmla="*/ 25 h 166"/>
                  <a:gd name="T72" fmla="*/ 133 w 267"/>
                  <a:gd name="T73" fmla="*/ 0 h 166"/>
                  <a:gd name="T74" fmla="*/ 105 w 267"/>
                  <a:gd name="T75" fmla="*/ 25 h 166"/>
                  <a:gd name="T76" fmla="*/ 96 w 267"/>
                  <a:gd name="T77" fmla="*/ 46 h 166"/>
                  <a:gd name="T78" fmla="*/ 63 w 267"/>
                  <a:gd name="T79" fmla="*/ 78 h 166"/>
                  <a:gd name="T80" fmla="*/ 114 w 267"/>
                  <a:gd name="T81" fmla="*/ 90 h 166"/>
                  <a:gd name="T82" fmla="*/ 112 w 267"/>
                  <a:gd name="T83" fmla="*/ 111 h 166"/>
                  <a:gd name="T84" fmla="*/ 90 w 267"/>
                  <a:gd name="T85" fmla="*/ 123 h 166"/>
                  <a:gd name="T86" fmla="*/ 60 w 267"/>
                  <a:gd name="T87" fmla="*/ 141 h 166"/>
                  <a:gd name="T88" fmla="*/ 52 w 267"/>
                  <a:gd name="T89" fmla="*/ 104 h 166"/>
                  <a:gd name="T90" fmla="*/ 60 w 267"/>
                  <a:gd name="T91" fmla="*/ 121 h 166"/>
                  <a:gd name="T92" fmla="*/ 74 w 267"/>
                  <a:gd name="T93" fmla="*/ 120 h 166"/>
                  <a:gd name="T94" fmla="*/ 45 w 267"/>
                  <a:gd name="T95" fmla="*/ 97 h 166"/>
                  <a:gd name="T96" fmla="*/ 32 w 267"/>
                  <a:gd name="T97" fmla="*/ 130 h 166"/>
                  <a:gd name="T98" fmla="*/ 0 w 267"/>
                  <a:gd name="T99" fmla="*/ 152 h 166"/>
                  <a:gd name="T100" fmla="*/ 14 w 267"/>
                  <a:gd name="T101" fmla="*/ 149 h 166"/>
                  <a:gd name="T102" fmla="*/ 40 w 267"/>
                  <a:gd name="T103" fmla="*/ 142 h 166"/>
                  <a:gd name="T104" fmla="*/ 98 w 267"/>
                  <a:gd name="T105" fmla="*/ 131 h 166"/>
                  <a:gd name="T106" fmla="*/ 112 w 267"/>
                  <a:gd name="T107" fmla="*/ 128 h 166"/>
                  <a:gd name="T108" fmla="*/ 133 w 267"/>
                  <a:gd name="T109" fmla="*/ 150 h 166"/>
                  <a:gd name="T110" fmla="*/ 155 w 267"/>
                  <a:gd name="T111" fmla="*/ 128 h 166"/>
                  <a:gd name="T112" fmla="*/ 169 w 267"/>
                  <a:gd name="T113" fmla="*/ 131 h 166"/>
                  <a:gd name="T114" fmla="*/ 227 w 267"/>
                  <a:gd name="T115" fmla="*/ 142 h 166"/>
                  <a:gd name="T116" fmla="*/ 253 w 267"/>
                  <a:gd name="T117" fmla="*/ 149 h 166"/>
                  <a:gd name="T118" fmla="*/ 267 w 267"/>
                  <a:gd name="T119" fmla="*/ 152 h 166"/>
                  <a:gd name="T120" fmla="*/ 235 w 267"/>
                  <a:gd name="T121" fmla="*/ 13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67" h="166">
                    <a:moveTo>
                      <a:pt x="133" y="133"/>
                    </a:moveTo>
                    <a:cubicBezTo>
                      <a:pt x="119" y="120"/>
                      <a:pt x="119" y="120"/>
                      <a:pt x="119" y="120"/>
                    </a:cubicBezTo>
                    <a:cubicBezTo>
                      <a:pt x="119" y="120"/>
                      <a:pt x="137" y="100"/>
                      <a:pt x="121" y="80"/>
                    </a:cubicBezTo>
                    <a:cubicBezTo>
                      <a:pt x="121" y="80"/>
                      <a:pt x="116" y="73"/>
                      <a:pt x="133" y="56"/>
                    </a:cubicBezTo>
                    <a:cubicBezTo>
                      <a:pt x="151" y="73"/>
                      <a:pt x="146" y="80"/>
                      <a:pt x="146" y="80"/>
                    </a:cubicBezTo>
                    <a:cubicBezTo>
                      <a:pt x="129" y="100"/>
                      <a:pt x="148" y="120"/>
                      <a:pt x="148" y="120"/>
                    </a:cubicBezTo>
                    <a:cubicBezTo>
                      <a:pt x="133" y="133"/>
                      <a:pt x="133" y="133"/>
                      <a:pt x="133" y="133"/>
                    </a:cubicBezTo>
                    <a:close/>
                    <a:moveTo>
                      <a:pt x="111" y="71"/>
                    </a:moveTo>
                    <a:cubicBezTo>
                      <a:pt x="111" y="71"/>
                      <a:pt x="96" y="59"/>
                      <a:pt x="86" y="79"/>
                    </a:cubicBezTo>
                    <a:cubicBezTo>
                      <a:pt x="86" y="79"/>
                      <a:pt x="89" y="87"/>
                      <a:pt x="93" y="83"/>
                    </a:cubicBezTo>
                    <a:cubicBezTo>
                      <a:pt x="96" y="80"/>
                      <a:pt x="100" y="76"/>
                      <a:pt x="105" y="82"/>
                    </a:cubicBezTo>
                    <a:cubicBezTo>
                      <a:pt x="109" y="88"/>
                      <a:pt x="92" y="103"/>
                      <a:pt x="80" y="92"/>
                    </a:cubicBezTo>
                    <a:cubicBezTo>
                      <a:pt x="69" y="81"/>
                      <a:pt x="72" y="56"/>
                      <a:pt x="103" y="52"/>
                    </a:cubicBezTo>
                    <a:cubicBezTo>
                      <a:pt x="103" y="52"/>
                      <a:pt x="101" y="41"/>
                      <a:pt x="109" y="35"/>
                    </a:cubicBezTo>
                    <a:cubicBezTo>
                      <a:pt x="116" y="28"/>
                      <a:pt x="132" y="15"/>
                      <a:pt x="133" y="14"/>
                    </a:cubicBezTo>
                    <a:cubicBezTo>
                      <a:pt x="135" y="15"/>
                      <a:pt x="151" y="29"/>
                      <a:pt x="158" y="35"/>
                    </a:cubicBezTo>
                    <a:cubicBezTo>
                      <a:pt x="166" y="41"/>
                      <a:pt x="164" y="52"/>
                      <a:pt x="164" y="52"/>
                    </a:cubicBezTo>
                    <a:cubicBezTo>
                      <a:pt x="194" y="56"/>
                      <a:pt x="198" y="81"/>
                      <a:pt x="187" y="92"/>
                    </a:cubicBezTo>
                    <a:cubicBezTo>
                      <a:pt x="175" y="103"/>
                      <a:pt x="158" y="88"/>
                      <a:pt x="162" y="82"/>
                    </a:cubicBezTo>
                    <a:cubicBezTo>
                      <a:pt x="167" y="76"/>
                      <a:pt x="171" y="80"/>
                      <a:pt x="174" y="83"/>
                    </a:cubicBezTo>
                    <a:cubicBezTo>
                      <a:pt x="178" y="87"/>
                      <a:pt x="181" y="79"/>
                      <a:pt x="181" y="79"/>
                    </a:cubicBezTo>
                    <a:cubicBezTo>
                      <a:pt x="171" y="59"/>
                      <a:pt x="156" y="71"/>
                      <a:pt x="156" y="71"/>
                    </a:cubicBezTo>
                    <a:cubicBezTo>
                      <a:pt x="152" y="52"/>
                      <a:pt x="135" y="46"/>
                      <a:pt x="133" y="45"/>
                    </a:cubicBezTo>
                    <a:cubicBezTo>
                      <a:pt x="133" y="45"/>
                      <a:pt x="116" y="51"/>
                      <a:pt x="111" y="71"/>
                    </a:cubicBezTo>
                    <a:close/>
                    <a:moveTo>
                      <a:pt x="235" y="130"/>
                    </a:moveTo>
                    <a:cubicBezTo>
                      <a:pt x="235" y="130"/>
                      <a:pt x="242" y="111"/>
                      <a:pt x="222" y="97"/>
                    </a:cubicBezTo>
                    <a:cubicBezTo>
                      <a:pt x="199" y="86"/>
                      <a:pt x="185" y="110"/>
                      <a:pt x="193" y="120"/>
                    </a:cubicBezTo>
                    <a:cubicBezTo>
                      <a:pt x="201" y="130"/>
                      <a:pt x="207" y="121"/>
                      <a:pt x="207" y="121"/>
                    </a:cubicBezTo>
                    <a:cubicBezTo>
                      <a:pt x="197" y="113"/>
                      <a:pt x="201" y="99"/>
                      <a:pt x="215" y="104"/>
                    </a:cubicBezTo>
                    <a:cubicBezTo>
                      <a:pt x="230" y="113"/>
                      <a:pt x="230" y="138"/>
                      <a:pt x="207" y="141"/>
                    </a:cubicBezTo>
                    <a:cubicBezTo>
                      <a:pt x="183" y="145"/>
                      <a:pt x="176" y="123"/>
                      <a:pt x="176" y="123"/>
                    </a:cubicBezTo>
                    <a:cubicBezTo>
                      <a:pt x="176" y="123"/>
                      <a:pt x="165" y="122"/>
                      <a:pt x="155" y="111"/>
                    </a:cubicBezTo>
                    <a:cubicBezTo>
                      <a:pt x="144" y="98"/>
                      <a:pt x="153" y="90"/>
                      <a:pt x="153" y="90"/>
                    </a:cubicBezTo>
                    <a:cubicBezTo>
                      <a:pt x="168" y="115"/>
                      <a:pt x="200" y="107"/>
                      <a:pt x="204" y="78"/>
                    </a:cubicBezTo>
                    <a:cubicBezTo>
                      <a:pt x="201" y="47"/>
                      <a:pt x="171" y="47"/>
                      <a:pt x="171" y="47"/>
                    </a:cubicBezTo>
                    <a:cubicBezTo>
                      <a:pt x="171" y="47"/>
                      <a:pt x="174" y="35"/>
                      <a:pt x="161" y="25"/>
                    </a:cubicBezTo>
                    <a:cubicBezTo>
                      <a:pt x="147" y="13"/>
                      <a:pt x="137" y="3"/>
                      <a:pt x="133" y="0"/>
                    </a:cubicBezTo>
                    <a:cubicBezTo>
                      <a:pt x="133" y="0"/>
                      <a:pt x="120" y="13"/>
                      <a:pt x="105" y="25"/>
                    </a:cubicBezTo>
                    <a:cubicBezTo>
                      <a:pt x="93" y="35"/>
                      <a:pt x="96" y="46"/>
                      <a:pt x="96" y="46"/>
                    </a:cubicBezTo>
                    <a:cubicBezTo>
                      <a:pt x="96" y="46"/>
                      <a:pt x="65" y="47"/>
                      <a:pt x="63" y="78"/>
                    </a:cubicBezTo>
                    <a:cubicBezTo>
                      <a:pt x="66" y="107"/>
                      <a:pt x="99" y="115"/>
                      <a:pt x="114" y="90"/>
                    </a:cubicBezTo>
                    <a:cubicBezTo>
                      <a:pt x="114" y="90"/>
                      <a:pt x="123" y="98"/>
                      <a:pt x="112" y="111"/>
                    </a:cubicBezTo>
                    <a:cubicBezTo>
                      <a:pt x="102" y="122"/>
                      <a:pt x="90" y="123"/>
                      <a:pt x="90" y="123"/>
                    </a:cubicBezTo>
                    <a:cubicBezTo>
                      <a:pt x="90" y="123"/>
                      <a:pt x="83" y="145"/>
                      <a:pt x="60" y="141"/>
                    </a:cubicBezTo>
                    <a:cubicBezTo>
                      <a:pt x="36" y="138"/>
                      <a:pt x="36" y="113"/>
                      <a:pt x="52" y="104"/>
                    </a:cubicBezTo>
                    <a:cubicBezTo>
                      <a:pt x="66" y="99"/>
                      <a:pt x="70" y="113"/>
                      <a:pt x="60" y="121"/>
                    </a:cubicBezTo>
                    <a:cubicBezTo>
                      <a:pt x="60" y="121"/>
                      <a:pt x="66" y="130"/>
                      <a:pt x="74" y="120"/>
                    </a:cubicBezTo>
                    <a:cubicBezTo>
                      <a:pt x="82" y="110"/>
                      <a:pt x="68" y="86"/>
                      <a:pt x="45" y="97"/>
                    </a:cubicBezTo>
                    <a:cubicBezTo>
                      <a:pt x="24" y="111"/>
                      <a:pt x="32" y="130"/>
                      <a:pt x="32" y="130"/>
                    </a:cubicBezTo>
                    <a:cubicBezTo>
                      <a:pt x="32" y="130"/>
                      <a:pt x="9" y="131"/>
                      <a:pt x="0" y="152"/>
                    </a:cubicBezTo>
                    <a:cubicBezTo>
                      <a:pt x="0" y="152"/>
                      <a:pt x="2" y="161"/>
                      <a:pt x="14" y="149"/>
                    </a:cubicBezTo>
                    <a:cubicBezTo>
                      <a:pt x="27" y="138"/>
                      <a:pt x="35" y="138"/>
                      <a:pt x="40" y="142"/>
                    </a:cubicBezTo>
                    <a:cubicBezTo>
                      <a:pt x="45" y="147"/>
                      <a:pt x="74" y="166"/>
                      <a:pt x="98" y="131"/>
                    </a:cubicBezTo>
                    <a:cubicBezTo>
                      <a:pt x="98" y="131"/>
                      <a:pt x="108" y="123"/>
                      <a:pt x="112" y="128"/>
                    </a:cubicBezTo>
                    <a:cubicBezTo>
                      <a:pt x="116" y="133"/>
                      <a:pt x="131" y="148"/>
                      <a:pt x="133" y="150"/>
                    </a:cubicBezTo>
                    <a:cubicBezTo>
                      <a:pt x="133" y="150"/>
                      <a:pt x="151" y="133"/>
                      <a:pt x="155" y="128"/>
                    </a:cubicBezTo>
                    <a:cubicBezTo>
                      <a:pt x="159" y="123"/>
                      <a:pt x="169" y="131"/>
                      <a:pt x="169" y="131"/>
                    </a:cubicBezTo>
                    <a:cubicBezTo>
                      <a:pt x="193" y="166"/>
                      <a:pt x="222" y="147"/>
                      <a:pt x="227" y="142"/>
                    </a:cubicBezTo>
                    <a:cubicBezTo>
                      <a:pt x="231" y="138"/>
                      <a:pt x="240" y="138"/>
                      <a:pt x="253" y="149"/>
                    </a:cubicBezTo>
                    <a:cubicBezTo>
                      <a:pt x="265" y="161"/>
                      <a:pt x="267" y="152"/>
                      <a:pt x="267" y="152"/>
                    </a:cubicBezTo>
                    <a:cubicBezTo>
                      <a:pt x="258" y="131"/>
                      <a:pt x="235" y="130"/>
                      <a:pt x="235" y="130"/>
                    </a:cubicBezTo>
                    <a:close/>
                  </a:path>
                </a:pathLst>
              </a:custGeom>
              <a:solidFill>
                <a:srgbClr val="C7000B"/>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C00000"/>
                  </a:solidFill>
                  <a:effectLst/>
                  <a:uLnTx/>
                  <a:uFillTx/>
                  <a:latin typeface="Calibri"/>
                  <a:ea typeface="微软雅黑"/>
                  <a:cs typeface="+mn-cs"/>
                </a:endParaRPr>
              </a:p>
            </p:txBody>
          </p:sp>
        </p:grpSp>
        <p:grpSp>
          <p:nvGrpSpPr>
            <p:cNvPr id="7" name="组合 6"/>
            <p:cNvGrpSpPr/>
            <p:nvPr/>
          </p:nvGrpSpPr>
          <p:grpSpPr>
            <a:xfrm>
              <a:off x="10786680" y="1038479"/>
              <a:ext cx="975373" cy="3439852"/>
              <a:chOff x="6570867" y="2054491"/>
              <a:chExt cx="743865" cy="2623393"/>
            </a:xfrm>
          </p:grpSpPr>
          <p:sp>
            <p:nvSpPr>
              <p:cNvPr id="8" name="Freeform 267"/>
              <p:cNvSpPr>
                <a:spLocks noEditPoints="1"/>
              </p:cNvSpPr>
              <p:nvPr/>
            </p:nvSpPr>
            <p:spPr bwMode="auto">
              <a:xfrm rot="2700000">
                <a:off x="6570866" y="2194776"/>
                <a:ext cx="743865" cy="463295"/>
              </a:xfrm>
              <a:custGeom>
                <a:avLst/>
                <a:gdLst>
                  <a:gd name="T0" fmla="*/ 133 w 267"/>
                  <a:gd name="T1" fmla="*/ 133 h 166"/>
                  <a:gd name="T2" fmla="*/ 119 w 267"/>
                  <a:gd name="T3" fmla="*/ 120 h 166"/>
                  <a:gd name="T4" fmla="*/ 121 w 267"/>
                  <a:gd name="T5" fmla="*/ 80 h 166"/>
                  <a:gd name="T6" fmla="*/ 133 w 267"/>
                  <a:gd name="T7" fmla="*/ 56 h 166"/>
                  <a:gd name="T8" fmla="*/ 146 w 267"/>
                  <a:gd name="T9" fmla="*/ 80 h 166"/>
                  <a:gd name="T10" fmla="*/ 148 w 267"/>
                  <a:gd name="T11" fmla="*/ 120 h 166"/>
                  <a:gd name="T12" fmla="*/ 133 w 267"/>
                  <a:gd name="T13" fmla="*/ 133 h 166"/>
                  <a:gd name="T14" fmla="*/ 111 w 267"/>
                  <a:gd name="T15" fmla="*/ 71 h 166"/>
                  <a:gd name="T16" fmla="*/ 86 w 267"/>
                  <a:gd name="T17" fmla="*/ 79 h 166"/>
                  <a:gd name="T18" fmla="*/ 93 w 267"/>
                  <a:gd name="T19" fmla="*/ 83 h 166"/>
                  <a:gd name="T20" fmla="*/ 105 w 267"/>
                  <a:gd name="T21" fmla="*/ 82 h 166"/>
                  <a:gd name="T22" fmla="*/ 80 w 267"/>
                  <a:gd name="T23" fmla="*/ 92 h 166"/>
                  <a:gd name="T24" fmla="*/ 103 w 267"/>
                  <a:gd name="T25" fmla="*/ 52 h 166"/>
                  <a:gd name="T26" fmla="*/ 109 w 267"/>
                  <a:gd name="T27" fmla="*/ 35 h 166"/>
                  <a:gd name="T28" fmla="*/ 133 w 267"/>
                  <a:gd name="T29" fmla="*/ 14 h 166"/>
                  <a:gd name="T30" fmla="*/ 158 w 267"/>
                  <a:gd name="T31" fmla="*/ 35 h 166"/>
                  <a:gd name="T32" fmla="*/ 164 w 267"/>
                  <a:gd name="T33" fmla="*/ 52 h 166"/>
                  <a:gd name="T34" fmla="*/ 187 w 267"/>
                  <a:gd name="T35" fmla="*/ 92 h 166"/>
                  <a:gd name="T36" fmla="*/ 162 w 267"/>
                  <a:gd name="T37" fmla="*/ 82 h 166"/>
                  <a:gd name="T38" fmla="*/ 174 w 267"/>
                  <a:gd name="T39" fmla="*/ 83 h 166"/>
                  <a:gd name="T40" fmla="*/ 181 w 267"/>
                  <a:gd name="T41" fmla="*/ 79 h 166"/>
                  <a:gd name="T42" fmla="*/ 156 w 267"/>
                  <a:gd name="T43" fmla="*/ 71 h 166"/>
                  <a:gd name="T44" fmla="*/ 133 w 267"/>
                  <a:gd name="T45" fmla="*/ 45 h 166"/>
                  <a:gd name="T46" fmla="*/ 111 w 267"/>
                  <a:gd name="T47" fmla="*/ 71 h 166"/>
                  <a:gd name="T48" fmla="*/ 235 w 267"/>
                  <a:gd name="T49" fmla="*/ 130 h 166"/>
                  <a:gd name="T50" fmla="*/ 222 w 267"/>
                  <a:gd name="T51" fmla="*/ 97 h 166"/>
                  <a:gd name="T52" fmla="*/ 193 w 267"/>
                  <a:gd name="T53" fmla="*/ 120 h 166"/>
                  <a:gd name="T54" fmla="*/ 207 w 267"/>
                  <a:gd name="T55" fmla="*/ 121 h 166"/>
                  <a:gd name="T56" fmla="*/ 215 w 267"/>
                  <a:gd name="T57" fmla="*/ 104 h 166"/>
                  <a:gd name="T58" fmla="*/ 207 w 267"/>
                  <a:gd name="T59" fmla="*/ 141 h 166"/>
                  <a:gd name="T60" fmla="*/ 176 w 267"/>
                  <a:gd name="T61" fmla="*/ 123 h 166"/>
                  <a:gd name="T62" fmla="*/ 155 w 267"/>
                  <a:gd name="T63" fmla="*/ 111 h 166"/>
                  <a:gd name="T64" fmla="*/ 153 w 267"/>
                  <a:gd name="T65" fmla="*/ 90 h 166"/>
                  <a:gd name="T66" fmla="*/ 204 w 267"/>
                  <a:gd name="T67" fmla="*/ 78 h 166"/>
                  <a:gd name="T68" fmla="*/ 171 w 267"/>
                  <a:gd name="T69" fmla="*/ 47 h 166"/>
                  <a:gd name="T70" fmla="*/ 161 w 267"/>
                  <a:gd name="T71" fmla="*/ 25 h 166"/>
                  <a:gd name="T72" fmla="*/ 133 w 267"/>
                  <a:gd name="T73" fmla="*/ 0 h 166"/>
                  <a:gd name="T74" fmla="*/ 105 w 267"/>
                  <a:gd name="T75" fmla="*/ 25 h 166"/>
                  <a:gd name="T76" fmla="*/ 96 w 267"/>
                  <a:gd name="T77" fmla="*/ 46 h 166"/>
                  <a:gd name="T78" fmla="*/ 63 w 267"/>
                  <a:gd name="T79" fmla="*/ 78 h 166"/>
                  <a:gd name="T80" fmla="*/ 114 w 267"/>
                  <a:gd name="T81" fmla="*/ 90 h 166"/>
                  <a:gd name="T82" fmla="*/ 112 w 267"/>
                  <a:gd name="T83" fmla="*/ 111 h 166"/>
                  <a:gd name="T84" fmla="*/ 90 w 267"/>
                  <a:gd name="T85" fmla="*/ 123 h 166"/>
                  <a:gd name="T86" fmla="*/ 60 w 267"/>
                  <a:gd name="T87" fmla="*/ 141 h 166"/>
                  <a:gd name="T88" fmla="*/ 52 w 267"/>
                  <a:gd name="T89" fmla="*/ 104 h 166"/>
                  <a:gd name="T90" fmla="*/ 60 w 267"/>
                  <a:gd name="T91" fmla="*/ 121 h 166"/>
                  <a:gd name="T92" fmla="*/ 74 w 267"/>
                  <a:gd name="T93" fmla="*/ 120 h 166"/>
                  <a:gd name="T94" fmla="*/ 45 w 267"/>
                  <a:gd name="T95" fmla="*/ 97 h 166"/>
                  <a:gd name="T96" fmla="*/ 32 w 267"/>
                  <a:gd name="T97" fmla="*/ 130 h 166"/>
                  <a:gd name="T98" fmla="*/ 0 w 267"/>
                  <a:gd name="T99" fmla="*/ 152 h 166"/>
                  <a:gd name="T100" fmla="*/ 14 w 267"/>
                  <a:gd name="T101" fmla="*/ 149 h 166"/>
                  <a:gd name="T102" fmla="*/ 40 w 267"/>
                  <a:gd name="T103" fmla="*/ 142 h 166"/>
                  <a:gd name="T104" fmla="*/ 98 w 267"/>
                  <a:gd name="T105" fmla="*/ 131 h 166"/>
                  <a:gd name="T106" fmla="*/ 112 w 267"/>
                  <a:gd name="T107" fmla="*/ 128 h 166"/>
                  <a:gd name="T108" fmla="*/ 133 w 267"/>
                  <a:gd name="T109" fmla="*/ 150 h 166"/>
                  <a:gd name="T110" fmla="*/ 155 w 267"/>
                  <a:gd name="T111" fmla="*/ 128 h 166"/>
                  <a:gd name="T112" fmla="*/ 169 w 267"/>
                  <a:gd name="T113" fmla="*/ 131 h 166"/>
                  <a:gd name="T114" fmla="*/ 227 w 267"/>
                  <a:gd name="T115" fmla="*/ 142 h 166"/>
                  <a:gd name="T116" fmla="*/ 253 w 267"/>
                  <a:gd name="T117" fmla="*/ 149 h 166"/>
                  <a:gd name="T118" fmla="*/ 267 w 267"/>
                  <a:gd name="T119" fmla="*/ 152 h 166"/>
                  <a:gd name="T120" fmla="*/ 235 w 267"/>
                  <a:gd name="T121" fmla="*/ 13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67" h="166">
                    <a:moveTo>
                      <a:pt x="133" y="133"/>
                    </a:moveTo>
                    <a:cubicBezTo>
                      <a:pt x="119" y="120"/>
                      <a:pt x="119" y="120"/>
                      <a:pt x="119" y="120"/>
                    </a:cubicBezTo>
                    <a:cubicBezTo>
                      <a:pt x="119" y="120"/>
                      <a:pt x="137" y="100"/>
                      <a:pt x="121" y="80"/>
                    </a:cubicBezTo>
                    <a:cubicBezTo>
                      <a:pt x="121" y="80"/>
                      <a:pt x="116" y="73"/>
                      <a:pt x="133" y="56"/>
                    </a:cubicBezTo>
                    <a:cubicBezTo>
                      <a:pt x="151" y="73"/>
                      <a:pt x="146" y="80"/>
                      <a:pt x="146" y="80"/>
                    </a:cubicBezTo>
                    <a:cubicBezTo>
                      <a:pt x="129" y="100"/>
                      <a:pt x="148" y="120"/>
                      <a:pt x="148" y="120"/>
                    </a:cubicBezTo>
                    <a:cubicBezTo>
                      <a:pt x="133" y="133"/>
                      <a:pt x="133" y="133"/>
                      <a:pt x="133" y="133"/>
                    </a:cubicBezTo>
                    <a:close/>
                    <a:moveTo>
                      <a:pt x="111" y="71"/>
                    </a:moveTo>
                    <a:cubicBezTo>
                      <a:pt x="111" y="71"/>
                      <a:pt x="96" y="59"/>
                      <a:pt x="86" y="79"/>
                    </a:cubicBezTo>
                    <a:cubicBezTo>
                      <a:pt x="86" y="79"/>
                      <a:pt x="89" y="87"/>
                      <a:pt x="93" y="83"/>
                    </a:cubicBezTo>
                    <a:cubicBezTo>
                      <a:pt x="96" y="80"/>
                      <a:pt x="100" y="76"/>
                      <a:pt x="105" y="82"/>
                    </a:cubicBezTo>
                    <a:cubicBezTo>
                      <a:pt x="109" y="88"/>
                      <a:pt x="92" y="103"/>
                      <a:pt x="80" y="92"/>
                    </a:cubicBezTo>
                    <a:cubicBezTo>
                      <a:pt x="69" y="81"/>
                      <a:pt x="72" y="56"/>
                      <a:pt x="103" y="52"/>
                    </a:cubicBezTo>
                    <a:cubicBezTo>
                      <a:pt x="103" y="52"/>
                      <a:pt x="101" y="41"/>
                      <a:pt x="109" y="35"/>
                    </a:cubicBezTo>
                    <a:cubicBezTo>
                      <a:pt x="116" y="28"/>
                      <a:pt x="132" y="15"/>
                      <a:pt x="133" y="14"/>
                    </a:cubicBezTo>
                    <a:cubicBezTo>
                      <a:pt x="135" y="15"/>
                      <a:pt x="151" y="29"/>
                      <a:pt x="158" y="35"/>
                    </a:cubicBezTo>
                    <a:cubicBezTo>
                      <a:pt x="166" y="41"/>
                      <a:pt x="164" y="52"/>
                      <a:pt x="164" y="52"/>
                    </a:cubicBezTo>
                    <a:cubicBezTo>
                      <a:pt x="194" y="56"/>
                      <a:pt x="198" y="81"/>
                      <a:pt x="187" y="92"/>
                    </a:cubicBezTo>
                    <a:cubicBezTo>
                      <a:pt x="175" y="103"/>
                      <a:pt x="158" y="88"/>
                      <a:pt x="162" y="82"/>
                    </a:cubicBezTo>
                    <a:cubicBezTo>
                      <a:pt x="167" y="76"/>
                      <a:pt x="171" y="80"/>
                      <a:pt x="174" y="83"/>
                    </a:cubicBezTo>
                    <a:cubicBezTo>
                      <a:pt x="178" y="87"/>
                      <a:pt x="181" y="79"/>
                      <a:pt x="181" y="79"/>
                    </a:cubicBezTo>
                    <a:cubicBezTo>
                      <a:pt x="171" y="59"/>
                      <a:pt x="156" y="71"/>
                      <a:pt x="156" y="71"/>
                    </a:cubicBezTo>
                    <a:cubicBezTo>
                      <a:pt x="152" y="52"/>
                      <a:pt x="135" y="46"/>
                      <a:pt x="133" y="45"/>
                    </a:cubicBezTo>
                    <a:cubicBezTo>
                      <a:pt x="133" y="45"/>
                      <a:pt x="116" y="51"/>
                      <a:pt x="111" y="71"/>
                    </a:cubicBezTo>
                    <a:close/>
                    <a:moveTo>
                      <a:pt x="235" y="130"/>
                    </a:moveTo>
                    <a:cubicBezTo>
                      <a:pt x="235" y="130"/>
                      <a:pt x="242" y="111"/>
                      <a:pt x="222" y="97"/>
                    </a:cubicBezTo>
                    <a:cubicBezTo>
                      <a:pt x="199" y="86"/>
                      <a:pt x="185" y="110"/>
                      <a:pt x="193" y="120"/>
                    </a:cubicBezTo>
                    <a:cubicBezTo>
                      <a:pt x="201" y="130"/>
                      <a:pt x="207" y="121"/>
                      <a:pt x="207" y="121"/>
                    </a:cubicBezTo>
                    <a:cubicBezTo>
                      <a:pt x="197" y="113"/>
                      <a:pt x="201" y="99"/>
                      <a:pt x="215" y="104"/>
                    </a:cubicBezTo>
                    <a:cubicBezTo>
                      <a:pt x="230" y="113"/>
                      <a:pt x="230" y="138"/>
                      <a:pt x="207" y="141"/>
                    </a:cubicBezTo>
                    <a:cubicBezTo>
                      <a:pt x="183" y="145"/>
                      <a:pt x="176" y="123"/>
                      <a:pt x="176" y="123"/>
                    </a:cubicBezTo>
                    <a:cubicBezTo>
                      <a:pt x="176" y="123"/>
                      <a:pt x="165" y="122"/>
                      <a:pt x="155" y="111"/>
                    </a:cubicBezTo>
                    <a:cubicBezTo>
                      <a:pt x="144" y="98"/>
                      <a:pt x="153" y="90"/>
                      <a:pt x="153" y="90"/>
                    </a:cubicBezTo>
                    <a:cubicBezTo>
                      <a:pt x="168" y="115"/>
                      <a:pt x="200" y="107"/>
                      <a:pt x="204" y="78"/>
                    </a:cubicBezTo>
                    <a:cubicBezTo>
                      <a:pt x="201" y="47"/>
                      <a:pt x="171" y="47"/>
                      <a:pt x="171" y="47"/>
                    </a:cubicBezTo>
                    <a:cubicBezTo>
                      <a:pt x="171" y="47"/>
                      <a:pt x="174" y="35"/>
                      <a:pt x="161" y="25"/>
                    </a:cubicBezTo>
                    <a:cubicBezTo>
                      <a:pt x="147" y="13"/>
                      <a:pt x="137" y="3"/>
                      <a:pt x="133" y="0"/>
                    </a:cubicBezTo>
                    <a:cubicBezTo>
                      <a:pt x="133" y="0"/>
                      <a:pt x="120" y="13"/>
                      <a:pt x="105" y="25"/>
                    </a:cubicBezTo>
                    <a:cubicBezTo>
                      <a:pt x="93" y="35"/>
                      <a:pt x="96" y="46"/>
                      <a:pt x="96" y="46"/>
                    </a:cubicBezTo>
                    <a:cubicBezTo>
                      <a:pt x="96" y="46"/>
                      <a:pt x="65" y="47"/>
                      <a:pt x="63" y="78"/>
                    </a:cubicBezTo>
                    <a:cubicBezTo>
                      <a:pt x="66" y="107"/>
                      <a:pt x="99" y="115"/>
                      <a:pt x="114" y="90"/>
                    </a:cubicBezTo>
                    <a:cubicBezTo>
                      <a:pt x="114" y="90"/>
                      <a:pt x="123" y="98"/>
                      <a:pt x="112" y="111"/>
                    </a:cubicBezTo>
                    <a:cubicBezTo>
                      <a:pt x="102" y="122"/>
                      <a:pt x="90" y="123"/>
                      <a:pt x="90" y="123"/>
                    </a:cubicBezTo>
                    <a:cubicBezTo>
                      <a:pt x="90" y="123"/>
                      <a:pt x="83" y="145"/>
                      <a:pt x="60" y="141"/>
                    </a:cubicBezTo>
                    <a:cubicBezTo>
                      <a:pt x="36" y="138"/>
                      <a:pt x="36" y="113"/>
                      <a:pt x="52" y="104"/>
                    </a:cubicBezTo>
                    <a:cubicBezTo>
                      <a:pt x="66" y="99"/>
                      <a:pt x="70" y="113"/>
                      <a:pt x="60" y="121"/>
                    </a:cubicBezTo>
                    <a:cubicBezTo>
                      <a:pt x="60" y="121"/>
                      <a:pt x="66" y="130"/>
                      <a:pt x="74" y="120"/>
                    </a:cubicBezTo>
                    <a:cubicBezTo>
                      <a:pt x="82" y="110"/>
                      <a:pt x="68" y="86"/>
                      <a:pt x="45" y="97"/>
                    </a:cubicBezTo>
                    <a:cubicBezTo>
                      <a:pt x="24" y="111"/>
                      <a:pt x="32" y="130"/>
                      <a:pt x="32" y="130"/>
                    </a:cubicBezTo>
                    <a:cubicBezTo>
                      <a:pt x="32" y="130"/>
                      <a:pt x="9" y="131"/>
                      <a:pt x="0" y="152"/>
                    </a:cubicBezTo>
                    <a:cubicBezTo>
                      <a:pt x="0" y="152"/>
                      <a:pt x="2" y="161"/>
                      <a:pt x="14" y="149"/>
                    </a:cubicBezTo>
                    <a:cubicBezTo>
                      <a:pt x="27" y="138"/>
                      <a:pt x="35" y="138"/>
                      <a:pt x="40" y="142"/>
                    </a:cubicBezTo>
                    <a:cubicBezTo>
                      <a:pt x="45" y="147"/>
                      <a:pt x="74" y="166"/>
                      <a:pt x="98" y="131"/>
                    </a:cubicBezTo>
                    <a:cubicBezTo>
                      <a:pt x="98" y="131"/>
                      <a:pt x="108" y="123"/>
                      <a:pt x="112" y="128"/>
                    </a:cubicBezTo>
                    <a:cubicBezTo>
                      <a:pt x="116" y="133"/>
                      <a:pt x="131" y="148"/>
                      <a:pt x="133" y="150"/>
                    </a:cubicBezTo>
                    <a:cubicBezTo>
                      <a:pt x="133" y="150"/>
                      <a:pt x="151" y="133"/>
                      <a:pt x="155" y="128"/>
                    </a:cubicBezTo>
                    <a:cubicBezTo>
                      <a:pt x="159" y="123"/>
                      <a:pt x="169" y="131"/>
                      <a:pt x="169" y="131"/>
                    </a:cubicBezTo>
                    <a:cubicBezTo>
                      <a:pt x="193" y="166"/>
                      <a:pt x="222" y="147"/>
                      <a:pt x="227" y="142"/>
                    </a:cubicBezTo>
                    <a:cubicBezTo>
                      <a:pt x="231" y="138"/>
                      <a:pt x="240" y="138"/>
                      <a:pt x="253" y="149"/>
                    </a:cubicBezTo>
                    <a:cubicBezTo>
                      <a:pt x="265" y="161"/>
                      <a:pt x="267" y="152"/>
                      <a:pt x="267" y="152"/>
                    </a:cubicBezTo>
                    <a:cubicBezTo>
                      <a:pt x="258" y="131"/>
                      <a:pt x="235" y="130"/>
                      <a:pt x="235" y="130"/>
                    </a:cubicBezTo>
                    <a:close/>
                  </a:path>
                </a:pathLst>
              </a:custGeom>
              <a:solidFill>
                <a:srgbClr val="C7000B"/>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C00000"/>
                  </a:solidFill>
                  <a:effectLst/>
                  <a:uLnTx/>
                  <a:uFillTx/>
                  <a:latin typeface="Calibri"/>
                  <a:ea typeface="微软雅黑"/>
                  <a:cs typeface="+mn-cs"/>
                </a:endParaRPr>
              </a:p>
            </p:txBody>
          </p:sp>
          <p:sp>
            <p:nvSpPr>
              <p:cNvPr id="9" name="Freeform 267"/>
              <p:cNvSpPr>
                <a:spLocks noEditPoints="1"/>
              </p:cNvSpPr>
              <p:nvPr/>
            </p:nvSpPr>
            <p:spPr bwMode="auto">
              <a:xfrm rot="18900000" flipV="1">
                <a:off x="6570867" y="4214589"/>
                <a:ext cx="743865" cy="463295"/>
              </a:xfrm>
              <a:custGeom>
                <a:avLst/>
                <a:gdLst>
                  <a:gd name="T0" fmla="*/ 133 w 267"/>
                  <a:gd name="T1" fmla="*/ 133 h 166"/>
                  <a:gd name="T2" fmla="*/ 119 w 267"/>
                  <a:gd name="T3" fmla="*/ 120 h 166"/>
                  <a:gd name="T4" fmla="*/ 121 w 267"/>
                  <a:gd name="T5" fmla="*/ 80 h 166"/>
                  <a:gd name="T6" fmla="*/ 133 w 267"/>
                  <a:gd name="T7" fmla="*/ 56 h 166"/>
                  <a:gd name="T8" fmla="*/ 146 w 267"/>
                  <a:gd name="T9" fmla="*/ 80 h 166"/>
                  <a:gd name="T10" fmla="*/ 148 w 267"/>
                  <a:gd name="T11" fmla="*/ 120 h 166"/>
                  <a:gd name="T12" fmla="*/ 133 w 267"/>
                  <a:gd name="T13" fmla="*/ 133 h 166"/>
                  <a:gd name="T14" fmla="*/ 111 w 267"/>
                  <a:gd name="T15" fmla="*/ 71 h 166"/>
                  <a:gd name="T16" fmla="*/ 86 w 267"/>
                  <a:gd name="T17" fmla="*/ 79 h 166"/>
                  <a:gd name="T18" fmla="*/ 93 w 267"/>
                  <a:gd name="T19" fmla="*/ 83 h 166"/>
                  <a:gd name="T20" fmla="*/ 105 w 267"/>
                  <a:gd name="T21" fmla="*/ 82 h 166"/>
                  <a:gd name="T22" fmla="*/ 80 w 267"/>
                  <a:gd name="T23" fmla="*/ 92 h 166"/>
                  <a:gd name="T24" fmla="*/ 103 w 267"/>
                  <a:gd name="T25" fmla="*/ 52 h 166"/>
                  <a:gd name="T26" fmla="*/ 109 w 267"/>
                  <a:gd name="T27" fmla="*/ 35 h 166"/>
                  <a:gd name="T28" fmla="*/ 133 w 267"/>
                  <a:gd name="T29" fmla="*/ 14 h 166"/>
                  <a:gd name="T30" fmla="*/ 158 w 267"/>
                  <a:gd name="T31" fmla="*/ 35 h 166"/>
                  <a:gd name="T32" fmla="*/ 164 w 267"/>
                  <a:gd name="T33" fmla="*/ 52 h 166"/>
                  <a:gd name="T34" fmla="*/ 187 w 267"/>
                  <a:gd name="T35" fmla="*/ 92 h 166"/>
                  <a:gd name="T36" fmla="*/ 162 w 267"/>
                  <a:gd name="T37" fmla="*/ 82 h 166"/>
                  <a:gd name="T38" fmla="*/ 174 w 267"/>
                  <a:gd name="T39" fmla="*/ 83 h 166"/>
                  <a:gd name="T40" fmla="*/ 181 w 267"/>
                  <a:gd name="T41" fmla="*/ 79 h 166"/>
                  <a:gd name="T42" fmla="*/ 156 w 267"/>
                  <a:gd name="T43" fmla="*/ 71 h 166"/>
                  <a:gd name="T44" fmla="*/ 133 w 267"/>
                  <a:gd name="T45" fmla="*/ 45 h 166"/>
                  <a:gd name="T46" fmla="*/ 111 w 267"/>
                  <a:gd name="T47" fmla="*/ 71 h 166"/>
                  <a:gd name="T48" fmla="*/ 235 w 267"/>
                  <a:gd name="T49" fmla="*/ 130 h 166"/>
                  <a:gd name="T50" fmla="*/ 222 w 267"/>
                  <a:gd name="T51" fmla="*/ 97 h 166"/>
                  <a:gd name="T52" fmla="*/ 193 w 267"/>
                  <a:gd name="T53" fmla="*/ 120 h 166"/>
                  <a:gd name="T54" fmla="*/ 207 w 267"/>
                  <a:gd name="T55" fmla="*/ 121 h 166"/>
                  <a:gd name="T56" fmla="*/ 215 w 267"/>
                  <a:gd name="T57" fmla="*/ 104 h 166"/>
                  <a:gd name="T58" fmla="*/ 207 w 267"/>
                  <a:gd name="T59" fmla="*/ 141 h 166"/>
                  <a:gd name="T60" fmla="*/ 176 w 267"/>
                  <a:gd name="T61" fmla="*/ 123 h 166"/>
                  <a:gd name="T62" fmla="*/ 155 w 267"/>
                  <a:gd name="T63" fmla="*/ 111 h 166"/>
                  <a:gd name="T64" fmla="*/ 153 w 267"/>
                  <a:gd name="T65" fmla="*/ 90 h 166"/>
                  <a:gd name="T66" fmla="*/ 204 w 267"/>
                  <a:gd name="T67" fmla="*/ 78 h 166"/>
                  <a:gd name="T68" fmla="*/ 171 w 267"/>
                  <a:gd name="T69" fmla="*/ 47 h 166"/>
                  <a:gd name="T70" fmla="*/ 161 w 267"/>
                  <a:gd name="T71" fmla="*/ 25 h 166"/>
                  <a:gd name="T72" fmla="*/ 133 w 267"/>
                  <a:gd name="T73" fmla="*/ 0 h 166"/>
                  <a:gd name="T74" fmla="*/ 105 w 267"/>
                  <a:gd name="T75" fmla="*/ 25 h 166"/>
                  <a:gd name="T76" fmla="*/ 96 w 267"/>
                  <a:gd name="T77" fmla="*/ 46 h 166"/>
                  <a:gd name="T78" fmla="*/ 63 w 267"/>
                  <a:gd name="T79" fmla="*/ 78 h 166"/>
                  <a:gd name="T80" fmla="*/ 114 w 267"/>
                  <a:gd name="T81" fmla="*/ 90 h 166"/>
                  <a:gd name="T82" fmla="*/ 112 w 267"/>
                  <a:gd name="T83" fmla="*/ 111 h 166"/>
                  <a:gd name="T84" fmla="*/ 90 w 267"/>
                  <a:gd name="T85" fmla="*/ 123 h 166"/>
                  <a:gd name="T86" fmla="*/ 60 w 267"/>
                  <a:gd name="T87" fmla="*/ 141 h 166"/>
                  <a:gd name="T88" fmla="*/ 52 w 267"/>
                  <a:gd name="T89" fmla="*/ 104 h 166"/>
                  <a:gd name="T90" fmla="*/ 60 w 267"/>
                  <a:gd name="T91" fmla="*/ 121 h 166"/>
                  <a:gd name="T92" fmla="*/ 74 w 267"/>
                  <a:gd name="T93" fmla="*/ 120 h 166"/>
                  <a:gd name="T94" fmla="*/ 45 w 267"/>
                  <a:gd name="T95" fmla="*/ 97 h 166"/>
                  <a:gd name="T96" fmla="*/ 32 w 267"/>
                  <a:gd name="T97" fmla="*/ 130 h 166"/>
                  <a:gd name="T98" fmla="*/ 0 w 267"/>
                  <a:gd name="T99" fmla="*/ 152 h 166"/>
                  <a:gd name="T100" fmla="*/ 14 w 267"/>
                  <a:gd name="T101" fmla="*/ 149 h 166"/>
                  <a:gd name="T102" fmla="*/ 40 w 267"/>
                  <a:gd name="T103" fmla="*/ 142 h 166"/>
                  <a:gd name="T104" fmla="*/ 98 w 267"/>
                  <a:gd name="T105" fmla="*/ 131 h 166"/>
                  <a:gd name="T106" fmla="*/ 112 w 267"/>
                  <a:gd name="T107" fmla="*/ 128 h 166"/>
                  <a:gd name="T108" fmla="*/ 133 w 267"/>
                  <a:gd name="T109" fmla="*/ 150 h 166"/>
                  <a:gd name="T110" fmla="*/ 155 w 267"/>
                  <a:gd name="T111" fmla="*/ 128 h 166"/>
                  <a:gd name="T112" fmla="*/ 169 w 267"/>
                  <a:gd name="T113" fmla="*/ 131 h 166"/>
                  <a:gd name="T114" fmla="*/ 227 w 267"/>
                  <a:gd name="T115" fmla="*/ 142 h 166"/>
                  <a:gd name="T116" fmla="*/ 253 w 267"/>
                  <a:gd name="T117" fmla="*/ 149 h 166"/>
                  <a:gd name="T118" fmla="*/ 267 w 267"/>
                  <a:gd name="T119" fmla="*/ 152 h 166"/>
                  <a:gd name="T120" fmla="*/ 235 w 267"/>
                  <a:gd name="T121" fmla="*/ 13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67" h="166">
                    <a:moveTo>
                      <a:pt x="133" y="133"/>
                    </a:moveTo>
                    <a:cubicBezTo>
                      <a:pt x="119" y="120"/>
                      <a:pt x="119" y="120"/>
                      <a:pt x="119" y="120"/>
                    </a:cubicBezTo>
                    <a:cubicBezTo>
                      <a:pt x="119" y="120"/>
                      <a:pt x="137" y="100"/>
                      <a:pt x="121" y="80"/>
                    </a:cubicBezTo>
                    <a:cubicBezTo>
                      <a:pt x="121" y="80"/>
                      <a:pt x="116" y="73"/>
                      <a:pt x="133" y="56"/>
                    </a:cubicBezTo>
                    <a:cubicBezTo>
                      <a:pt x="151" y="73"/>
                      <a:pt x="146" y="80"/>
                      <a:pt x="146" y="80"/>
                    </a:cubicBezTo>
                    <a:cubicBezTo>
                      <a:pt x="129" y="100"/>
                      <a:pt x="148" y="120"/>
                      <a:pt x="148" y="120"/>
                    </a:cubicBezTo>
                    <a:cubicBezTo>
                      <a:pt x="133" y="133"/>
                      <a:pt x="133" y="133"/>
                      <a:pt x="133" y="133"/>
                    </a:cubicBezTo>
                    <a:close/>
                    <a:moveTo>
                      <a:pt x="111" y="71"/>
                    </a:moveTo>
                    <a:cubicBezTo>
                      <a:pt x="111" y="71"/>
                      <a:pt x="96" y="59"/>
                      <a:pt x="86" y="79"/>
                    </a:cubicBezTo>
                    <a:cubicBezTo>
                      <a:pt x="86" y="79"/>
                      <a:pt x="89" y="87"/>
                      <a:pt x="93" y="83"/>
                    </a:cubicBezTo>
                    <a:cubicBezTo>
                      <a:pt x="96" y="80"/>
                      <a:pt x="100" y="76"/>
                      <a:pt x="105" y="82"/>
                    </a:cubicBezTo>
                    <a:cubicBezTo>
                      <a:pt x="109" y="88"/>
                      <a:pt x="92" y="103"/>
                      <a:pt x="80" y="92"/>
                    </a:cubicBezTo>
                    <a:cubicBezTo>
                      <a:pt x="69" y="81"/>
                      <a:pt x="72" y="56"/>
                      <a:pt x="103" y="52"/>
                    </a:cubicBezTo>
                    <a:cubicBezTo>
                      <a:pt x="103" y="52"/>
                      <a:pt x="101" y="41"/>
                      <a:pt x="109" y="35"/>
                    </a:cubicBezTo>
                    <a:cubicBezTo>
                      <a:pt x="116" y="28"/>
                      <a:pt x="132" y="15"/>
                      <a:pt x="133" y="14"/>
                    </a:cubicBezTo>
                    <a:cubicBezTo>
                      <a:pt x="135" y="15"/>
                      <a:pt x="151" y="29"/>
                      <a:pt x="158" y="35"/>
                    </a:cubicBezTo>
                    <a:cubicBezTo>
                      <a:pt x="166" y="41"/>
                      <a:pt x="164" y="52"/>
                      <a:pt x="164" y="52"/>
                    </a:cubicBezTo>
                    <a:cubicBezTo>
                      <a:pt x="194" y="56"/>
                      <a:pt x="198" y="81"/>
                      <a:pt x="187" y="92"/>
                    </a:cubicBezTo>
                    <a:cubicBezTo>
                      <a:pt x="175" y="103"/>
                      <a:pt x="158" y="88"/>
                      <a:pt x="162" y="82"/>
                    </a:cubicBezTo>
                    <a:cubicBezTo>
                      <a:pt x="167" y="76"/>
                      <a:pt x="171" y="80"/>
                      <a:pt x="174" y="83"/>
                    </a:cubicBezTo>
                    <a:cubicBezTo>
                      <a:pt x="178" y="87"/>
                      <a:pt x="181" y="79"/>
                      <a:pt x="181" y="79"/>
                    </a:cubicBezTo>
                    <a:cubicBezTo>
                      <a:pt x="171" y="59"/>
                      <a:pt x="156" y="71"/>
                      <a:pt x="156" y="71"/>
                    </a:cubicBezTo>
                    <a:cubicBezTo>
                      <a:pt x="152" y="52"/>
                      <a:pt x="135" y="46"/>
                      <a:pt x="133" y="45"/>
                    </a:cubicBezTo>
                    <a:cubicBezTo>
                      <a:pt x="133" y="45"/>
                      <a:pt x="116" y="51"/>
                      <a:pt x="111" y="71"/>
                    </a:cubicBezTo>
                    <a:close/>
                    <a:moveTo>
                      <a:pt x="235" y="130"/>
                    </a:moveTo>
                    <a:cubicBezTo>
                      <a:pt x="235" y="130"/>
                      <a:pt x="242" y="111"/>
                      <a:pt x="222" y="97"/>
                    </a:cubicBezTo>
                    <a:cubicBezTo>
                      <a:pt x="199" y="86"/>
                      <a:pt x="185" y="110"/>
                      <a:pt x="193" y="120"/>
                    </a:cubicBezTo>
                    <a:cubicBezTo>
                      <a:pt x="201" y="130"/>
                      <a:pt x="207" y="121"/>
                      <a:pt x="207" y="121"/>
                    </a:cubicBezTo>
                    <a:cubicBezTo>
                      <a:pt x="197" y="113"/>
                      <a:pt x="201" y="99"/>
                      <a:pt x="215" y="104"/>
                    </a:cubicBezTo>
                    <a:cubicBezTo>
                      <a:pt x="230" y="113"/>
                      <a:pt x="230" y="138"/>
                      <a:pt x="207" y="141"/>
                    </a:cubicBezTo>
                    <a:cubicBezTo>
                      <a:pt x="183" y="145"/>
                      <a:pt x="176" y="123"/>
                      <a:pt x="176" y="123"/>
                    </a:cubicBezTo>
                    <a:cubicBezTo>
                      <a:pt x="176" y="123"/>
                      <a:pt x="165" y="122"/>
                      <a:pt x="155" y="111"/>
                    </a:cubicBezTo>
                    <a:cubicBezTo>
                      <a:pt x="144" y="98"/>
                      <a:pt x="153" y="90"/>
                      <a:pt x="153" y="90"/>
                    </a:cubicBezTo>
                    <a:cubicBezTo>
                      <a:pt x="168" y="115"/>
                      <a:pt x="200" y="107"/>
                      <a:pt x="204" y="78"/>
                    </a:cubicBezTo>
                    <a:cubicBezTo>
                      <a:pt x="201" y="47"/>
                      <a:pt x="171" y="47"/>
                      <a:pt x="171" y="47"/>
                    </a:cubicBezTo>
                    <a:cubicBezTo>
                      <a:pt x="171" y="47"/>
                      <a:pt x="174" y="35"/>
                      <a:pt x="161" y="25"/>
                    </a:cubicBezTo>
                    <a:cubicBezTo>
                      <a:pt x="147" y="13"/>
                      <a:pt x="137" y="3"/>
                      <a:pt x="133" y="0"/>
                    </a:cubicBezTo>
                    <a:cubicBezTo>
                      <a:pt x="133" y="0"/>
                      <a:pt x="120" y="13"/>
                      <a:pt x="105" y="25"/>
                    </a:cubicBezTo>
                    <a:cubicBezTo>
                      <a:pt x="93" y="35"/>
                      <a:pt x="96" y="46"/>
                      <a:pt x="96" y="46"/>
                    </a:cubicBezTo>
                    <a:cubicBezTo>
                      <a:pt x="96" y="46"/>
                      <a:pt x="65" y="47"/>
                      <a:pt x="63" y="78"/>
                    </a:cubicBezTo>
                    <a:cubicBezTo>
                      <a:pt x="66" y="107"/>
                      <a:pt x="99" y="115"/>
                      <a:pt x="114" y="90"/>
                    </a:cubicBezTo>
                    <a:cubicBezTo>
                      <a:pt x="114" y="90"/>
                      <a:pt x="123" y="98"/>
                      <a:pt x="112" y="111"/>
                    </a:cubicBezTo>
                    <a:cubicBezTo>
                      <a:pt x="102" y="122"/>
                      <a:pt x="90" y="123"/>
                      <a:pt x="90" y="123"/>
                    </a:cubicBezTo>
                    <a:cubicBezTo>
                      <a:pt x="90" y="123"/>
                      <a:pt x="83" y="145"/>
                      <a:pt x="60" y="141"/>
                    </a:cubicBezTo>
                    <a:cubicBezTo>
                      <a:pt x="36" y="138"/>
                      <a:pt x="36" y="113"/>
                      <a:pt x="52" y="104"/>
                    </a:cubicBezTo>
                    <a:cubicBezTo>
                      <a:pt x="66" y="99"/>
                      <a:pt x="70" y="113"/>
                      <a:pt x="60" y="121"/>
                    </a:cubicBezTo>
                    <a:cubicBezTo>
                      <a:pt x="60" y="121"/>
                      <a:pt x="66" y="130"/>
                      <a:pt x="74" y="120"/>
                    </a:cubicBezTo>
                    <a:cubicBezTo>
                      <a:pt x="82" y="110"/>
                      <a:pt x="68" y="86"/>
                      <a:pt x="45" y="97"/>
                    </a:cubicBezTo>
                    <a:cubicBezTo>
                      <a:pt x="24" y="111"/>
                      <a:pt x="32" y="130"/>
                      <a:pt x="32" y="130"/>
                    </a:cubicBezTo>
                    <a:cubicBezTo>
                      <a:pt x="32" y="130"/>
                      <a:pt x="9" y="131"/>
                      <a:pt x="0" y="152"/>
                    </a:cubicBezTo>
                    <a:cubicBezTo>
                      <a:pt x="0" y="152"/>
                      <a:pt x="2" y="161"/>
                      <a:pt x="14" y="149"/>
                    </a:cubicBezTo>
                    <a:cubicBezTo>
                      <a:pt x="27" y="138"/>
                      <a:pt x="35" y="138"/>
                      <a:pt x="40" y="142"/>
                    </a:cubicBezTo>
                    <a:cubicBezTo>
                      <a:pt x="45" y="147"/>
                      <a:pt x="74" y="166"/>
                      <a:pt x="98" y="131"/>
                    </a:cubicBezTo>
                    <a:cubicBezTo>
                      <a:pt x="98" y="131"/>
                      <a:pt x="108" y="123"/>
                      <a:pt x="112" y="128"/>
                    </a:cubicBezTo>
                    <a:cubicBezTo>
                      <a:pt x="116" y="133"/>
                      <a:pt x="131" y="148"/>
                      <a:pt x="133" y="150"/>
                    </a:cubicBezTo>
                    <a:cubicBezTo>
                      <a:pt x="133" y="150"/>
                      <a:pt x="151" y="133"/>
                      <a:pt x="155" y="128"/>
                    </a:cubicBezTo>
                    <a:cubicBezTo>
                      <a:pt x="159" y="123"/>
                      <a:pt x="169" y="131"/>
                      <a:pt x="169" y="131"/>
                    </a:cubicBezTo>
                    <a:cubicBezTo>
                      <a:pt x="193" y="166"/>
                      <a:pt x="222" y="147"/>
                      <a:pt x="227" y="142"/>
                    </a:cubicBezTo>
                    <a:cubicBezTo>
                      <a:pt x="231" y="138"/>
                      <a:pt x="240" y="138"/>
                      <a:pt x="253" y="149"/>
                    </a:cubicBezTo>
                    <a:cubicBezTo>
                      <a:pt x="265" y="161"/>
                      <a:pt x="267" y="152"/>
                      <a:pt x="267" y="152"/>
                    </a:cubicBezTo>
                    <a:cubicBezTo>
                      <a:pt x="258" y="131"/>
                      <a:pt x="235" y="130"/>
                      <a:pt x="235" y="130"/>
                    </a:cubicBezTo>
                    <a:close/>
                  </a:path>
                </a:pathLst>
              </a:custGeom>
              <a:solidFill>
                <a:srgbClr val="C7000B"/>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C00000"/>
                  </a:solidFill>
                  <a:effectLst/>
                  <a:uLnTx/>
                  <a:uFillTx/>
                  <a:latin typeface="Calibri"/>
                  <a:ea typeface="微软雅黑"/>
                  <a:cs typeface="+mn-cs"/>
                </a:endParaRPr>
              </a:p>
            </p:txBody>
          </p:sp>
        </p:grpSp>
      </p:grpSp>
    </p:spTree>
    <p:extLst>
      <p:ext uri="{BB962C8B-B14F-4D97-AF65-F5344CB8AC3E}">
        <p14:creationId xmlns:p14="http://schemas.microsoft.com/office/powerpoint/2010/main" val="3877705571"/>
      </p:ext>
    </p:extLst>
  </p:cSld>
  <p:clrMapOvr>
    <a:masterClrMapping/>
  </p:clrMapOvr>
  <p:transition spd="slow">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94"/>
                                        </p:tgtEl>
                                        <p:attrNameLst>
                                          <p:attrName>style.visibility</p:attrName>
                                        </p:attrNameLst>
                                      </p:cBhvr>
                                      <p:to>
                                        <p:strVal val="visible"/>
                                      </p:to>
                                    </p:set>
                                    <p:animEffect transition="in" filter="wipe(left)">
                                      <p:cBhvr>
                                        <p:cTn id="7" dur="500"/>
                                        <p:tgtEl>
                                          <p:spTgt spid="94"/>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p:cTn id="11" dur="500" fill="hold"/>
                                        <p:tgtEl>
                                          <p:spTgt spid="2"/>
                                        </p:tgtEl>
                                        <p:attrNameLst>
                                          <p:attrName>ppt_w</p:attrName>
                                        </p:attrNameLst>
                                      </p:cBhvr>
                                      <p:tavLst>
                                        <p:tav tm="0">
                                          <p:val>
                                            <p:fltVal val="0"/>
                                          </p:val>
                                        </p:tav>
                                        <p:tav tm="100000">
                                          <p:val>
                                            <p:strVal val="#ppt_w"/>
                                          </p:val>
                                        </p:tav>
                                      </p:tavLst>
                                    </p:anim>
                                    <p:anim calcmode="lin" valueType="num">
                                      <p:cBhvr>
                                        <p:cTn id="12" dur="500" fill="hold"/>
                                        <p:tgtEl>
                                          <p:spTgt spid="2"/>
                                        </p:tgtEl>
                                        <p:attrNameLst>
                                          <p:attrName>ppt_h</p:attrName>
                                        </p:attrNameLst>
                                      </p:cBhvr>
                                      <p:tavLst>
                                        <p:tav tm="0">
                                          <p:val>
                                            <p:fltVal val="0"/>
                                          </p:val>
                                        </p:tav>
                                        <p:tav tm="100000">
                                          <p:val>
                                            <p:strVal val="#ppt_h"/>
                                          </p:val>
                                        </p:tav>
                                      </p:tavLst>
                                    </p:anim>
                                    <p:animEffect transition="in" filter="fade">
                                      <p:cBhvr>
                                        <p:cTn id="13" dur="500"/>
                                        <p:tgtEl>
                                          <p:spTgt spid="2"/>
                                        </p:tgtEl>
                                      </p:cBhvr>
                                    </p:animEffect>
                                  </p:childTnLst>
                                </p:cTn>
                              </p:par>
                            </p:childTnLst>
                          </p:cTn>
                        </p:par>
                        <p:par>
                          <p:cTn id="14" fill="hold">
                            <p:stCondLst>
                              <p:cond delay="1000"/>
                            </p:stCondLst>
                            <p:childTnLst>
                              <p:par>
                                <p:cTn id="15" presetID="22" presetClass="entr" presetSubtype="8" fill="hold" grpId="0" nodeType="afterEffect">
                                  <p:stCondLst>
                                    <p:cond delay="0"/>
                                  </p:stCondLst>
                                  <p:childTnLst>
                                    <p:set>
                                      <p:cBhvr>
                                        <p:cTn id="16" dur="1" fill="hold">
                                          <p:stCondLst>
                                            <p:cond delay="0"/>
                                          </p:stCondLst>
                                        </p:cTn>
                                        <p:tgtEl>
                                          <p:spTgt spid="95">
                                            <p:graphicEl>
                                              <a:chart seriesIdx="-3" categoryIdx="-3" bldStep="gridLegend"/>
                                            </p:graphicEl>
                                          </p:spTgt>
                                        </p:tgtEl>
                                        <p:attrNameLst>
                                          <p:attrName>style.visibility</p:attrName>
                                        </p:attrNameLst>
                                      </p:cBhvr>
                                      <p:to>
                                        <p:strVal val="visible"/>
                                      </p:to>
                                    </p:set>
                                    <p:animEffect transition="in" filter="wipe(left)">
                                      <p:cBhvr>
                                        <p:cTn id="17" dur="1000"/>
                                        <p:tgtEl>
                                          <p:spTgt spid="95">
                                            <p:graphicEl>
                                              <a:chart seriesIdx="-3" categoryIdx="-3" bldStep="gridLegend"/>
                                            </p:graphicEl>
                                          </p:spTgt>
                                        </p:tgtEl>
                                      </p:cBhvr>
                                    </p:animEffect>
                                  </p:childTnLst>
                                </p:cTn>
                              </p:par>
                              <p:par>
                                <p:cTn id="18" presetID="22" presetClass="entr" presetSubtype="8" fill="hold" grpId="0" nodeType="withEffect">
                                  <p:stCondLst>
                                    <p:cond delay="750"/>
                                  </p:stCondLst>
                                  <p:childTnLst>
                                    <p:set>
                                      <p:cBhvr>
                                        <p:cTn id="19" dur="1" fill="hold">
                                          <p:stCondLst>
                                            <p:cond delay="0"/>
                                          </p:stCondLst>
                                        </p:cTn>
                                        <p:tgtEl>
                                          <p:spTgt spid="95">
                                            <p:graphicEl>
                                              <a:chart seriesIdx="0" categoryIdx="-4" bldStep="series"/>
                                            </p:graphicEl>
                                          </p:spTgt>
                                        </p:tgtEl>
                                        <p:attrNameLst>
                                          <p:attrName>style.visibility</p:attrName>
                                        </p:attrNameLst>
                                      </p:cBhvr>
                                      <p:to>
                                        <p:strVal val="visible"/>
                                      </p:to>
                                    </p:set>
                                    <p:animEffect transition="in" filter="wipe(left)">
                                      <p:cBhvr>
                                        <p:cTn id="20" dur="1000"/>
                                        <p:tgtEl>
                                          <p:spTgt spid="95">
                                            <p:graphicEl>
                                              <a:chart seriesIdx="0" categoryIdx="-4" bldStep="series"/>
                                            </p:graphicEl>
                                          </p:spTgt>
                                        </p:tgtEl>
                                      </p:cBhvr>
                                    </p:animEffect>
                                  </p:childTnLst>
                                </p:cTn>
                              </p:par>
                              <p:par>
                                <p:cTn id="21" presetID="22" presetClass="entr" presetSubtype="8" fill="hold" grpId="0" nodeType="withEffect">
                                  <p:stCondLst>
                                    <p:cond delay="1500"/>
                                  </p:stCondLst>
                                  <p:childTnLst>
                                    <p:set>
                                      <p:cBhvr>
                                        <p:cTn id="22" dur="1" fill="hold">
                                          <p:stCondLst>
                                            <p:cond delay="0"/>
                                          </p:stCondLst>
                                        </p:cTn>
                                        <p:tgtEl>
                                          <p:spTgt spid="95">
                                            <p:graphicEl>
                                              <a:chart seriesIdx="1" categoryIdx="-4" bldStep="series"/>
                                            </p:graphicEl>
                                          </p:spTgt>
                                        </p:tgtEl>
                                        <p:attrNameLst>
                                          <p:attrName>style.visibility</p:attrName>
                                        </p:attrNameLst>
                                      </p:cBhvr>
                                      <p:to>
                                        <p:strVal val="visible"/>
                                      </p:to>
                                    </p:set>
                                    <p:animEffect transition="in" filter="wipe(left)">
                                      <p:cBhvr>
                                        <p:cTn id="23" dur="1000"/>
                                        <p:tgtEl>
                                          <p:spTgt spid="95">
                                            <p:graphicEl>
                                              <a:chart seriesIdx="1" categoryIdx="-4" bldStep="series"/>
                                            </p:graphicEl>
                                          </p:spTgt>
                                        </p:tgtEl>
                                      </p:cBhvr>
                                    </p:animEffect>
                                  </p:childTnLst>
                                </p:cTn>
                              </p:par>
                            </p:childTnLst>
                          </p:cTn>
                        </p:par>
                        <p:par>
                          <p:cTn id="24" fill="hold">
                            <p:stCondLst>
                              <p:cond delay="3500"/>
                            </p:stCondLst>
                            <p:childTnLst>
                              <p:par>
                                <p:cTn id="25" presetID="2" presetClass="entr" presetSubtype="4" accel="48000" decel="52000" fill="hold" grpId="0" nodeType="afterEffect">
                                  <p:stCondLst>
                                    <p:cond delay="0"/>
                                  </p:stCondLst>
                                  <p:childTnLst>
                                    <p:set>
                                      <p:cBhvr>
                                        <p:cTn id="26" dur="1" fill="hold">
                                          <p:stCondLst>
                                            <p:cond delay="0"/>
                                          </p:stCondLst>
                                        </p:cTn>
                                        <p:tgtEl>
                                          <p:spTgt spid="4"/>
                                        </p:tgtEl>
                                        <p:attrNameLst>
                                          <p:attrName>style.visibility</p:attrName>
                                        </p:attrNameLst>
                                      </p:cBhvr>
                                      <p:to>
                                        <p:strVal val="visible"/>
                                      </p:to>
                                    </p:set>
                                    <p:anim calcmode="lin" valueType="num">
                                      <p:cBhvr additive="base">
                                        <p:cTn id="27" dur="500" fill="hold"/>
                                        <p:tgtEl>
                                          <p:spTgt spid="4"/>
                                        </p:tgtEl>
                                        <p:attrNameLst>
                                          <p:attrName>ppt_x</p:attrName>
                                        </p:attrNameLst>
                                      </p:cBhvr>
                                      <p:tavLst>
                                        <p:tav tm="0">
                                          <p:val>
                                            <p:strVal val="#ppt_x"/>
                                          </p:val>
                                        </p:tav>
                                        <p:tav tm="100000">
                                          <p:val>
                                            <p:strVal val="#ppt_x"/>
                                          </p:val>
                                        </p:tav>
                                      </p:tavLst>
                                    </p:anim>
                                    <p:anim calcmode="lin" valueType="num">
                                      <p:cBhvr additive="base">
                                        <p:cTn id="2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 grpId="0"/>
      <p:bldGraphic spid="95" grpId="0" uiExpand="1">
        <p:bldSub>
          <a:bldChart bld="series"/>
        </p:bldSub>
      </p:bldGraphic>
      <p:bldP spid="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2" name="直接连接符 31"/>
          <p:cNvCxnSpPr/>
          <p:nvPr/>
        </p:nvCxnSpPr>
        <p:spPr>
          <a:xfrm flipV="1">
            <a:off x="2744235" y="3936844"/>
            <a:ext cx="1797865" cy="1252242"/>
          </a:xfrm>
          <a:prstGeom prst="line">
            <a:avLst/>
          </a:prstGeom>
          <a:ln w="57150">
            <a:solidFill>
              <a:srgbClr val="C00000"/>
            </a:solidFill>
          </a:ln>
          <a:effectLst/>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flipV="1">
            <a:off x="425549" y="5182741"/>
            <a:ext cx="2328763" cy="1675259"/>
          </a:xfrm>
          <a:prstGeom prst="line">
            <a:avLst/>
          </a:prstGeom>
          <a:ln w="57150">
            <a:solidFill>
              <a:srgbClr val="C00000"/>
            </a:solidFill>
          </a:ln>
          <a:effectLst/>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a:off x="4542101" y="3936845"/>
            <a:ext cx="2420469" cy="851361"/>
          </a:xfrm>
          <a:prstGeom prst="line">
            <a:avLst/>
          </a:prstGeom>
          <a:ln w="57150">
            <a:solidFill>
              <a:srgbClr val="C00000"/>
            </a:solidFill>
          </a:ln>
          <a:effectLst/>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flipV="1">
            <a:off x="6962579" y="2889035"/>
            <a:ext cx="2421475" cy="1899171"/>
          </a:xfrm>
          <a:prstGeom prst="line">
            <a:avLst/>
          </a:prstGeom>
          <a:ln w="57150">
            <a:solidFill>
              <a:srgbClr val="C00000"/>
            </a:solidFill>
          </a:ln>
          <a:effectLst/>
        </p:spPr>
        <p:style>
          <a:lnRef idx="1">
            <a:schemeClr val="accent1"/>
          </a:lnRef>
          <a:fillRef idx="0">
            <a:schemeClr val="accent1"/>
          </a:fillRef>
          <a:effectRef idx="0">
            <a:schemeClr val="accent1"/>
          </a:effectRef>
          <a:fontRef idx="minor">
            <a:schemeClr val="tx1"/>
          </a:fontRef>
        </p:style>
      </p:cxnSp>
      <p:grpSp>
        <p:nvGrpSpPr>
          <p:cNvPr id="20" name="组合 19"/>
          <p:cNvGrpSpPr/>
          <p:nvPr/>
        </p:nvGrpSpPr>
        <p:grpSpPr>
          <a:xfrm>
            <a:off x="2054078" y="4546255"/>
            <a:ext cx="1325769" cy="1320392"/>
            <a:chOff x="1540417" y="3410745"/>
            <a:chExt cx="994634" cy="990600"/>
          </a:xfrm>
          <a:solidFill>
            <a:srgbClr val="C40000"/>
          </a:solidFill>
        </p:grpSpPr>
        <p:grpSp>
          <p:nvGrpSpPr>
            <p:cNvPr id="18" name="组合 17"/>
            <p:cNvGrpSpPr/>
            <p:nvPr/>
          </p:nvGrpSpPr>
          <p:grpSpPr>
            <a:xfrm>
              <a:off x="1540417" y="3410745"/>
              <a:ext cx="994634" cy="990600"/>
              <a:chOff x="1540417" y="3410745"/>
              <a:chExt cx="994634" cy="990600"/>
            </a:xfrm>
            <a:grpFill/>
          </p:grpSpPr>
          <p:sp>
            <p:nvSpPr>
              <p:cNvPr id="39" name="椭圆 38"/>
              <p:cNvSpPr/>
              <p:nvPr/>
            </p:nvSpPr>
            <p:spPr>
              <a:xfrm>
                <a:off x="1622180" y="3490491"/>
                <a:ext cx="831108" cy="831108"/>
              </a:xfrm>
              <a:prstGeom prst="ellipse">
                <a:avLst/>
              </a:prstGeom>
              <a:grp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8" tIns="45714" rIns="91428" bIns="4571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203E6B"/>
                  </a:solidFill>
                  <a:effectLst/>
                  <a:uLnTx/>
                  <a:uFillTx/>
                  <a:latin typeface="宋体" pitchFamily="2" charset="-122"/>
                  <a:ea typeface="宋体" pitchFamily="2" charset="-122"/>
                  <a:cs typeface="+mn-cs"/>
                </a:endParaRPr>
              </a:p>
            </p:txBody>
          </p:sp>
          <p:grpSp>
            <p:nvGrpSpPr>
              <p:cNvPr id="17" name="组合 16"/>
              <p:cNvGrpSpPr/>
              <p:nvPr/>
            </p:nvGrpSpPr>
            <p:grpSpPr>
              <a:xfrm>
                <a:off x="1540417" y="3410745"/>
                <a:ext cx="994634" cy="990600"/>
                <a:chOff x="-17462" y="-9524"/>
                <a:chExt cx="1174751" cy="1169987"/>
              </a:xfrm>
              <a:grpFill/>
            </p:grpSpPr>
            <p:sp>
              <p:nvSpPr>
                <p:cNvPr id="5" name="Freeform 5"/>
                <p:cNvSpPr>
                  <a:spLocks/>
                </p:cNvSpPr>
                <p:nvPr/>
              </p:nvSpPr>
              <p:spPr bwMode="auto">
                <a:xfrm>
                  <a:off x="558801" y="1001713"/>
                  <a:ext cx="257175" cy="158750"/>
                </a:xfrm>
                <a:custGeom>
                  <a:avLst/>
                  <a:gdLst>
                    <a:gd name="T0" fmla="*/ 28 w 68"/>
                    <a:gd name="T1" fmla="*/ 14 h 42"/>
                    <a:gd name="T2" fmla="*/ 30 w 68"/>
                    <a:gd name="T3" fmla="*/ 31 h 42"/>
                    <a:gd name="T4" fmla="*/ 7 w 68"/>
                    <a:gd name="T5" fmla="*/ 32 h 42"/>
                    <a:gd name="T6" fmla="*/ 7 w 68"/>
                    <a:gd name="T7" fmla="*/ 23 h 42"/>
                    <a:gd name="T8" fmla="*/ 19 w 68"/>
                    <a:gd name="T9" fmla="*/ 23 h 42"/>
                    <a:gd name="T10" fmla="*/ 10 w 68"/>
                    <a:gd name="T11" fmla="*/ 24 h 42"/>
                    <a:gd name="T12" fmla="*/ 10 w 68"/>
                    <a:gd name="T13" fmla="*/ 29 h 42"/>
                    <a:gd name="T14" fmla="*/ 26 w 68"/>
                    <a:gd name="T15" fmla="*/ 24 h 42"/>
                    <a:gd name="T16" fmla="*/ 12 w 68"/>
                    <a:gd name="T17" fmla="*/ 15 h 42"/>
                    <a:gd name="T18" fmla="*/ 0 w 68"/>
                    <a:gd name="T19" fmla="*/ 17 h 42"/>
                    <a:gd name="T20" fmla="*/ 0 w 68"/>
                    <a:gd name="T21" fmla="*/ 38 h 42"/>
                    <a:gd name="T22" fmla="*/ 38 w 68"/>
                    <a:gd name="T23" fmla="*/ 33 h 42"/>
                    <a:gd name="T24" fmla="*/ 35 w 68"/>
                    <a:gd name="T25" fmla="*/ 16 h 42"/>
                    <a:gd name="T26" fmla="*/ 52 w 68"/>
                    <a:gd name="T27" fmla="*/ 8 h 42"/>
                    <a:gd name="T28" fmla="*/ 61 w 68"/>
                    <a:gd name="T29" fmla="*/ 22 h 42"/>
                    <a:gd name="T30" fmla="*/ 47 w 68"/>
                    <a:gd name="T31" fmla="*/ 28 h 42"/>
                    <a:gd name="T32" fmla="*/ 48 w 68"/>
                    <a:gd name="T33" fmla="*/ 19 h 42"/>
                    <a:gd name="T34" fmla="*/ 54 w 68"/>
                    <a:gd name="T35" fmla="*/ 19 h 42"/>
                    <a:gd name="T36" fmla="*/ 52 w 68"/>
                    <a:gd name="T37" fmla="*/ 13 h 42"/>
                    <a:gd name="T38" fmla="*/ 40 w 68"/>
                    <a:gd name="T39" fmla="*/ 17 h 42"/>
                    <a:gd name="T40" fmla="*/ 49 w 68"/>
                    <a:gd name="T41" fmla="*/ 34 h 42"/>
                    <a:gd name="T42" fmla="*/ 68 w 68"/>
                    <a:gd name="T43" fmla="*/ 23 h 42"/>
                    <a:gd name="T44" fmla="*/ 55 w 68"/>
                    <a:gd name="T45" fmla="*/ 0 h 42"/>
                    <a:gd name="T46" fmla="*/ 28 w 68"/>
                    <a:gd name="T47" fmla="*/ 14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8" h="42">
                      <a:moveTo>
                        <a:pt x="28" y="14"/>
                      </a:moveTo>
                      <a:cubicBezTo>
                        <a:pt x="30" y="31"/>
                        <a:pt x="30" y="31"/>
                        <a:pt x="30" y="31"/>
                      </a:cubicBezTo>
                      <a:cubicBezTo>
                        <a:pt x="30" y="31"/>
                        <a:pt x="17" y="34"/>
                        <a:pt x="7" y="32"/>
                      </a:cubicBezTo>
                      <a:cubicBezTo>
                        <a:pt x="7" y="23"/>
                        <a:pt x="7" y="23"/>
                        <a:pt x="7" y="23"/>
                      </a:cubicBezTo>
                      <a:cubicBezTo>
                        <a:pt x="7" y="23"/>
                        <a:pt x="16" y="16"/>
                        <a:pt x="19" y="23"/>
                      </a:cubicBezTo>
                      <a:cubicBezTo>
                        <a:pt x="19" y="23"/>
                        <a:pt x="10" y="22"/>
                        <a:pt x="10" y="24"/>
                      </a:cubicBezTo>
                      <a:cubicBezTo>
                        <a:pt x="10" y="26"/>
                        <a:pt x="10" y="29"/>
                        <a:pt x="10" y="29"/>
                      </a:cubicBezTo>
                      <a:cubicBezTo>
                        <a:pt x="10" y="29"/>
                        <a:pt x="26" y="33"/>
                        <a:pt x="26" y="24"/>
                      </a:cubicBezTo>
                      <a:cubicBezTo>
                        <a:pt x="26" y="14"/>
                        <a:pt x="18" y="14"/>
                        <a:pt x="12" y="15"/>
                      </a:cubicBezTo>
                      <a:cubicBezTo>
                        <a:pt x="6" y="15"/>
                        <a:pt x="0" y="17"/>
                        <a:pt x="0" y="17"/>
                      </a:cubicBezTo>
                      <a:cubicBezTo>
                        <a:pt x="0" y="38"/>
                        <a:pt x="0" y="38"/>
                        <a:pt x="0" y="38"/>
                      </a:cubicBezTo>
                      <a:cubicBezTo>
                        <a:pt x="0" y="38"/>
                        <a:pt x="20" y="42"/>
                        <a:pt x="38" y="33"/>
                      </a:cubicBezTo>
                      <a:cubicBezTo>
                        <a:pt x="35" y="16"/>
                        <a:pt x="35" y="16"/>
                        <a:pt x="35" y="16"/>
                      </a:cubicBezTo>
                      <a:cubicBezTo>
                        <a:pt x="52" y="8"/>
                        <a:pt x="52" y="8"/>
                        <a:pt x="52" y="8"/>
                      </a:cubicBezTo>
                      <a:cubicBezTo>
                        <a:pt x="61" y="22"/>
                        <a:pt x="61" y="22"/>
                        <a:pt x="61" y="22"/>
                      </a:cubicBezTo>
                      <a:cubicBezTo>
                        <a:pt x="47" y="28"/>
                        <a:pt x="47" y="28"/>
                        <a:pt x="47" y="28"/>
                      </a:cubicBezTo>
                      <a:cubicBezTo>
                        <a:pt x="48" y="19"/>
                        <a:pt x="48" y="19"/>
                        <a:pt x="48" y="19"/>
                      </a:cubicBezTo>
                      <a:cubicBezTo>
                        <a:pt x="48" y="19"/>
                        <a:pt x="52" y="18"/>
                        <a:pt x="54" y="19"/>
                      </a:cubicBezTo>
                      <a:cubicBezTo>
                        <a:pt x="55" y="21"/>
                        <a:pt x="57" y="15"/>
                        <a:pt x="52" y="13"/>
                      </a:cubicBezTo>
                      <a:cubicBezTo>
                        <a:pt x="46" y="11"/>
                        <a:pt x="40" y="17"/>
                        <a:pt x="40" y="17"/>
                      </a:cubicBezTo>
                      <a:cubicBezTo>
                        <a:pt x="40" y="17"/>
                        <a:pt x="42" y="37"/>
                        <a:pt x="49" y="34"/>
                      </a:cubicBezTo>
                      <a:cubicBezTo>
                        <a:pt x="57" y="32"/>
                        <a:pt x="68" y="23"/>
                        <a:pt x="68" y="23"/>
                      </a:cubicBezTo>
                      <a:cubicBezTo>
                        <a:pt x="55" y="0"/>
                        <a:pt x="55" y="0"/>
                        <a:pt x="55" y="0"/>
                      </a:cubicBezTo>
                      <a:lnTo>
                        <a:pt x="28"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2" tIns="60941" rIns="121882" bIns="6094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399" b="0" i="0" u="none" strike="noStrike" kern="1200" cap="none" spc="0" normalizeH="0" baseline="0" noProof="0" dirty="0">
                    <a:ln>
                      <a:noFill/>
                    </a:ln>
                    <a:solidFill>
                      <a:srgbClr val="C00000"/>
                    </a:solidFill>
                    <a:effectLst/>
                    <a:uLnTx/>
                    <a:uFillTx/>
                    <a:latin typeface="微软雅黑" panose="020B0503020204020204" pitchFamily="34" charset="-122"/>
                    <a:ea typeface="微软雅黑"/>
                    <a:cs typeface="+mn-cs"/>
                  </a:endParaRPr>
                </a:p>
              </p:txBody>
            </p:sp>
            <p:sp>
              <p:nvSpPr>
                <p:cNvPr id="6" name="Freeform 6"/>
                <p:cNvSpPr>
                  <a:spLocks/>
                </p:cNvSpPr>
                <p:nvPr/>
              </p:nvSpPr>
              <p:spPr bwMode="auto">
                <a:xfrm>
                  <a:off x="804863" y="846138"/>
                  <a:ext cx="234950" cy="227012"/>
                </a:xfrm>
                <a:custGeom>
                  <a:avLst/>
                  <a:gdLst>
                    <a:gd name="T0" fmla="*/ 23 w 62"/>
                    <a:gd name="T1" fmla="*/ 26 h 60"/>
                    <a:gd name="T2" fmla="*/ 33 w 62"/>
                    <a:gd name="T3" fmla="*/ 39 h 60"/>
                    <a:gd name="T4" fmla="*/ 14 w 62"/>
                    <a:gd name="T5" fmla="*/ 51 h 60"/>
                    <a:gd name="T6" fmla="*/ 9 w 62"/>
                    <a:gd name="T7" fmla="*/ 44 h 60"/>
                    <a:gd name="T8" fmla="*/ 19 w 62"/>
                    <a:gd name="T9" fmla="*/ 38 h 60"/>
                    <a:gd name="T10" fmla="*/ 12 w 62"/>
                    <a:gd name="T11" fmla="*/ 44 h 60"/>
                    <a:gd name="T12" fmla="*/ 15 w 62"/>
                    <a:gd name="T13" fmla="*/ 47 h 60"/>
                    <a:gd name="T14" fmla="*/ 26 w 62"/>
                    <a:gd name="T15" fmla="*/ 35 h 60"/>
                    <a:gd name="T16" fmla="*/ 9 w 62"/>
                    <a:gd name="T17" fmla="*/ 34 h 60"/>
                    <a:gd name="T18" fmla="*/ 0 w 62"/>
                    <a:gd name="T19" fmla="*/ 42 h 60"/>
                    <a:gd name="T20" fmla="*/ 10 w 62"/>
                    <a:gd name="T21" fmla="*/ 60 h 60"/>
                    <a:gd name="T22" fmla="*/ 41 w 62"/>
                    <a:gd name="T23" fmla="*/ 37 h 60"/>
                    <a:gd name="T24" fmla="*/ 30 w 62"/>
                    <a:gd name="T25" fmla="*/ 24 h 60"/>
                    <a:gd name="T26" fmla="*/ 41 w 62"/>
                    <a:gd name="T27" fmla="*/ 8 h 60"/>
                    <a:gd name="T28" fmla="*/ 55 w 62"/>
                    <a:gd name="T29" fmla="*/ 16 h 60"/>
                    <a:gd name="T30" fmla="*/ 47 w 62"/>
                    <a:gd name="T31" fmla="*/ 28 h 60"/>
                    <a:gd name="T32" fmla="*/ 42 w 62"/>
                    <a:gd name="T33" fmla="*/ 20 h 60"/>
                    <a:gd name="T34" fmla="*/ 48 w 62"/>
                    <a:gd name="T35" fmla="*/ 17 h 60"/>
                    <a:gd name="T36" fmla="*/ 43 w 62"/>
                    <a:gd name="T37" fmla="*/ 12 h 60"/>
                    <a:gd name="T38" fmla="*/ 35 w 62"/>
                    <a:gd name="T39" fmla="*/ 22 h 60"/>
                    <a:gd name="T40" fmla="*/ 51 w 62"/>
                    <a:gd name="T41" fmla="*/ 32 h 60"/>
                    <a:gd name="T42" fmla="*/ 62 w 62"/>
                    <a:gd name="T43" fmla="*/ 13 h 60"/>
                    <a:gd name="T44" fmla="*/ 39 w 62"/>
                    <a:gd name="T45" fmla="*/ 0 h 60"/>
                    <a:gd name="T46" fmla="*/ 23 w 62"/>
                    <a:gd name="T47" fmla="*/ 2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2" h="60">
                      <a:moveTo>
                        <a:pt x="23" y="26"/>
                      </a:moveTo>
                      <a:cubicBezTo>
                        <a:pt x="33" y="39"/>
                        <a:pt x="33" y="39"/>
                        <a:pt x="33" y="39"/>
                      </a:cubicBezTo>
                      <a:cubicBezTo>
                        <a:pt x="33" y="39"/>
                        <a:pt x="23" y="48"/>
                        <a:pt x="14" y="51"/>
                      </a:cubicBezTo>
                      <a:cubicBezTo>
                        <a:pt x="9" y="44"/>
                        <a:pt x="9" y="44"/>
                        <a:pt x="9" y="44"/>
                      </a:cubicBezTo>
                      <a:cubicBezTo>
                        <a:pt x="9" y="44"/>
                        <a:pt x="14" y="33"/>
                        <a:pt x="19" y="38"/>
                      </a:cubicBezTo>
                      <a:cubicBezTo>
                        <a:pt x="19" y="38"/>
                        <a:pt x="11" y="42"/>
                        <a:pt x="12" y="44"/>
                      </a:cubicBezTo>
                      <a:cubicBezTo>
                        <a:pt x="13" y="45"/>
                        <a:pt x="15" y="47"/>
                        <a:pt x="15" y="47"/>
                      </a:cubicBezTo>
                      <a:cubicBezTo>
                        <a:pt x="15" y="47"/>
                        <a:pt x="31" y="43"/>
                        <a:pt x="26" y="35"/>
                      </a:cubicBezTo>
                      <a:cubicBezTo>
                        <a:pt x="21" y="27"/>
                        <a:pt x="14" y="31"/>
                        <a:pt x="9" y="34"/>
                      </a:cubicBezTo>
                      <a:cubicBezTo>
                        <a:pt x="4" y="37"/>
                        <a:pt x="0" y="42"/>
                        <a:pt x="0" y="42"/>
                      </a:cubicBezTo>
                      <a:cubicBezTo>
                        <a:pt x="10" y="60"/>
                        <a:pt x="10" y="60"/>
                        <a:pt x="10" y="60"/>
                      </a:cubicBezTo>
                      <a:cubicBezTo>
                        <a:pt x="10" y="60"/>
                        <a:pt x="30" y="54"/>
                        <a:pt x="41" y="37"/>
                      </a:cubicBezTo>
                      <a:cubicBezTo>
                        <a:pt x="30" y="24"/>
                        <a:pt x="30" y="24"/>
                        <a:pt x="30" y="24"/>
                      </a:cubicBezTo>
                      <a:cubicBezTo>
                        <a:pt x="41" y="8"/>
                        <a:pt x="41" y="8"/>
                        <a:pt x="41" y="8"/>
                      </a:cubicBezTo>
                      <a:cubicBezTo>
                        <a:pt x="55" y="16"/>
                        <a:pt x="55" y="16"/>
                        <a:pt x="55" y="16"/>
                      </a:cubicBezTo>
                      <a:cubicBezTo>
                        <a:pt x="47" y="28"/>
                        <a:pt x="47" y="28"/>
                        <a:pt x="47" y="28"/>
                      </a:cubicBezTo>
                      <a:cubicBezTo>
                        <a:pt x="42" y="20"/>
                        <a:pt x="42" y="20"/>
                        <a:pt x="42" y="20"/>
                      </a:cubicBezTo>
                      <a:cubicBezTo>
                        <a:pt x="42" y="20"/>
                        <a:pt x="46" y="17"/>
                        <a:pt x="48" y="17"/>
                      </a:cubicBezTo>
                      <a:cubicBezTo>
                        <a:pt x="50" y="18"/>
                        <a:pt x="48" y="11"/>
                        <a:pt x="43" y="12"/>
                      </a:cubicBezTo>
                      <a:cubicBezTo>
                        <a:pt x="36" y="14"/>
                        <a:pt x="35" y="22"/>
                        <a:pt x="35" y="22"/>
                      </a:cubicBezTo>
                      <a:cubicBezTo>
                        <a:pt x="35" y="22"/>
                        <a:pt x="46" y="38"/>
                        <a:pt x="51" y="32"/>
                      </a:cubicBezTo>
                      <a:cubicBezTo>
                        <a:pt x="56" y="26"/>
                        <a:pt x="62" y="13"/>
                        <a:pt x="62" y="13"/>
                      </a:cubicBezTo>
                      <a:cubicBezTo>
                        <a:pt x="39" y="0"/>
                        <a:pt x="39" y="0"/>
                        <a:pt x="39" y="0"/>
                      </a:cubicBezTo>
                      <a:lnTo>
                        <a:pt x="23"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2" tIns="60941" rIns="121882" bIns="6094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399" b="0" i="0" u="none" strike="noStrike" kern="1200" cap="none" spc="0" normalizeH="0" baseline="0" noProof="0" dirty="0">
                    <a:ln>
                      <a:noFill/>
                    </a:ln>
                    <a:solidFill>
                      <a:srgbClr val="C00000"/>
                    </a:solidFill>
                    <a:effectLst/>
                    <a:uLnTx/>
                    <a:uFillTx/>
                    <a:latin typeface="微软雅黑" panose="020B0503020204020204" pitchFamily="34" charset="-122"/>
                    <a:ea typeface="微软雅黑"/>
                    <a:cs typeface="+mn-cs"/>
                  </a:endParaRPr>
                </a:p>
              </p:txBody>
            </p:sp>
            <p:sp>
              <p:nvSpPr>
                <p:cNvPr id="7" name="Freeform 7"/>
                <p:cNvSpPr>
                  <a:spLocks/>
                </p:cNvSpPr>
                <p:nvPr/>
              </p:nvSpPr>
              <p:spPr bwMode="auto">
                <a:xfrm>
                  <a:off x="985838" y="615950"/>
                  <a:ext cx="155575" cy="252412"/>
                </a:xfrm>
                <a:custGeom>
                  <a:avLst/>
                  <a:gdLst>
                    <a:gd name="T0" fmla="*/ 13 w 41"/>
                    <a:gd name="T1" fmla="*/ 0 h 67"/>
                    <a:gd name="T2" fmla="*/ 12 w 41"/>
                    <a:gd name="T3" fmla="*/ 31 h 67"/>
                    <a:gd name="T4" fmla="*/ 28 w 41"/>
                    <a:gd name="T5" fmla="*/ 38 h 67"/>
                    <a:gd name="T6" fmla="*/ 17 w 41"/>
                    <a:gd name="T7" fmla="*/ 58 h 67"/>
                    <a:gd name="T8" fmla="*/ 9 w 41"/>
                    <a:gd name="T9" fmla="*/ 54 h 67"/>
                    <a:gd name="T10" fmla="*/ 15 w 41"/>
                    <a:gd name="T11" fmla="*/ 43 h 67"/>
                    <a:gd name="T12" fmla="*/ 12 w 41"/>
                    <a:gd name="T13" fmla="*/ 52 h 67"/>
                    <a:gd name="T14" fmla="*/ 16 w 41"/>
                    <a:gd name="T15" fmla="*/ 54 h 67"/>
                    <a:gd name="T16" fmla="*/ 19 w 41"/>
                    <a:gd name="T17" fmla="*/ 38 h 67"/>
                    <a:gd name="T18" fmla="*/ 5 w 41"/>
                    <a:gd name="T19" fmla="*/ 45 h 67"/>
                    <a:gd name="T20" fmla="*/ 0 w 41"/>
                    <a:gd name="T21" fmla="*/ 57 h 67"/>
                    <a:gd name="T22" fmla="*/ 18 w 41"/>
                    <a:gd name="T23" fmla="*/ 67 h 67"/>
                    <a:gd name="T24" fmla="*/ 34 w 41"/>
                    <a:gd name="T25" fmla="*/ 32 h 67"/>
                    <a:gd name="T26" fmla="*/ 17 w 41"/>
                    <a:gd name="T27" fmla="*/ 26 h 67"/>
                    <a:gd name="T28" fmla="*/ 18 w 41"/>
                    <a:gd name="T29" fmla="*/ 7 h 67"/>
                    <a:gd name="T30" fmla="*/ 35 w 41"/>
                    <a:gd name="T31" fmla="*/ 7 h 67"/>
                    <a:gd name="T32" fmla="*/ 34 w 41"/>
                    <a:gd name="T33" fmla="*/ 21 h 67"/>
                    <a:gd name="T34" fmla="*/ 26 w 41"/>
                    <a:gd name="T35" fmla="*/ 16 h 67"/>
                    <a:gd name="T36" fmla="*/ 29 w 41"/>
                    <a:gd name="T37" fmla="*/ 12 h 67"/>
                    <a:gd name="T38" fmla="*/ 23 w 41"/>
                    <a:gd name="T39" fmla="*/ 10 h 67"/>
                    <a:gd name="T40" fmla="*/ 20 w 41"/>
                    <a:gd name="T41" fmla="*/ 22 h 67"/>
                    <a:gd name="T42" fmla="*/ 40 w 41"/>
                    <a:gd name="T43" fmla="*/ 23 h 67"/>
                    <a:gd name="T44" fmla="*/ 39 w 41"/>
                    <a:gd name="T45" fmla="*/ 1 h 67"/>
                    <a:gd name="T46" fmla="*/ 13 w 41"/>
                    <a:gd name="T47"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1" h="67">
                      <a:moveTo>
                        <a:pt x="13" y="0"/>
                      </a:moveTo>
                      <a:cubicBezTo>
                        <a:pt x="12" y="31"/>
                        <a:pt x="12" y="31"/>
                        <a:pt x="12" y="31"/>
                      </a:cubicBezTo>
                      <a:cubicBezTo>
                        <a:pt x="28" y="38"/>
                        <a:pt x="28" y="38"/>
                        <a:pt x="28" y="38"/>
                      </a:cubicBezTo>
                      <a:cubicBezTo>
                        <a:pt x="28" y="38"/>
                        <a:pt x="23" y="50"/>
                        <a:pt x="17" y="58"/>
                      </a:cubicBezTo>
                      <a:cubicBezTo>
                        <a:pt x="9" y="54"/>
                        <a:pt x="9" y="54"/>
                        <a:pt x="9" y="54"/>
                      </a:cubicBezTo>
                      <a:cubicBezTo>
                        <a:pt x="9" y="54"/>
                        <a:pt x="8" y="42"/>
                        <a:pt x="15" y="43"/>
                      </a:cubicBezTo>
                      <a:cubicBezTo>
                        <a:pt x="15" y="43"/>
                        <a:pt x="10" y="51"/>
                        <a:pt x="12" y="52"/>
                      </a:cubicBezTo>
                      <a:cubicBezTo>
                        <a:pt x="14" y="53"/>
                        <a:pt x="16" y="54"/>
                        <a:pt x="16" y="54"/>
                      </a:cubicBezTo>
                      <a:cubicBezTo>
                        <a:pt x="16" y="54"/>
                        <a:pt x="27" y="42"/>
                        <a:pt x="19" y="38"/>
                      </a:cubicBezTo>
                      <a:cubicBezTo>
                        <a:pt x="11" y="33"/>
                        <a:pt x="7" y="40"/>
                        <a:pt x="5" y="45"/>
                      </a:cubicBezTo>
                      <a:cubicBezTo>
                        <a:pt x="2" y="51"/>
                        <a:pt x="0" y="57"/>
                        <a:pt x="0" y="57"/>
                      </a:cubicBezTo>
                      <a:cubicBezTo>
                        <a:pt x="18" y="67"/>
                        <a:pt x="18" y="67"/>
                        <a:pt x="18" y="67"/>
                      </a:cubicBezTo>
                      <a:cubicBezTo>
                        <a:pt x="18" y="67"/>
                        <a:pt x="32" y="52"/>
                        <a:pt x="34" y="32"/>
                      </a:cubicBezTo>
                      <a:cubicBezTo>
                        <a:pt x="17" y="26"/>
                        <a:pt x="17" y="26"/>
                        <a:pt x="17" y="26"/>
                      </a:cubicBezTo>
                      <a:cubicBezTo>
                        <a:pt x="18" y="7"/>
                        <a:pt x="18" y="7"/>
                        <a:pt x="18" y="7"/>
                      </a:cubicBezTo>
                      <a:cubicBezTo>
                        <a:pt x="35" y="7"/>
                        <a:pt x="35" y="7"/>
                        <a:pt x="35" y="7"/>
                      </a:cubicBezTo>
                      <a:cubicBezTo>
                        <a:pt x="34" y="21"/>
                        <a:pt x="34" y="21"/>
                        <a:pt x="34" y="21"/>
                      </a:cubicBezTo>
                      <a:cubicBezTo>
                        <a:pt x="26" y="16"/>
                        <a:pt x="26" y="16"/>
                        <a:pt x="26" y="16"/>
                      </a:cubicBezTo>
                      <a:cubicBezTo>
                        <a:pt x="26" y="16"/>
                        <a:pt x="27" y="12"/>
                        <a:pt x="29" y="12"/>
                      </a:cubicBezTo>
                      <a:cubicBezTo>
                        <a:pt x="32" y="11"/>
                        <a:pt x="27" y="6"/>
                        <a:pt x="23" y="10"/>
                      </a:cubicBezTo>
                      <a:cubicBezTo>
                        <a:pt x="18" y="14"/>
                        <a:pt x="20" y="22"/>
                        <a:pt x="20" y="22"/>
                      </a:cubicBezTo>
                      <a:cubicBezTo>
                        <a:pt x="20" y="22"/>
                        <a:pt x="38" y="30"/>
                        <a:pt x="40" y="23"/>
                      </a:cubicBezTo>
                      <a:cubicBezTo>
                        <a:pt x="41" y="15"/>
                        <a:pt x="39" y="1"/>
                        <a:pt x="39" y="1"/>
                      </a:cubicBezTo>
                      <a:lnTo>
                        <a:pt x="1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2" tIns="60941" rIns="121882" bIns="6094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399" b="0" i="0" u="none" strike="noStrike" kern="1200" cap="none" spc="0" normalizeH="0" baseline="0" noProof="0" dirty="0">
                    <a:ln>
                      <a:noFill/>
                    </a:ln>
                    <a:solidFill>
                      <a:srgbClr val="C00000"/>
                    </a:solidFill>
                    <a:effectLst/>
                    <a:uLnTx/>
                    <a:uFillTx/>
                    <a:latin typeface="微软雅黑" panose="020B0503020204020204" pitchFamily="34" charset="-122"/>
                    <a:ea typeface="微软雅黑"/>
                    <a:cs typeface="+mn-cs"/>
                  </a:endParaRPr>
                </a:p>
              </p:txBody>
            </p:sp>
            <p:sp>
              <p:nvSpPr>
                <p:cNvPr id="8" name="Freeform 8"/>
                <p:cNvSpPr>
                  <a:spLocks/>
                </p:cNvSpPr>
                <p:nvPr/>
              </p:nvSpPr>
              <p:spPr bwMode="auto">
                <a:xfrm>
                  <a:off x="993776" y="331788"/>
                  <a:ext cx="163513" cy="257175"/>
                </a:xfrm>
                <a:custGeom>
                  <a:avLst/>
                  <a:gdLst>
                    <a:gd name="T0" fmla="*/ 14 w 43"/>
                    <a:gd name="T1" fmla="*/ 39 h 68"/>
                    <a:gd name="T2" fmla="*/ 31 w 43"/>
                    <a:gd name="T3" fmla="*/ 37 h 68"/>
                    <a:gd name="T4" fmla="*/ 32 w 43"/>
                    <a:gd name="T5" fmla="*/ 60 h 68"/>
                    <a:gd name="T6" fmla="*/ 23 w 43"/>
                    <a:gd name="T7" fmla="*/ 60 h 68"/>
                    <a:gd name="T8" fmla="*/ 23 w 43"/>
                    <a:gd name="T9" fmla="*/ 49 h 68"/>
                    <a:gd name="T10" fmla="*/ 25 w 43"/>
                    <a:gd name="T11" fmla="*/ 57 h 68"/>
                    <a:gd name="T12" fmla="*/ 29 w 43"/>
                    <a:gd name="T13" fmla="*/ 57 h 68"/>
                    <a:gd name="T14" fmla="*/ 24 w 43"/>
                    <a:gd name="T15" fmla="*/ 41 h 68"/>
                    <a:gd name="T16" fmla="*/ 15 w 43"/>
                    <a:gd name="T17" fmla="*/ 55 h 68"/>
                    <a:gd name="T18" fmla="*/ 17 w 43"/>
                    <a:gd name="T19" fmla="*/ 68 h 68"/>
                    <a:gd name="T20" fmla="*/ 38 w 43"/>
                    <a:gd name="T21" fmla="*/ 68 h 68"/>
                    <a:gd name="T22" fmla="*/ 34 w 43"/>
                    <a:gd name="T23" fmla="*/ 30 h 68"/>
                    <a:gd name="T24" fmla="*/ 17 w 43"/>
                    <a:gd name="T25" fmla="*/ 32 h 68"/>
                    <a:gd name="T26" fmla="*/ 8 w 43"/>
                    <a:gd name="T27" fmla="*/ 15 h 68"/>
                    <a:gd name="T28" fmla="*/ 22 w 43"/>
                    <a:gd name="T29" fmla="*/ 7 h 68"/>
                    <a:gd name="T30" fmla="*/ 29 w 43"/>
                    <a:gd name="T31" fmla="*/ 20 h 68"/>
                    <a:gd name="T32" fmla="*/ 19 w 43"/>
                    <a:gd name="T33" fmla="*/ 20 h 68"/>
                    <a:gd name="T34" fmla="*/ 20 w 43"/>
                    <a:gd name="T35" fmla="*/ 14 h 68"/>
                    <a:gd name="T36" fmla="*/ 13 w 43"/>
                    <a:gd name="T37" fmla="*/ 16 h 68"/>
                    <a:gd name="T38" fmla="*/ 17 w 43"/>
                    <a:gd name="T39" fmla="*/ 28 h 68"/>
                    <a:gd name="T40" fmla="*/ 34 w 43"/>
                    <a:gd name="T41" fmla="*/ 18 h 68"/>
                    <a:gd name="T42" fmla="*/ 23 w 43"/>
                    <a:gd name="T43" fmla="*/ 0 h 68"/>
                    <a:gd name="T44" fmla="*/ 0 w 43"/>
                    <a:gd name="T45" fmla="*/ 12 h 68"/>
                    <a:gd name="T46" fmla="*/ 14 w 43"/>
                    <a:gd name="T47" fmla="*/ 39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3" h="68">
                      <a:moveTo>
                        <a:pt x="14" y="39"/>
                      </a:moveTo>
                      <a:cubicBezTo>
                        <a:pt x="31" y="37"/>
                        <a:pt x="31" y="37"/>
                        <a:pt x="31" y="37"/>
                      </a:cubicBezTo>
                      <a:cubicBezTo>
                        <a:pt x="31" y="37"/>
                        <a:pt x="34" y="50"/>
                        <a:pt x="32" y="60"/>
                      </a:cubicBezTo>
                      <a:cubicBezTo>
                        <a:pt x="23" y="60"/>
                        <a:pt x="23" y="60"/>
                        <a:pt x="23" y="60"/>
                      </a:cubicBezTo>
                      <a:cubicBezTo>
                        <a:pt x="23" y="60"/>
                        <a:pt x="17" y="51"/>
                        <a:pt x="23" y="49"/>
                      </a:cubicBezTo>
                      <a:cubicBezTo>
                        <a:pt x="23" y="49"/>
                        <a:pt x="23" y="57"/>
                        <a:pt x="25" y="57"/>
                      </a:cubicBezTo>
                      <a:cubicBezTo>
                        <a:pt x="27" y="57"/>
                        <a:pt x="29" y="57"/>
                        <a:pt x="29" y="57"/>
                      </a:cubicBezTo>
                      <a:cubicBezTo>
                        <a:pt x="29" y="57"/>
                        <a:pt x="33" y="41"/>
                        <a:pt x="24" y="41"/>
                      </a:cubicBezTo>
                      <a:cubicBezTo>
                        <a:pt x="15" y="41"/>
                        <a:pt x="15" y="49"/>
                        <a:pt x="15" y="55"/>
                      </a:cubicBezTo>
                      <a:cubicBezTo>
                        <a:pt x="15" y="61"/>
                        <a:pt x="17" y="68"/>
                        <a:pt x="17" y="68"/>
                      </a:cubicBezTo>
                      <a:cubicBezTo>
                        <a:pt x="38" y="68"/>
                        <a:pt x="38" y="68"/>
                        <a:pt x="38" y="68"/>
                      </a:cubicBezTo>
                      <a:cubicBezTo>
                        <a:pt x="38" y="68"/>
                        <a:pt x="43" y="48"/>
                        <a:pt x="34" y="30"/>
                      </a:cubicBezTo>
                      <a:cubicBezTo>
                        <a:pt x="17" y="32"/>
                        <a:pt x="17" y="32"/>
                        <a:pt x="17" y="32"/>
                      </a:cubicBezTo>
                      <a:cubicBezTo>
                        <a:pt x="8" y="15"/>
                        <a:pt x="8" y="15"/>
                        <a:pt x="8" y="15"/>
                      </a:cubicBezTo>
                      <a:cubicBezTo>
                        <a:pt x="22" y="7"/>
                        <a:pt x="22" y="7"/>
                        <a:pt x="22" y="7"/>
                      </a:cubicBezTo>
                      <a:cubicBezTo>
                        <a:pt x="29" y="20"/>
                        <a:pt x="29" y="20"/>
                        <a:pt x="29" y="20"/>
                      </a:cubicBezTo>
                      <a:cubicBezTo>
                        <a:pt x="19" y="20"/>
                        <a:pt x="19" y="20"/>
                        <a:pt x="19" y="20"/>
                      </a:cubicBezTo>
                      <a:cubicBezTo>
                        <a:pt x="19" y="20"/>
                        <a:pt x="18" y="15"/>
                        <a:pt x="20" y="14"/>
                      </a:cubicBezTo>
                      <a:cubicBezTo>
                        <a:pt x="21" y="12"/>
                        <a:pt x="15" y="10"/>
                        <a:pt x="13" y="16"/>
                      </a:cubicBezTo>
                      <a:cubicBezTo>
                        <a:pt x="11" y="22"/>
                        <a:pt x="17" y="28"/>
                        <a:pt x="17" y="28"/>
                      </a:cubicBezTo>
                      <a:cubicBezTo>
                        <a:pt x="17" y="28"/>
                        <a:pt x="37" y="25"/>
                        <a:pt x="34" y="18"/>
                      </a:cubicBezTo>
                      <a:cubicBezTo>
                        <a:pt x="32" y="11"/>
                        <a:pt x="23" y="0"/>
                        <a:pt x="23" y="0"/>
                      </a:cubicBezTo>
                      <a:cubicBezTo>
                        <a:pt x="0" y="12"/>
                        <a:pt x="0" y="12"/>
                        <a:pt x="0" y="12"/>
                      </a:cubicBezTo>
                      <a:lnTo>
                        <a:pt x="14" y="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2" tIns="60941" rIns="121882" bIns="6094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399" b="0" i="0" u="none" strike="noStrike" kern="1200" cap="none" spc="0" normalizeH="0" baseline="0" noProof="0" dirty="0">
                    <a:ln>
                      <a:noFill/>
                    </a:ln>
                    <a:solidFill>
                      <a:srgbClr val="C00000"/>
                    </a:solidFill>
                    <a:effectLst/>
                    <a:uLnTx/>
                    <a:uFillTx/>
                    <a:latin typeface="微软雅黑" panose="020B0503020204020204" pitchFamily="34" charset="-122"/>
                    <a:ea typeface="微软雅黑"/>
                    <a:cs typeface="+mn-cs"/>
                  </a:endParaRPr>
                </a:p>
              </p:txBody>
            </p:sp>
            <p:sp>
              <p:nvSpPr>
                <p:cNvPr id="9" name="Freeform 9"/>
                <p:cNvSpPr>
                  <a:spLocks/>
                </p:cNvSpPr>
                <p:nvPr/>
              </p:nvSpPr>
              <p:spPr bwMode="auto">
                <a:xfrm>
                  <a:off x="838201" y="107950"/>
                  <a:ext cx="228600" cy="234950"/>
                </a:xfrm>
                <a:custGeom>
                  <a:avLst/>
                  <a:gdLst>
                    <a:gd name="T0" fmla="*/ 26 w 60"/>
                    <a:gd name="T1" fmla="*/ 38 h 62"/>
                    <a:gd name="T2" fmla="*/ 40 w 60"/>
                    <a:gd name="T3" fmla="*/ 28 h 62"/>
                    <a:gd name="T4" fmla="*/ 51 w 60"/>
                    <a:gd name="T5" fmla="*/ 48 h 62"/>
                    <a:gd name="T6" fmla="*/ 44 w 60"/>
                    <a:gd name="T7" fmla="*/ 52 h 62"/>
                    <a:gd name="T8" fmla="*/ 38 w 60"/>
                    <a:gd name="T9" fmla="*/ 42 h 62"/>
                    <a:gd name="T10" fmla="*/ 44 w 60"/>
                    <a:gd name="T11" fmla="*/ 49 h 62"/>
                    <a:gd name="T12" fmla="*/ 47 w 60"/>
                    <a:gd name="T13" fmla="*/ 47 h 62"/>
                    <a:gd name="T14" fmla="*/ 35 w 60"/>
                    <a:gd name="T15" fmla="*/ 35 h 62"/>
                    <a:gd name="T16" fmla="*/ 34 w 60"/>
                    <a:gd name="T17" fmla="*/ 52 h 62"/>
                    <a:gd name="T18" fmla="*/ 42 w 60"/>
                    <a:gd name="T19" fmla="*/ 62 h 62"/>
                    <a:gd name="T20" fmla="*/ 60 w 60"/>
                    <a:gd name="T21" fmla="*/ 51 h 62"/>
                    <a:gd name="T22" fmla="*/ 38 w 60"/>
                    <a:gd name="T23" fmla="*/ 20 h 62"/>
                    <a:gd name="T24" fmla="*/ 24 w 60"/>
                    <a:gd name="T25" fmla="*/ 31 h 62"/>
                    <a:gd name="T26" fmla="*/ 8 w 60"/>
                    <a:gd name="T27" fmla="*/ 21 h 62"/>
                    <a:gd name="T28" fmla="*/ 16 w 60"/>
                    <a:gd name="T29" fmla="*/ 7 h 62"/>
                    <a:gd name="T30" fmla="*/ 28 w 60"/>
                    <a:gd name="T31" fmla="*/ 15 h 62"/>
                    <a:gd name="T32" fmla="*/ 20 w 60"/>
                    <a:gd name="T33" fmla="*/ 19 h 62"/>
                    <a:gd name="T34" fmla="*/ 18 w 60"/>
                    <a:gd name="T35" fmla="*/ 14 h 62"/>
                    <a:gd name="T36" fmla="*/ 13 w 60"/>
                    <a:gd name="T37" fmla="*/ 19 h 62"/>
                    <a:gd name="T38" fmla="*/ 22 w 60"/>
                    <a:gd name="T39" fmla="*/ 27 h 62"/>
                    <a:gd name="T40" fmla="*/ 32 w 60"/>
                    <a:gd name="T41" fmla="*/ 10 h 62"/>
                    <a:gd name="T42" fmla="*/ 13 w 60"/>
                    <a:gd name="T43" fmla="*/ 0 h 62"/>
                    <a:gd name="T44" fmla="*/ 0 w 60"/>
                    <a:gd name="T45" fmla="*/ 22 h 62"/>
                    <a:gd name="T46" fmla="*/ 26 w 60"/>
                    <a:gd name="T47" fmla="*/ 38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0" h="62">
                      <a:moveTo>
                        <a:pt x="26" y="38"/>
                      </a:moveTo>
                      <a:cubicBezTo>
                        <a:pt x="40" y="28"/>
                        <a:pt x="40" y="28"/>
                        <a:pt x="40" y="28"/>
                      </a:cubicBezTo>
                      <a:cubicBezTo>
                        <a:pt x="40" y="28"/>
                        <a:pt x="48" y="38"/>
                        <a:pt x="51" y="48"/>
                      </a:cubicBezTo>
                      <a:cubicBezTo>
                        <a:pt x="44" y="52"/>
                        <a:pt x="44" y="52"/>
                        <a:pt x="44" y="52"/>
                      </a:cubicBezTo>
                      <a:cubicBezTo>
                        <a:pt x="44" y="52"/>
                        <a:pt x="34" y="48"/>
                        <a:pt x="38" y="42"/>
                      </a:cubicBezTo>
                      <a:cubicBezTo>
                        <a:pt x="38" y="42"/>
                        <a:pt x="42" y="50"/>
                        <a:pt x="44" y="49"/>
                      </a:cubicBezTo>
                      <a:cubicBezTo>
                        <a:pt x="46" y="48"/>
                        <a:pt x="47" y="47"/>
                        <a:pt x="47" y="47"/>
                      </a:cubicBezTo>
                      <a:cubicBezTo>
                        <a:pt x="47" y="47"/>
                        <a:pt x="43" y="31"/>
                        <a:pt x="35" y="35"/>
                      </a:cubicBezTo>
                      <a:cubicBezTo>
                        <a:pt x="27" y="40"/>
                        <a:pt x="31" y="47"/>
                        <a:pt x="34" y="52"/>
                      </a:cubicBezTo>
                      <a:cubicBezTo>
                        <a:pt x="38" y="57"/>
                        <a:pt x="42" y="62"/>
                        <a:pt x="42" y="62"/>
                      </a:cubicBezTo>
                      <a:cubicBezTo>
                        <a:pt x="60" y="51"/>
                        <a:pt x="60" y="51"/>
                        <a:pt x="60" y="51"/>
                      </a:cubicBezTo>
                      <a:cubicBezTo>
                        <a:pt x="60" y="51"/>
                        <a:pt x="54" y="32"/>
                        <a:pt x="38" y="20"/>
                      </a:cubicBezTo>
                      <a:cubicBezTo>
                        <a:pt x="24" y="31"/>
                        <a:pt x="24" y="31"/>
                        <a:pt x="24" y="31"/>
                      </a:cubicBezTo>
                      <a:cubicBezTo>
                        <a:pt x="8" y="21"/>
                        <a:pt x="8" y="21"/>
                        <a:pt x="8" y="21"/>
                      </a:cubicBezTo>
                      <a:cubicBezTo>
                        <a:pt x="16" y="7"/>
                        <a:pt x="16" y="7"/>
                        <a:pt x="16" y="7"/>
                      </a:cubicBezTo>
                      <a:cubicBezTo>
                        <a:pt x="28" y="15"/>
                        <a:pt x="28" y="15"/>
                        <a:pt x="28" y="15"/>
                      </a:cubicBezTo>
                      <a:cubicBezTo>
                        <a:pt x="20" y="19"/>
                        <a:pt x="20" y="19"/>
                        <a:pt x="20" y="19"/>
                      </a:cubicBezTo>
                      <a:cubicBezTo>
                        <a:pt x="20" y="19"/>
                        <a:pt x="17" y="16"/>
                        <a:pt x="18" y="14"/>
                      </a:cubicBezTo>
                      <a:cubicBezTo>
                        <a:pt x="18" y="12"/>
                        <a:pt x="12" y="13"/>
                        <a:pt x="13" y="19"/>
                      </a:cubicBezTo>
                      <a:cubicBezTo>
                        <a:pt x="14" y="25"/>
                        <a:pt x="22" y="27"/>
                        <a:pt x="22" y="27"/>
                      </a:cubicBezTo>
                      <a:cubicBezTo>
                        <a:pt x="22" y="27"/>
                        <a:pt x="38" y="15"/>
                        <a:pt x="32" y="10"/>
                      </a:cubicBezTo>
                      <a:cubicBezTo>
                        <a:pt x="27" y="5"/>
                        <a:pt x="13" y="0"/>
                        <a:pt x="13" y="0"/>
                      </a:cubicBezTo>
                      <a:cubicBezTo>
                        <a:pt x="0" y="22"/>
                        <a:pt x="0" y="22"/>
                        <a:pt x="0" y="22"/>
                      </a:cubicBezTo>
                      <a:lnTo>
                        <a:pt x="26" y="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2" tIns="60941" rIns="121882" bIns="6094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399" b="0" i="0" u="none" strike="noStrike" kern="1200" cap="none" spc="0" normalizeH="0" baseline="0" noProof="0" dirty="0">
                    <a:ln>
                      <a:noFill/>
                    </a:ln>
                    <a:solidFill>
                      <a:srgbClr val="C00000"/>
                    </a:solidFill>
                    <a:effectLst/>
                    <a:uLnTx/>
                    <a:uFillTx/>
                    <a:latin typeface="微软雅黑" panose="020B0503020204020204" pitchFamily="34" charset="-122"/>
                    <a:ea typeface="微软雅黑"/>
                    <a:cs typeface="+mn-cs"/>
                  </a:endParaRPr>
                </a:p>
              </p:txBody>
            </p:sp>
            <p:sp>
              <p:nvSpPr>
                <p:cNvPr id="10" name="Freeform 10"/>
                <p:cNvSpPr>
                  <a:spLocks/>
                </p:cNvSpPr>
                <p:nvPr/>
              </p:nvSpPr>
              <p:spPr bwMode="auto">
                <a:xfrm>
                  <a:off x="611188" y="1588"/>
                  <a:ext cx="250825" cy="155575"/>
                </a:xfrm>
                <a:custGeom>
                  <a:avLst/>
                  <a:gdLst>
                    <a:gd name="T0" fmla="*/ 37 w 66"/>
                    <a:gd name="T1" fmla="*/ 14 h 41"/>
                    <a:gd name="T2" fmla="*/ 57 w 66"/>
                    <a:gd name="T3" fmla="*/ 25 h 41"/>
                    <a:gd name="T4" fmla="*/ 53 w 66"/>
                    <a:gd name="T5" fmla="*/ 32 h 41"/>
                    <a:gd name="T6" fmla="*/ 43 w 66"/>
                    <a:gd name="T7" fmla="*/ 27 h 41"/>
                    <a:gd name="T8" fmla="*/ 51 w 66"/>
                    <a:gd name="T9" fmla="*/ 30 h 41"/>
                    <a:gd name="T10" fmla="*/ 53 w 66"/>
                    <a:gd name="T11" fmla="*/ 26 h 41"/>
                    <a:gd name="T12" fmla="*/ 37 w 66"/>
                    <a:gd name="T13" fmla="*/ 22 h 41"/>
                    <a:gd name="T14" fmla="*/ 44 w 66"/>
                    <a:gd name="T15" fmla="*/ 37 h 41"/>
                    <a:gd name="T16" fmla="*/ 56 w 66"/>
                    <a:gd name="T17" fmla="*/ 41 h 41"/>
                    <a:gd name="T18" fmla="*/ 66 w 66"/>
                    <a:gd name="T19" fmla="*/ 23 h 41"/>
                    <a:gd name="T20" fmla="*/ 31 w 66"/>
                    <a:gd name="T21" fmla="*/ 8 h 41"/>
                    <a:gd name="T22" fmla="*/ 25 w 66"/>
                    <a:gd name="T23" fmla="*/ 24 h 41"/>
                    <a:gd name="T24" fmla="*/ 6 w 66"/>
                    <a:gd name="T25" fmla="*/ 23 h 41"/>
                    <a:gd name="T26" fmla="*/ 6 w 66"/>
                    <a:gd name="T27" fmla="*/ 7 h 41"/>
                    <a:gd name="T28" fmla="*/ 21 w 66"/>
                    <a:gd name="T29" fmla="*/ 8 h 41"/>
                    <a:gd name="T30" fmla="*/ 16 w 66"/>
                    <a:gd name="T31" fmla="*/ 15 h 41"/>
                    <a:gd name="T32" fmla="*/ 11 w 66"/>
                    <a:gd name="T33" fmla="*/ 12 h 41"/>
                    <a:gd name="T34" fmla="*/ 9 w 66"/>
                    <a:gd name="T35" fmla="*/ 19 h 41"/>
                    <a:gd name="T36" fmla="*/ 21 w 66"/>
                    <a:gd name="T37" fmla="*/ 21 h 41"/>
                    <a:gd name="T38" fmla="*/ 22 w 66"/>
                    <a:gd name="T39" fmla="*/ 2 h 41"/>
                    <a:gd name="T40" fmla="*/ 0 w 66"/>
                    <a:gd name="T41" fmla="*/ 2 h 41"/>
                    <a:gd name="T42" fmla="*/ 0 w 66"/>
                    <a:gd name="T43" fmla="*/ 28 h 41"/>
                    <a:gd name="T44" fmla="*/ 30 w 66"/>
                    <a:gd name="T45" fmla="*/ 29 h 41"/>
                    <a:gd name="T46" fmla="*/ 37 w 66"/>
                    <a:gd name="T47" fmla="*/ 14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6" h="41">
                      <a:moveTo>
                        <a:pt x="37" y="14"/>
                      </a:moveTo>
                      <a:cubicBezTo>
                        <a:pt x="37" y="14"/>
                        <a:pt x="49" y="18"/>
                        <a:pt x="57" y="25"/>
                      </a:cubicBezTo>
                      <a:cubicBezTo>
                        <a:pt x="53" y="32"/>
                        <a:pt x="53" y="32"/>
                        <a:pt x="53" y="32"/>
                      </a:cubicBezTo>
                      <a:cubicBezTo>
                        <a:pt x="53" y="32"/>
                        <a:pt x="42" y="33"/>
                        <a:pt x="43" y="27"/>
                      </a:cubicBezTo>
                      <a:cubicBezTo>
                        <a:pt x="43" y="27"/>
                        <a:pt x="50" y="31"/>
                        <a:pt x="51" y="30"/>
                      </a:cubicBezTo>
                      <a:cubicBezTo>
                        <a:pt x="52" y="28"/>
                        <a:pt x="53" y="26"/>
                        <a:pt x="53" y="26"/>
                      </a:cubicBezTo>
                      <a:cubicBezTo>
                        <a:pt x="53" y="26"/>
                        <a:pt x="41" y="14"/>
                        <a:pt x="37" y="22"/>
                      </a:cubicBezTo>
                      <a:cubicBezTo>
                        <a:pt x="32" y="30"/>
                        <a:pt x="39" y="34"/>
                        <a:pt x="44" y="37"/>
                      </a:cubicBezTo>
                      <a:cubicBezTo>
                        <a:pt x="50" y="40"/>
                        <a:pt x="56" y="41"/>
                        <a:pt x="56" y="41"/>
                      </a:cubicBezTo>
                      <a:cubicBezTo>
                        <a:pt x="66" y="23"/>
                        <a:pt x="66" y="23"/>
                        <a:pt x="66" y="23"/>
                      </a:cubicBezTo>
                      <a:cubicBezTo>
                        <a:pt x="66" y="23"/>
                        <a:pt x="52" y="9"/>
                        <a:pt x="31" y="8"/>
                      </a:cubicBezTo>
                      <a:cubicBezTo>
                        <a:pt x="25" y="24"/>
                        <a:pt x="25" y="24"/>
                        <a:pt x="25" y="24"/>
                      </a:cubicBezTo>
                      <a:cubicBezTo>
                        <a:pt x="6" y="23"/>
                        <a:pt x="6" y="23"/>
                        <a:pt x="6" y="23"/>
                      </a:cubicBezTo>
                      <a:cubicBezTo>
                        <a:pt x="6" y="7"/>
                        <a:pt x="6" y="7"/>
                        <a:pt x="6" y="7"/>
                      </a:cubicBezTo>
                      <a:cubicBezTo>
                        <a:pt x="21" y="8"/>
                        <a:pt x="21" y="8"/>
                        <a:pt x="21" y="8"/>
                      </a:cubicBezTo>
                      <a:cubicBezTo>
                        <a:pt x="16" y="15"/>
                        <a:pt x="16" y="15"/>
                        <a:pt x="16" y="15"/>
                      </a:cubicBezTo>
                      <a:cubicBezTo>
                        <a:pt x="16" y="15"/>
                        <a:pt x="11" y="14"/>
                        <a:pt x="11" y="12"/>
                      </a:cubicBezTo>
                      <a:cubicBezTo>
                        <a:pt x="10" y="10"/>
                        <a:pt x="5" y="15"/>
                        <a:pt x="9" y="19"/>
                      </a:cubicBezTo>
                      <a:cubicBezTo>
                        <a:pt x="13" y="24"/>
                        <a:pt x="21" y="21"/>
                        <a:pt x="21" y="21"/>
                      </a:cubicBezTo>
                      <a:cubicBezTo>
                        <a:pt x="21" y="21"/>
                        <a:pt x="29" y="3"/>
                        <a:pt x="22" y="2"/>
                      </a:cubicBezTo>
                      <a:cubicBezTo>
                        <a:pt x="14" y="0"/>
                        <a:pt x="0" y="2"/>
                        <a:pt x="0" y="2"/>
                      </a:cubicBezTo>
                      <a:cubicBezTo>
                        <a:pt x="0" y="28"/>
                        <a:pt x="0" y="28"/>
                        <a:pt x="0" y="28"/>
                      </a:cubicBezTo>
                      <a:cubicBezTo>
                        <a:pt x="30" y="29"/>
                        <a:pt x="30" y="29"/>
                        <a:pt x="30" y="29"/>
                      </a:cubicBezTo>
                      <a:lnTo>
                        <a:pt x="37"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2" tIns="60941" rIns="121882" bIns="6094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399" b="0" i="0" u="none" strike="noStrike" kern="1200" cap="none" spc="0" normalizeH="0" baseline="0" noProof="0" dirty="0">
                    <a:ln>
                      <a:noFill/>
                    </a:ln>
                    <a:solidFill>
                      <a:srgbClr val="C00000"/>
                    </a:solidFill>
                    <a:effectLst/>
                    <a:uLnTx/>
                    <a:uFillTx/>
                    <a:latin typeface="微软雅黑" panose="020B0503020204020204" pitchFamily="34" charset="-122"/>
                    <a:ea typeface="微软雅黑"/>
                    <a:cs typeface="+mn-cs"/>
                  </a:endParaRPr>
                </a:p>
              </p:txBody>
            </p:sp>
            <p:sp>
              <p:nvSpPr>
                <p:cNvPr id="11" name="Freeform 11"/>
                <p:cNvSpPr>
                  <a:spLocks/>
                </p:cNvSpPr>
                <p:nvPr/>
              </p:nvSpPr>
              <p:spPr bwMode="auto">
                <a:xfrm>
                  <a:off x="323851" y="-9524"/>
                  <a:ext cx="257175" cy="158750"/>
                </a:xfrm>
                <a:custGeom>
                  <a:avLst/>
                  <a:gdLst>
                    <a:gd name="T0" fmla="*/ 39 w 68"/>
                    <a:gd name="T1" fmla="*/ 28 h 42"/>
                    <a:gd name="T2" fmla="*/ 38 w 68"/>
                    <a:gd name="T3" fmla="*/ 11 h 42"/>
                    <a:gd name="T4" fmla="*/ 60 w 68"/>
                    <a:gd name="T5" fmla="*/ 10 h 42"/>
                    <a:gd name="T6" fmla="*/ 60 w 68"/>
                    <a:gd name="T7" fmla="*/ 19 h 42"/>
                    <a:gd name="T8" fmla="*/ 49 w 68"/>
                    <a:gd name="T9" fmla="*/ 20 h 42"/>
                    <a:gd name="T10" fmla="*/ 58 w 68"/>
                    <a:gd name="T11" fmla="*/ 18 h 42"/>
                    <a:gd name="T12" fmla="*/ 57 w 68"/>
                    <a:gd name="T13" fmla="*/ 14 h 42"/>
                    <a:gd name="T14" fmla="*/ 42 w 68"/>
                    <a:gd name="T15" fmla="*/ 19 h 42"/>
                    <a:gd name="T16" fmla="*/ 56 w 68"/>
                    <a:gd name="T17" fmla="*/ 28 h 42"/>
                    <a:gd name="T18" fmla="*/ 68 w 68"/>
                    <a:gd name="T19" fmla="*/ 26 h 42"/>
                    <a:gd name="T20" fmla="*/ 68 w 68"/>
                    <a:gd name="T21" fmla="*/ 5 h 42"/>
                    <a:gd name="T22" fmla="*/ 30 w 68"/>
                    <a:gd name="T23" fmla="*/ 9 h 42"/>
                    <a:gd name="T24" fmla="*/ 33 w 68"/>
                    <a:gd name="T25" fmla="*/ 26 h 42"/>
                    <a:gd name="T26" fmla="*/ 15 w 68"/>
                    <a:gd name="T27" fmla="*/ 35 h 42"/>
                    <a:gd name="T28" fmla="*/ 7 w 68"/>
                    <a:gd name="T29" fmla="*/ 21 h 42"/>
                    <a:gd name="T30" fmla="*/ 20 w 68"/>
                    <a:gd name="T31" fmla="*/ 14 h 42"/>
                    <a:gd name="T32" fmla="*/ 20 w 68"/>
                    <a:gd name="T33" fmla="*/ 23 h 42"/>
                    <a:gd name="T34" fmla="*/ 14 w 68"/>
                    <a:gd name="T35" fmla="*/ 23 h 42"/>
                    <a:gd name="T36" fmla="*/ 16 w 68"/>
                    <a:gd name="T37" fmla="*/ 30 h 42"/>
                    <a:gd name="T38" fmla="*/ 28 w 68"/>
                    <a:gd name="T39" fmla="*/ 25 h 42"/>
                    <a:gd name="T40" fmla="*/ 18 w 68"/>
                    <a:gd name="T41" fmla="*/ 8 h 42"/>
                    <a:gd name="T42" fmla="*/ 0 w 68"/>
                    <a:gd name="T43" fmla="*/ 20 h 42"/>
                    <a:gd name="T44" fmla="*/ 13 w 68"/>
                    <a:gd name="T45" fmla="*/ 42 h 42"/>
                    <a:gd name="T46" fmla="*/ 39 w 68"/>
                    <a:gd name="T47" fmla="*/ 2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8" h="42">
                      <a:moveTo>
                        <a:pt x="39" y="28"/>
                      </a:moveTo>
                      <a:cubicBezTo>
                        <a:pt x="38" y="11"/>
                        <a:pt x="38" y="11"/>
                        <a:pt x="38" y="11"/>
                      </a:cubicBezTo>
                      <a:cubicBezTo>
                        <a:pt x="38" y="11"/>
                        <a:pt x="51" y="9"/>
                        <a:pt x="60" y="10"/>
                      </a:cubicBezTo>
                      <a:cubicBezTo>
                        <a:pt x="60" y="19"/>
                        <a:pt x="60" y="19"/>
                        <a:pt x="60" y="19"/>
                      </a:cubicBezTo>
                      <a:cubicBezTo>
                        <a:pt x="60" y="19"/>
                        <a:pt x="51" y="26"/>
                        <a:pt x="49" y="20"/>
                      </a:cubicBezTo>
                      <a:cubicBezTo>
                        <a:pt x="49" y="20"/>
                        <a:pt x="58" y="20"/>
                        <a:pt x="58" y="18"/>
                      </a:cubicBezTo>
                      <a:cubicBezTo>
                        <a:pt x="58" y="16"/>
                        <a:pt x="57" y="14"/>
                        <a:pt x="57" y="14"/>
                      </a:cubicBezTo>
                      <a:cubicBezTo>
                        <a:pt x="57" y="14"/>
                        <a:pt x="42" y="9"/>
                        <a:pt x="42" y="19"/>
                      </a:cubicBezTo>
                      <a:cubicBezTo>
                        <a:pt x="42" y="28"/>
                        <a:pt x="50" y="28"/>
                        <a:pt x="56" y="28"/>
                      </a:cubicBezTo>
                      <a:cubicBezTo>
                        <a:pt x="62" y="27"/>
                        <a:pt x="68" y="26"/>
                        <a:pt x="68" y="26"/>
                      </a:cubicBezTo>
                      <a:cubicBezTo>
                        <a:pt x="68" y="5"/>
                        <a:pt x="68" y="5"/>
                        <a:pt x="68" y="5"/>
                      </a:cubicBezTo>
                      <a:cubicBezTo>
                        <a:pt x="68" y="5"/>
                        <a:pt x="48" y="0"/>
                        <a:pt x="30" y="9"/>
                      </a:cubicBezTo>
                      <a:cubicBezTo>
                        <a:pt x="33" y="26"/>
                        <a:pt x="33" y="26"/>
                        <a:pt x="33" y="26"/>
                      </a:cubicBezTo>
                      <a:cubicBezTo>
                        <a:pt x="15" y="35"/>
                        <a:pt x="15" y="35"/>
                        <a:pt x="15" y="35"/>
                      </a:cubicBezTo>
                      <a:cubicBezTo>
                        <a:pt x="7" y="21"/>
                        <a:pt x="7" y="21"/>
                        <a:pt x="7" y="21"/>
                      </a:cubicBezTo>
                      <a:cubicBezTo>
                        <a:pt x="20" y="14"/>
                        <a:pt x="20" y="14"/>
                        <a:pt x="20" y="14"/>
                      </a:cubicBezTo>
                      <a:cubicBezTo>
                        <a:pt x="20" y="23"/>
                        <a:pt x="20" y="23"/>
                        <a:pt x="20" y="23"/>
                      </a:cubicBezTo>
                      <a:cubicBezTo>
                        <a:pt x="20" y="23"/>
                        <a:pt x="16" y="24"/>
                        <a:pt x="14" y="23"/>
                      </a:cubicBezTo>
                      <a:cubicBezTo>
                        <a:pt x="13" y="21"/>
                        <a:pt x="11" y="28"/>
                        <a:pt x="16" y="30"/>
                      </a:cubicBezTo>
                      <a:cubicBezTo>
                        <a:pt x="22" y="32"/>
                        <a:pt x="28" y="25"/>
                        <a:pt x="28" y="25"/>
                      </a:cubicBezTo>
                      <a:cubicBezTo>
                        <a:pt x="28" y="25"/>
                        <a:pt x="26" y="6"/>
                        <a:pt x="18" y="8"/>
                      </a:cubicBezTo>
                      <a:cubicBezTo>
                        <a:pt x="11" y="11"/>
                        <a:pt x="0" y="20"/>
                        <a:pt x="0" y="20"/>
                      </a:cubicBezTo>
                      <a:cubicBezTo>
                        <a:pt x="13" y="42"/>
                        <a:pt x="13" y="42"/>
                        <a:pt x="13" y="42"/>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2" tIns="60941" rIns="121882" bIns="6094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399" b="0" i="0" u="none" strike="noStrike" kern="1200" cap="none" spc="0" normalizeH="0" baseline="0" noProof="0" dirty="0">
                    <a:ln>
                      <a:noFill/>
                    </a:ln>
                    <a:solidFill>
                      <a:srgbClr val="C00000"/>
                    </a:solidFill>
                    <a:effectLst/>
                    <a:uLnTx/>
                    <a:uFillTx/>
                    <a:latin typeface="微软雅黑" panose="020B0503020204020204" pitchFamily="34" charset="-122"/>
                    <a:ea typeface="微软雅黑"/>
                    <a:cs typeface="+mn-cs"/>
                  </a:endParaRPr>
                </a:p>
              </p:txBody>
            </p:sp>
            <p:sp>
              <p:nvSpPr>
                <p:cNvPr id="12" name="Freeform 12"/>
                <p:cNvSpPr>
                  <a:spLocks/>
                </p:cNvSpPr>
                <p:nvPr/>
              </p:nvSpPr>
              <p:spPr bwMode="auto">
                <a:xfrm>
                  <a:off x="100013" y="77788"/>
                  <a:ext cx="234950" cy="230187"/>
                </a:xfrm>
                <a:custGeom>
                  <a:avLst/>
                  <a:gdLst>
                    <a:gd name="T0" fmla="*/ 38 w 62"/>
                    <a:gd name="T1" fmla="*/ 35 h 61"/>
                    <a:gd name="T2" fmla="*/ 29 w 62"/>
                    <a:gd name="T3" fmla="*/ 21 h 61"/>
                    <a:gd name="T4" fmla="*/ 48 w 62"/>
                    <a:gd name="T5" fmla="*/ 9 h 61"/>
                    <a:gd name="T6" fmla="*/ 52 w 62"/>
                    <a:gd name="T7" fmla="*/ 17 h 61"/>
                    <a:gd name="T8" fmla="*/ 43 w 62"/>
                    <a:gd name="T9" fmla="*/ 23 h 61"/>
                    <a:gd name="T10" fmla="*/ 49 w 62"/>
                    <a:gd name="T11" fmla="*/ 17 h 61"/>
                    <a:gd name="T12" fmla="*/ 47 w 62"/>
                    <a:gd name="T13" fmla="*/ 13 h 61"/>
                    <a:gd name="T14" fmla="*/ 36 w 62"/>
                    <a:gd name="T15" fmla="*/ 25 h 61"/>
                    <a:gd name="T16" fmla="*/ 52 w 62"/>
                    <a:gd name="T17" fmla="*/ 26 h 61"/>
                    <a:gd name="T18" fmla="*/ 62 w 62"/>
                    <a:gd name="T19" fmla="*/ 18 h 61"/>
                    <a:gd name="T20" fmla="*/ 51 w 62"/>
                    <a:gd name="T21" fmla="*/ 0 h 61"/>
                    <a:gd name="T22" fmla="*/ 21 w 62"/>
                    <a:gd name="T23" fmla="*/ 23 h 61"/>
                    <a:gd name="T24" fmla="*/ 32 w 62"/>
                    <a:gd name="T25" fmla="*/ 36 h 61"/>
                    <a:gd name="T26" fmla="*/ 21 w 62"/>
                    <a:gd name="T27" fmla="*/ 52 h 61"/>
                    <a:gd name="T28" fmla="*/ 7 w 62"/>
                    <a:gd name="T29" fmla="*/ 44 h 61"/>
                    <a:gd name="T30" fmla="*/ 15 w 62"/>
                    <a:gd name="T31" fmla="*/ 32 h 61"/>
                    <a:gd name="T32" fmla="*/ 19 w 62"/>
                    <a:gd name="T33" fmla="*/ 40 h 61"/>
                    <a:gd name="T34" fmla="*/ 14 w 62"/>
                    <a:gd name="T35" fmla="*/ 43 h 61"/>
                    <a:gd name="T36" fmla="*/ 19 w 62"/>
                    <a:gd name="T37" fmla="*/ 48 h 61"/>
                    <a:gd name="T38" fmla="*/ 27 w 62"/>
                    <a:gd name="T39" fmla="*/ 38 h 61"/>
                    <a:gd name="T40" fmla="*/ 10 w 62"/>
                    <a:gd name="T41" fmla="*/ 28 h 61"/>
                    <a:gd name="T42" fmla="*/ 0 w 62"/>
                    <a:gd name="T43" fmla="*/ 47 h 61"/>
                    <a:gd name="T44" fmla="*/ 23 w 62"/>
                    <a:gd name="T45" fmla="*/ 61 h 61"/>
                    <a:gd name="T46" fmla="*/ 38 w 62"/>
                    <a:gd name="T47" fmla="*/ 35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2" h="61">
                      <a:moveTo>
                        <a:pt x="38" y="35"/>
                      </a:moveTo>
                      <a:cubicBezTo>
                        <a:pt x="29" y="21"/>
                        <a:pt x="29" y="21"/>
                        <a:pt x="29" y="21"/>
                      </a:cubicBezTo>
                      <a:cubicBezTo>
                        <a:pt x="29" y="21"/>
                        <a:pt x="38" y="12"/>
                        <a:pt x="48" y="9"/>
                      </a:cubicBezTo>
                      <a:cubicBezTo>
                        <a:pt x="52" y="17"/>
                        <a:pt x="52" y="17"/>
                        <a:pt x="52" y="17"/>
                      </a:cubicBezTo>
                      <a:cubicBezTo>
                        <a:pt x="52" y="17"/>
                        <a:pt x="48" y="27"/>
                        <a:pt x="43" y="23"/>
                      </a:cubicBezTo>
                      <a:cubicBezTo>
                        <a:pt x="43" y="23"/>
                        <a:pt x="50" y="19"/>
                        <a:pt x="49" y="17"/>
                      </a:cubicBezTo>
                      <a:cubicBezTo>
                        <a:pt x="48" y="15"/>
                        <a:pt x="47" y="13"/>
                        <a:pt x="47" y="13"/>
                      </a:cubicBezTo>
                      <a:cubicBezTo>
                        <a:pt x="47" y="13"/>
                        <a:pt x="31" y="17"/>
                        <a:pt x="36" y="25"/>
                      </a:cubicBezTo>
                      <a:cubicBezTo>
                        <a:pt x="40" y="33"/>
                        <a:pt x="47" y="29"/>
                        <a:pt x="52" y="26"/>
                      </a:cubicBezTo>
                      <a:cubicBezTo>
                        <a:pt x="57" y="23"/>
                        <a:pt x="62" y="18"/>
                        <a:pt x="62" y="18"/>
                      </a:cubicBezTo>
                      <a:cubicBezTo>
                        <a:pt x="51" y="0"/>
                        <a:pt x="51" y="0"/>
                        <a:pt x="51" y="0"/>
                      </a:cubicBezTo>
                      <a:cubicBezTo>
                        <a:pt x="51" y="0"/>
                        <a:pt x="32" y="6"/>
                        <a:pt x="21" y="23"/>
                      </a:cubicBezTo>
                      <a:cubicBezTo>
                        <a:pt x="32" y="36"/>
                        <a:pt x="32" y="36"/>
                        <a:pt x="32" y="36"/>
                      </a:cubicBezTo>
                      <a:cubicBezTo>
                        <a:pt x="21" y="52"/>
                        <a:pt x="21" y="52"/>
                        <a:pt x="21" y="52"/>
                      </a:cubicBezTo>
                      <a:cubicBezTo>
                        <a:pt x="7" y="44"/>
                        <a:pt x="7" y="44"/>
                        <a:pt x="7" y="44"/>
                      </a:cubicBezTo>
                      <a:cubicBezTo>
                        <a:pt x="15" y="32"/>
                        <a:pt x="15" y="32"/>
                        <a:pt x="15" y="32"/>
                      </a:cubicBezTo>
                      <a:cubicBezTo>
                        <a:pt x="19" y="40"/>
                        <a:pt x="19" y="40"/>
                        <a:pt x="19" y="40"/>
                      </a:cubicBezTo>
                      <a:cubicBezTo>
                        <a:pt x="19" y="40"/>
                        <a:pt x="16" y="43"/>
                        <a:pt x="14" y="43"/>
                      </a:cubicBezTo>
                      <a:cubicBezTo>
                        <a:pt x="12" y="42"/>
                        <a:pt x="13" y="49"/>
                        <a:pt x="19" y="48"/>
                      </a:cubicBezTo>
                      <a:cubicBezTo>
                        <a:pt x="25" y="47"/>
                        <a:pt x="27" y="38"/>
                        <a:pt x="27" y="38"/>
                      </a:cubicBezTo>
                      <a:cubicBezTo>
                        <a:pt x="27" y="38"/>
                        <a:pt x="15" y="22"/>
                        <a:pt x="10" y="28"/>
                      </a:cubicBezTo>
                      <a:cubicBezTo>
                        <a:pt x="5" y="34"/>
                        <a:pt x="0" y="47"/>
                        <a:pt x="0" y="47"/>
                      </a:cubicBezTo>
                      <a:cubicBezTo>
                        <a:pt x="23" y="61"/>
                        <a:pt x="23" y="61"/>
                        <a:pt x="23" y="61"/>
                      </a:cubicBezTo>
                      <a:lnTo>
                        <a:pt x="38"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2" tIns="60941" rIns="121882" bIns="6094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399" b="0" i="0" u="none" strike="noStrike" kern="1200" cap="none" spc="0" normalizeH="0" baseline="0" noProof="0" dirty="0">
                    <a:ln>
                      <a:noFill/>
                    </a:ln>
                    <a:solidFill>
                      <a:srgbClr val="C00000"/>
                    </a:solidFill>
                    <a:effectLst/>
                    <a:uLnTx/>
                    <a:uFillTx/>
                    <a:latin typeface="微软雅黑" panose="020B0503020204020204" pitchFamily="34" charset="-122"/>
                    <a:ea typeface="微软雅黑"/>
                    <a:cs typeface="+mn-cs"/>
                  </a:endParaRPr>
                </a:p>
              </p:txBody>
            </p:sp>
            <p:sp>
              <p:nvSpPr>
                <p:cNvPr id="13" name="Freeform 13"/>
                <p:cNvSpPr>
                  <a:spLocks/>
                </p:cNvSpPr>
                <p:nvPr/>
              </p:nvSpPr>
              <p:spPr bwMode="auto">
                <a:xfrm>
                  <a:off x="-6350" y="282575"/>
                  <a:ext cx="158750" cy="252412"/>
                </a:xfrm>
                <a:custGeom>
                  <a:avLst/>
                  <a:gdLst>
                    <a:gd name="T0" fmla="*/ 29 w 42"/>
                    <a:gd name="T1" fmla="*/ 67 h 67"/>
                    <a:gd name="T2" fmla="*/ 29 w 42"/>
                    <a:gd name="T3" fmla="*/ 36 h 67"/>
                    <a:gd name="T4" fmla="*/ 14 w 42"/>
                    <a:gd name="T5" fmla="*/ 29 h 67"/>
                    <a:gd name="T6" fmla="*/ 25 w 42"/>
                    <a:gd name="T7" fmla="*/ 9 h 67"/>
                    <a:gd name="T8" fmla="*/ 32 w 42"/>
                    <a:gd name="T9" fmla="*/ 14 h 67"/>
                    <a:gd name="T10" fmla="*/ 27 w 42"/>
                    <a:gd name="T11" fmla="*/ 24 h 67"/>
                    <a:gd name="T12" fmla="*/ 30 w 42"/>
                    <a:gd name="T13" fmla="*/ 15 h 67"/>
                    <a:gd name="T14" fmla="*/ 26 w 42"/>
                    <a:gd name="T15" fmla="*/ 14 h 67"/>
                    <a:gd name="T16" fmla="*/ 22 w 42"/>
                    <a:gd name="T17" fmla="*/ 30 h 67"/>
                    <a:gd name="T18" fmla="*/ 37 w 42"/>
                    <a:gd name="T19" fmla="*/ 22 h 67"/>
                    <a:gd name="T20" fmla="*/ 42 w 42"/>
                    <a:gd name="T21" fmla="*/ 11 h 67"/>
                    <a:gd name="T22" fmla="*/ 24 w 42"/>
                    <a:gd name="T23" fmla="*/ 0 h 67"/>
                    <a:gd name="T24" fmla="*/ 8 w 42"/>
                    <a:gd name="T25" fmla="*/ 35 h 67"/>
                    <a:gd name="T26" fmla="*/ 24 w 42"/>
                    <a:gd name="T27" fmla="*/ 41 h 67"/>
                    <a:gd name="T28" fmla="*/ 23 w 42"/>
                    <a:gd name="T29" fmla="*/ 61 h 67"/>
                    <a:gd name="T30" fmla="*/ 7 w 42"/>
                    <a:gd name="T31" fmla="*/ 61 h 67"/>
                    <a:gd name="T32" fmla="*/ 8 w 42"/>
                    <a:gd name="T33" fmla="*/ 46 h 67"/>
                    <a:gd name="T34" fmla="*/ 16 w 42"/>
                    <a:gd name="T35" fmla="*/ 51 h 67"/>
                    <a:gd name="T36" fmla="*/ 12 w 42"/>
                    <a:gd name="T37" fmla="*/ 56 h 67"/>
                    <a:gd name="T38" fmla="*/ 19 w 42"/>
                    <a:gd name="T39" fmla="*/ 57 h 67"/>
                    <a:gd name="T40" fmla="*/ 21 w 42"/>
                    <a:gd name="T41" fmla="*/ 45 h 67"/>
                    <a:gd name="T42" fmla="*/ 2 w 42"/>
                    <a:gd name="T43" fmla="*/ 45 h 67"/>
                    <a:gd name="T44" fmla="*/ 3 w 42"/>
                    <a:gd name="T45" fmla="*/ 66 h 67"/>
                    <a:gd name="T46" fmla="*/ 29 w 42"/>
                    <a:gd name="T47"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2" h="67">
                      <a:moveTo>
                        <a:pt x="29" y="67"/>
                      </a:moveTo>
                      <a:cubicBezTo>
                        <a:pt x="29" y="36"/>
                        <a:pt x="29" y="36"/>
                        <a:pt x="29" y="36"/>
                      </a:cubicBezTo>
                      <a:cubicBezTo>
                        <a:pt x="14" y="29"/>
                        <a:pt x="14" y="29"/>
                        <a:pt x="14" y="29"/>
                      </a:cubicBezTo>
                      <a:cubicBezTo>
                        <a:pt x="14" y="29"/>
                        <a:pt x="18" y="17"/>
                        <a:pt x="25" y="9"/>
                      </a:cubicBezTo>
                      <a:cubicBezTo>
                        <a:pt x="32" y="14"/>
                        <a:pt x="32" y="14"/>
                        <a:pt x="32" y="14"/>
                      </a:cubicBezTo>
                      <a:cubicBezTo>
                        <a:pt x="32" y="14"/>
                        <a:pt x="34" y="25"/>
                        <a:pt x="27" y="24"/>
                      </a:cubicBezTo>
                      <a:cubicBezTo>
                        <a:pt x="27" y="24"/>
                        <a:pt x="32" y="16"/>
                        <a:pt x="30" y="15"/>
                      </a:cubicBezTo>
                      <a:cubicBezTo>
                        <a:pt x="28" y="14"/>
                        <a:pt x="26" y="14"/>
                        <a:pt x="26" y="14"/>
                      </a:cubicBezTo>
                      <a:cubicBezTo>
                        <a:pt x="26" y="14"/>
                        <a:pt x="14" y="25"/>
                        <a:pt x="22" y="30"/>
                      </a:cubicBezTo>
                      <a:cubicBezTo>
                        <a:pt x="30" y="34"/>
                        <a:pt x="34" y="27"/>
                        <a:pt x="37" y="22"/>
                      </a:cubicBezTo>
                      <a:cubicBezTo>
                        <a:pt x="40" y="17"/>
                        <a:pt x="42" y="11"/>
                        <a:pt x="42" y="11"/>
                      </a:cubicBezTo>
                      <a:cubicBezTo>
                        <a:pt x="24" y="0"/>
                        <a:pt x="24" y="0"/>
                        <a:pt x="24" y="0"/>
                      </a:cubicBezTo>
                      <a:cubicBezTo>
                        <a:pt x="24" y="0"/>
                        <a:pt x="9" y="15"/>
                        <a:pt x="8" y="35"/>
                      </a:cubicBezTo>
                      <a:cubicBezTo>
                        <a:pt x="24" y="41"/>
                        <a:pt x="24" y="41"/>
                        <a:pt x="24" y="41"/>
                      </a:cubicBezTo>
                      <a:cubicBezTo>
                        <a:pt x="23" y="61"/>
                        <a:pt x="23" y="61"/>
                        <a:pt x="23" y="61"/>
                      </a:cubicBezTo>
                      <a:cubicBezTo>
                        <a:pt x="7" y="61"/>
                        <a:pt x="7" y="61"/>
                        <a:pt x="7" y="61"/>
                      </a:cubicBezTo>
                      <a:cubicBezTo>
                        <a:pt x="8" y="46"/>
                        <a:pt x="8" y="46"/>
                        <a:pt x="8" y="46"/>
                      </a:cubicBezTo>
                      <a:cubicBezTo>
                        <a:pt x="16" y="51"/>
                        <a:pt x="16" y="51"/>
                        <a:pt x="16" y="51"/>
                      </a:cubicBezTo>
                      <a:cubicBezTo>
                        <a:pt x="16" y="51"/>
                        <a:pt x="14" y="55"/>
                        <a:pt x="12" y="56"/>
                      </a:cubicBezTo>
                      <a:cubicBezTo>
                        <a:pt x="10" y="56"/>
                        <a:pt x="15" y="61"/>
                        <a:pt x="19" y="57"/>
                      </a:cubicBezTo>
                      <a:cubicBezTo>
                        <a:pt x="24" y="53"/>
                        <a:pt x="21" y="45"/>
                        <a:pt x="21" y="45"/>
                      </a:cubicBezTo>
                      <a:cubicBezTo>
                        <a:pt x="21" y="45"/>
                        <a:pt x="3" y="37"/>
                        <a:pt x="2" y="45"/>
                      </a:cubicBezTo>
                      <a:cubicBezTo>
                        <a:pt x="0" y="52"/>
                        <a:pt x="3" y="66"/>
                        <a:pt x="3" y="66"/>
                      </a:cubicBezTo>
                      <a:lnTo>
                        <a:pt x="29" y="6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2" tIns="60941" rIns="121882" bIns="6094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399" b="0" i="0" u="none" strike="noStrike" kern="1200" cap="none" spc="0" normalizeH="0" baseline="0" noProof="0" dirty="0">
                    <a:ln>
                      <a:noFill/>
                    </a:ln>
                    <a:solidFill>
                      <a:srgbClr val="C00000"/>
                    </a:solidFill>
                    <a:effectLst/>
                    <a:uLnTx/>
                    <a:uFillTx/>
                    <a:latin typeface="微软雅黑" panose="020B0503020204020204" pitchFamily="34" charset="-122"/>
                    <a:ea typeface="微软雅黑"/>
                    <a:cs typeface="+mn-cs"/>
                  </a:endParaRPr>
                </a:p>
              </p:txBody>
            </p:sp>
            <p:sp>
              <p:nvSpPr>
                <p:cNvPr id="14" name="Freeform 14"/>
                <p:cNvSpPr>
                  <a:spLocks/>
                </p:cNvSpPr>
                <p:nvPr/>
              </p:nvSpPr>
              <p:spPr bwMode="auto">
                <a:xfrm>
                  <a:off x="-17462" y="566738"/>
                  <a:ext cx="163513" cy="257175"/>
                </a:xfrm>
                <a:custGeom>
                  <a:avLst/>
                  <a:gdLst>
                    <a:gd name="T0" fmla="*/ 28 w 43"/>
                    <a:gd name="T1" fmla="*/ 28 h 68"/>
                    <a:gd name="T2" fmla="*/ 11 w 43"/>
                    <a:gd name="T3" fmla="*/ 30 h 68"/>
                    <a:gd name="T4" fmla="*/ 11 w 43"/>
                    <a:gd name="T5" fmla="*/ 7 h 68"/>
                    <a:gd name="T6" fmla="*/ 19 w 43"/>
                    <a:gd name="T7" fmla="*/ 7 h 68"/>
                    <a:gd name="T8" fmla="*/ 20 w 43"/>
                    <a:gd name="T9" fmla="*/ 19 h 68"/>
                    <a:gd name="T10" fmla="*/ 18 w 43"/>
                    <a:gd name="T11" fmla="*/ 10 h 68"/>
                    <a:gd name="T12" fmla="*/ 14 w 43"/>
                    <a:gd name="T13" fmla="*/ 10 h 68"/>
                    <a:gd name="T14" fmla="*/ 19 w 43"/>
                    <a:gd name="T15" fmla="*/ 26 h 68"/>
                    <a:gd name="T16" fmla="*/ 28 w 43"/>
                    <a:gd name="T17" fmla="*/ 12 h 68"/>
                    <a:gd name="T18" fmla="*/ 26 w 43"/>
                    <a:gd name="T19" fmla="*/ 0 h 68"/>
                    <a:gd name="T20" fmla="*/ 5 w 43"/>
                    <a:gd name="T21" fmla="*/ 0 h 68"/>
                    <a:gd name="T22" fmla="*/ 9 w 43"/>
                    <a:gd name="T23" fmla="*/ 38 h 68"/>
                    <a:gd name="T24" fmla="*/ 26 w 43"/>
                    <a:gd name="T25" fmla="*/ 35 h 68"/>
                    <a:gd name="T26" fmla="*/ 35 w 43"/>
                    <a:gd name="T27" fmla="*/ 52 h 68"/>
                    <a:gd name="T28" fmla="*/ 21 w 43"/>
                    <a:gd name="T29" fmla="*/ 60 h 68"/>
                    <a:gd name="T30" fmla="*/ 14 w 43"/>
                    <a:gd name="T31" fmla="*/ 47 h 68"/>
                    <a:gd name="T32" fmla="*/ 23 w 43"/>
                    <a:gd name="T33" fmla="*/ 48 h 68"/>
                    <a:gd name="T34" fmla="*/ 23 w 43"/>
                    <a:gd name="T35" fmla="*/ 53 h 68"/>
                    <a:gd name="T36" fmla="*/ 30 w 43"/>
                    <a:gd name="T37" fmla="*/ 51 h 68"/>
                    <a:gd name="T38" fmla="*/ 26 w 43"/>
                    <a:gd name="T39" fmla="*/ 40 h 68"/>
                    <a:gd name="T40" fmla="*/ 8 w 43"/>
                    <a:gd name="T41" fmla="*/ 49 h 68"/>
                    <a:gd name="T42" fmla="*/ 20 w 43"/>
                    <a:gd name="T43" fmla="*/ 68 h 68"/>
                    <a:gd name="T44" fmla="*/ 43 w 43"/>
                    <a:gd name="T45" fmla="*/ 55 h 68"/>
                    <a:gd name="T46" fmla="*/ 28 w 43"/>
                    <a:gd name="T47" fmla="*/ 2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3" h="68">
                      <a:moveTo>
                        <a:pt x="28" y="28"/>
                      </a:moveTo>
                      <a:cubicBezTo>
                        <a:pt x="11" y="30"/>
                        <a:pt x="11" y="30"/>
                        <a:pt x="11" y="30"/>
                      </a:cubicBezTo>
                      <a:cubicBezTo>
                        <a:pt x="11" y="30"/>
                        <a:pt x="9" y="17"/>
                        <a:pt x="11" y="7"/>
                      </a:cubicBezTo>
                      <a:cubicBezTo>
                        <a:pt x="19" y="7"/>
                        <a:pt x="19" y="7"/>
                        <a:pt x="19" y="7"/>
                      </a:cubicBezTo>
                      <a:cubicBezTo>
                        <a:pt x="19" y="7"/>
                        <a:pt x="26" y="16"/>
                        <a:pt x="20" y="19"/>
                      </a:cubicBezTo>
                      <a:cubicBezTo>
                        <a:pt x="20" y="19"/>
                        <a:pt x="20" y="10"/>
                        <a:pt x="18" y="10"/>
                      </a:cubicBezTo>
                      <a:cubicBezTo>
                        <a:pt x="16" y="10"/>
                        <a:pt x="14" y="10"/>
                        <a:pt x="14" y="10"/>
                      </a:cubicBezTo>
                      <a:cubicBezTo>
                        <a:pt x="14" y="10"/>
                        <a:pt x="10" y="26"/>
                        <a:pt x="19" y="26"/>
                      </a:cubicBezTo>
                      <a:cubicBezTo>
                        <a:pt x="28" y="26"/>
                        <a:pt x="28" y="18"/>
                        <a:pt x="28" y="12"/>
                      </a:cubicBezTo>
                      <a:cubicBezTo>
                        <a:pt x="28" y="6"/>
                        <a:pt x="26" y="0"/>
                        <a:pt x="26" y="0"/>
                      </a:cubicBezTo>
                      <a:cubicBezTo>
                        <a:pt x="5" y="0"/>
                        <a:pt x="5" y="0"/>
                        <a:pt x="5" y="0"/>
                      </a:cubicBezTo>
                      <a:cubicBezTo>
                        <a:pt x="5" y="0"/>
                        <a:pt x="0" y="19"/>
                        <a:pt x="9" y="38"/>
                      </a:cubicBezTo>
                      <a:cubicBezTo>
                        <a:pt x="26" y="35"/>
                        <a:pt x="26" y="35"/>
                        <a:pt x="26" y="35"/>
                      </a:cubicBezTo>
                      <a:cubicBezTo>
                        <a:pt x="35" y="52"/>
                        <a:pt x="35" y="52"/>
                        <a:pt x="35" y="52"/>
                      </a:cubicBezTo>
                      <a:cubicBezTo>
                        <a:pt x="21" y="60"/>
                        <a:pt x="21" y="60"/>
                        <a:pt x="21" y="60"/>
                      </a:cubicBezTo>
                      <a:cubicBezTo>
                        <a:pt x="14" y="47"/>
                        <a:pt x="14" y="47"/>
                        <a:pt x="14" y="47"/>
                      </a:cubicBezTo>
                      <a:cubicBezTo>
                        <a:pt x="23" y="48"/>
                        <a:pt x="23" y="48"/>
                        <a:pt x="23" y="48"/>
                      </a:cubicBezTo>
                      <a:cubicBezTo>
                        <a:pt x="23" y="48"/>
                        <a:pt x="25" y="52"/>
                        <a:pt x="23" y="53"/>
                      </a:cubicBezTo>
                      <a:cubicBezTo>
                        <a:pt x="21" y="55"/>
                        <a:pt x="28" y="57"/>
                        <a:pt x="30" y="51"/>
                      </a:cubicBezTo>
                      <a:cubicBezTo>
                        <a:pt x="32" y="45"/>
                        <a:pt x="26" y="40"/>
                        <a:pt x="26" y="40"/>
                      </a:cubicBezTo>
                      <a:cubicBezTo>
                        <a:pt x="26" y="40"/>
                        <a:pt x="6" y="42"/>
                        <a:pt x="8" y="49"/>
                      </a:cubicBezTo>
                      <a:cubicBezTo>
                        <a:pt x="11" y="57"/>
                        <a:pt x="20" y="68"/>
                        <a:pt x="20" y="68"/>
                      </a:cubicBezTo>
                      <a:cubicBezTo>
                        <a:pt x="43" y="55"/>
                        <a:pt x="43" y="55"/>
                        <a:pt x="43" y="55"/>
                      </a:cubicBezTo>
                      <a:lnTo>
                        <a:pt x="28"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2" tIns="60941" rIns="121882" bIns="6094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399" b="0" i="0" u="none" strike="noStrike" kern="1200" cap="none" spc="0" normalizeH="0" baseline="0" noProof="0" dirty="0">
                    <a:ln>
                      <a:noFill/>
                    </a:ln>
                    <a:solidFill>
                      <a:srgbClr val="C00000"/>
                    </a:solidFill>
                    <a:effectLst/>
                    <a:uLnTx/>
                    <a:uFillTx/>
                    <a:latin typeface="微软雅黑" panose="020B0503020204020204" pitchFamily="34" charset="-122"/>
                    <a:ea typeface="微软雅黑"/>
                    <a:cs typeface="+mn-cs"/>
                  </a:endParaRPr>
                </a:p>
              </p:txBody>
            </p:sp>
            <p:sp>
              <p:nvSpPr>
                <p:cNvPr id="15" name="Freeform 15"/>
                <p:cNvSpPr>
                  <a:spLocks/>
                </p:cNvSpPr>
                <p:nvPr/>
              </p:nvSpPr>
              <p:spPr bwMode="auto">
                <a:xfrm>
                  <a:off x="73026" y="812800"/>
                  <a:ext cx="227013" cy="230187"/>
                </a:xfrm>
                <a:custGeom>
                  <a:avLst/>
                  <a:gdLst>
                    <a:gd name="T0" fmla="*/ 34 w 60"/>
                    <a:gd name="T1" fmla="*/ 23 h 61"/>
                    <a:gd name="T2" fmla="*/ 20 w 60"/>
                    <a:gd name="T3" fmla="*/ 33 h 61"/>
                    <a:gd name="T4" fmla="*/ 8 w 60"/>
                    <a:gd name="T5" fmla="*/ 13 h 61"/>
                    <a:gd name="T6" fmla="*/ 16 w 60"/>
                    <a:gd name="T7" fmla="*/ 9 h 61"/>
                    <a:gd name="T8" fmla="*/ 22 w 60"/>
                    <a:gd name="T9" fmla="*/ 19 h 61"/>
                    <a:gd name="T10" fmla="*/ 16 w 60"/>
                    <a:gd name="T11" fmla="*/ 12 h 61"/>
                    <a:gd name="T12" fmla="*/ 12 w 60"/>
                    <a:gd name="T13" fmla="*/ 14 h 61"/>
                    <a:gd name="T14" fmla="*/ 25 w 60"/>
                    <a:gd name="T15" fmla="*/ 26 h 61"/>
                    <a:gd name="T16" fmla="*/ 25 w 60"/>
                    <a:gd name="T17" fmla="*/ 9 h 61"/>
                    <a:gd name="T18" fmla="*/ 18 w 60"/>
                    <a:gd name="T19" fmla="*/ 0 h 61"/>
                    <a:gd name="T20" fmla="*/ 0 w 60"/>
                    <a:gd name="T21" fmla="*/ 10 h 61"/>
                    <a:gd name="T22" fmla="*/ 22 w 60"/>
                    <a:gd name="T23" fmla="*/ 41 h 61"/>
                    <a:gd name="T24" fmla="*/ 35 w 60"/>
                    <a:gd name="T25" fmla="*/ 30 h 61"/>
                    <a:gd name="T26" fmla="*/ 52 w 60"/>
                    <a:gd name="T27" fmla="*/ 40 h 61"/>
                    <a:gd name="T28" fmla="*/ 44 w 60"/>
                    <a:gd name="T29" fmla="*/ 55 h 61"/>
                    <a:gd name="T30" fmla="*/ 31 w 60"/>
                    <a:gd name="T31" fmla="*/ 46 h 61"/>
                    <a:gd name="T32" fmla="*/ 39 w 60"/>
                    <a:gd name="T33" fmla="*/ 42 h 61"/>
                    <a:gd name="T34" fmla="*/ 42 w 60"/>
                    <a:gd name="T35" fmla="*/ 47 h 61"/>
                    <a:gd name="T36" fmla="*/ 47 w 60"/>
                    <a:gd name="T37" fmla="*/ 42 h 61"/>
                    <a:gd name="T38" fmla="*/ 38 w 60"/>
                    <a:gd name="T39" fmla="*/ 34 h 61"/>
                    <a:gd name="T40" fmla="*/ 27 w 60"/>
                    <a:gd name="T41" fmla="*/ 51 h 61"/>
                    <a:gd name="T42" fmla="*/ 46 w 60"/>
                    <a:gd name="T43" fmla="*/ 61 h 61"/>
                    <a:gd name="T44" fmla="*/ 60 w 60"/>
                    <a:gd name="T45" fmla="*/ 39 h 61"/>
                    <a:gd name="T46" fmla="*/ 34 w 60"/>
                    <a:gd name="T47" fmla="*/ 23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0" h="61">
                      <a:moveTo>
                        <a:pt x="34" y="23"/>
                      </a:moveTo>
                      <a:cubicBezTo>
                        <a:pt x="20" y="33"/>
                        <a:pt x="20" y="33"/>
                        <a:pt x="20" y="33"/>
                      </a:cubicBezTo>
                      <a:cubicBezTo>
                        <a:pt x="20" y="33"/>
                        <a:pt x="12" y="23"/>
                        <a:pt x="8" y="13"/>
                      </a:cubicBezTo>
                      <a:cubicBezTo>
                        <a:pt x="16" y="9"/>
                        <a:pt x="16" y="9"/>
                        <a:pt x="16" y="9"/>
                      </a:cubicBezTo>
                      <a:cubicBezTo>
                        <a:pt x="16" y="9"/>
                        <a:pt x="26" y="14"/>
                        <a:pt x="22" y="19"/>
                      </a:cubicBezTo>
                      <a:cubicBezTo>
                        <a:pt x="22" y="19"/>
                        <a:pt x="18" y="11"/>
                        <a:pt x="16" y="12"/>
                      </a:cubicBezTo>
                      <a:cubicBezTo>
                        <a:pt x="14" y="13"/>
                        <a:pt x="12" y="14"/>
                        <a:pt x="12" y="14"/>
                      </a:cubicBezTo>
                      <a:cubicBezTo>
                        <a:pt x="12" y="14"/>
                        <a:pt x="17" y="30"/>
                        <a:pt x="25" y="26"/>
                      </a:cubicBezTo>
                      <a:cubicBezTo>
                        <a:pt x="33" y="21"/>
                        <a:pt x="29" y="14"/>
                        <a:pt x="25" y="9"/>
                      </a:cubicBezTo>
                      <a:cubicBezTo>
                        <a:pt x="22" y="4"/>
                        <a:pt x="18" y="0"/>
                        <a:pt x="18" y="0"/>
                      </a:cubicBezTo>
                      <a:cubicBezTo>
                        <a:pt x="0" y="10"/>
                        <a:pt x="0" y="10"/>
                        <a:pt x="0" y="10"/>
                      </a:cubicBezTo>
                      <a:cubicBezTo>
                        <a:pt x="0" y="10"/>
                        <a:pt x="5" y="30"/>
                        <a:pt x="22" y="41"/>
                      </a:cubicBezTo>
                      <a:cubicBezTo>
                        <a:pt x="35" y="30"/>
                        <a:pt x="35" y="30"/>
                        <a:pt x="35" y="30"/>
                      </a:cubicBezTo>
                      <a:cubicBezTo>
                        <a:pt x="52" y="40"/>
                        <a:pt x="52" y="40"/>
                        <a:pt x="52" y="40"/>
                      </a:cubicBezTo>
                      <a:cubicBezTo>
                        <a:pt x="44" y="55"/>
                        <a:pt x="44" y="55"/>
                        <a:pt x="44" y="55"/>
                      </a:cubicBezTo>
                      <a:cubicBezTo>
                        <a:pt x="31" y="46"/>
                        <a:pt x="31" y="46"/>
                        <a:pt x="31" y="46"/>
                      </a:cubicBezTo>
                      <a:cubicBezTo>
                        <a:pt x="39" y="42"/>
                        <a:pt x="39" y="42"/>
                        <a:pt x="39" y="42"/>
                      </a:cubicBezTo>
                      <a:cubicBezTo>
                        <a:pt x="39" y="42"/>
                        <a:pt x="43" y="45"/>
                        <a:pt x="42" y="47"/>
                      </a:cubicBezTo>
                      <a:cubicBezTo>
                        <a:pt x="42" y="50"/>
                        <a:pt x="48" y="48"/>
                        <a:pt x="47" y="42"/>
                      </a:cubicBezTo>
                      <a:cubicBezTo>
                        <a:pt x="46" y="36"/>
                        <a:pt x="38" y="34"/>
                        <a:pt x="38" y="34"/>
                      </a:cubicBezTo>
                      <a:cubicBezTo>
                        <a:pt x="38" y="34"/>
                        <a:pt x="21" y="46"/>
                        <a:pt x="27" y="51"/>
                      </a:cubicBezTo>
                      <a:cubicBezTo>
                        <a:pt x="33" y="56"/>
                        <a:pt x="46" y="61"/>
                        <a:pt x="46" y="61"/>
                      </a:cubicBezTo>
                      <a:cubicBezTo>
                        <a:pt x="60" y="39"/>
                        <a:pt x="60" y="39"/>
                        <a:pt x="60" y="39"/>
                      </a:cubicBezTo>
                      <a:lnTo>
                        <a:pt x="34"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2" tIns="60941" rIns="121882" bIns="6094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399" b="0" i="0" u="none" strike="noStrike" kern="1200" cap="none" spc="0" normalizeH="0" baseline="0" noProof="0" dirty="0">
                    <a:ln>
                      <a:noFill/>
                    </a:ln>
                    <a:solidFill>
                      <a:srgbClr val="C00000"/>
                    </a:solidFill>
                    <a:effectLst/>
                    <a:uLnTx/>
                    <a:uFillTx/>
                    <a:latin typeface="微软雅黑" panose="020B0503020204020204" pitchFamily="34" charset="-122"/>
                    <a:ea typeface="微软雅黑"/>
                    <a:cs typeface="+mn-cs"/>
                  </a:endParaRPr>
                </a:p>
              </p:txBody>
            </p:sp>
            <p:sp>
              <p:nvSpPr>
                <p:cNvPr id="16" name="Freeform 16"/>
                <p:cNvSpPr>
                  <a:spLocks/>
                </p:cNvSpPr>
                <p:nvPr/>
              </p:nvSpPr>
              <p:spPr bwMode="auto">
                <a:xfrm>
                  <a:off x="274638" y="993775"/>
                  <a:ext cx="254000" cy="155575"/>
                </a:xfrm>
                <a:custGeom>
                  <a:avLst/>
                  <a:gdLst>
                    <a:gd name="T0" fmla="*/ 30 w 67"/>
                    <a:gd name="T1" fmla="*/ 27 h 41"/>
                    <a:gd name="T2" fmla="*/ 10 w 67"/>
                    <a:gd name="T3" fmla="*/ 17 h 41"/>
                    <a:gd name="T4" fmla="*/ 14 w 67"/>
                    <a:gd name="T5" fmla="*/ 9 h 41"/>
                    <a:gd name="T6" fmla="*/ 24 w 67"/>
                    <a:gd name="T7" fmla="*/ 14 h 41"/>
                    <a:gd name="T8" fmla="*/ 16 w 67"/>
                    <a:gd name="T9" fmla="*/ 12 h 41"/>
                    <a:gd name="T10" fmla="*/ 14 w 67"/>
                    <a:gd name="T11" fmla="*/ 15 h 41"/>
                    <a:gd name="T12" fmla="*/ 30 w 67"/>
                    <a:gd name="T13" fmla="*/ 19 h 41"/>
                    <a:gd name="T14" fmla="*/ 22 w 67"/>
                    <a:gd name="T15" fmla="*/ 4 h 41"/>
                    <a:gd name="T16" fmla="*/ 11 w 67"/>
                    <a:gd name="T17" fmla="*/ 0 h 41"/>
                    <a:gd name="T18" fmla="*/ 0 w 67"/>
                    <a:gd name="T19" fmla="*/ 18 h 41"/>
                    <a:gd name="T20" fmla="*/ 35 w 67"/>
                    <a:gd name="T21" fmla="*/ 33 h 41"/>
                    <a:gd name="T22" fmla="*/ 41 w 67"/>
                    <a:gd name="T23" fmla="*/ 17 h 41"/>
                    <a:gd name="T24" fmla="*/ 61 w 67"/>
                    <a:gd name="T25" fmla="*/ 18 h 41"/>
                    <a:gd name="T26" fmla="*/ 61 w 67"/>
                    <a:gd name="T27" fmla="*/ 35 h 41"/>
                    <a:gd name="T28" fmla="*/ 46 w 67"/>
                    <a:gd name="T29" fmla="*/ 34 h 41"/>
                    <a:gd name="T30" fmla="*/ 51 w 67"/>
                    <a:gd name="T31" fmla="*/ 26 h 41"/>
                    <a:gd name="T32" fmla="*/ 56 w 67"/>
                    <a:gd name="T33" fmla="*/ 29 h 41"/>
                    <a:gd name="T34" fmla="*/ 58 w 67"/>
                    <a:gd name="T35" fmla="*/ 22 h 41"/>
                    <a:gd name="T36" fmla="*/ 45 w 67"/>
                    <a:gd name="T37" fmla="*/ 20 h 41"/>
                    <a:gd name="T38" fmla="*/ 45 w 67"/>
                    <a:gd name="T39" fmla="*/ 40 h 41"/>
                    <a:gd name="T40" fmla="*/ 67 w 67"/>
                    <a:gd name="T41" fmla="*/ 39 h 41"/>
                    <a:gd name="T42" fmla="*/ 67 w 67"/>
                    <a:gd name="T43" fmla="*/ 13 h 41"/>
                    <a:gd name="T44" fmla="*/ 37 w 67"/>
                    <a:gd name="T45" fmla="*/ 12 h 41"/>
                    <a:gd name="T46" fmla="*/ 30 w 67"/>
                    <a:gd name="T47" fmla="*/ 27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7" h="41">
                      <a:moveTo>
                        <a:pt x="30" y="27"/>
                      </a:moveTo>
                      <a:cubicBezTo>
                        <a:pt x="30" y="27"/>
                        <a:pt x="17" y="23"/>
                        <a:pt x="10" y="17"/>
                      </a:cubicBezTo>
                      <a:cubicBezTo>
                        <a:pt x="14" y="9"/>
                        <a:pt x="14" y="9"/>
                        <a:pt x="14" y="9"/>
                      </a:cubicBezTo>
                      <a:cubicBezTo>
                        <a:pt x="14" y="9"/>
                        <a:pt x="25" y="8"/>
                        <a:pt x="24" y="14"/>
                      </a:cubicBezTo>
                      <a:cubicBezTo>
                        <a:pt x="24" y="14"/>
                        <a:pt x="17" y="10"/>
                        <a:pt x="16" y="12"/>
                      </a:cubicBezTo>
                      <a:cubicBezTo>
                        <a:pt x="15" y="13"/>
                        <a:pt x="14" y="15"/>
                        <a:pt x="14" y="15"/>
                      </a:cubicBezTo>
                      <a:cubicBezTo>
                        <a:pt x="14" y="15"/>
                        <a:pt x="25" y="27"/>
                        <a:pt x="30" y="19"/>
                      </a:cubicBezTo>
                      <a:cubicBezTo>
                        <a:pt x="35" y="11"/>
                        <a:pt x="28" y="7"/>
                        <a:pt x="22" y="4"/>
                      </a:cubicBezTo>
                      <a:cubicBezTo>
                        <a:pt x="17" y="2"/>
                        <a:pt x="11" y="0"/>
                        <a:pt x="11" y="0"/>
                      </a:cubicBezTo>
                      <a:cubicBezTo>
                        <a:pt x="0" y="18"/>
                        <a:pt x="0" y="18"/>
                        <a:pt x="0" y="18"/>
                      </a:cubicBezTo>
                      <a:cubicBezTo>
                        <a:pt x="0" y="18"/>
                        <a:pt x="15" y="32"/>
                        <a:pt x="35" y="33"/>
                      </a:cubicBezTo>
                      <a:cubicBezTo>
                        <a:pt x="41" y="17"/>
                        <a:pt x="41" y="17"/>
                        <a:pt x="41" y="17"/>
                      </a:cubicBezTo>
                      <a:cubicBezTo>
                        <a:pt x="61" y="18"/>
                        <a:pt x="61" y="18"/>
                        <a:pt x="61" y="18"/>
                      </a:cubicBezTo>
                      <a:cubicBezTo>
                        <a:pt x="61" y="35"/>
                        <a:pt x="61" y="35"/>
                        <a:pt x="61" y="35"/>
                      </a:cubicBezTo>
                      <a:cubicBezTo>
                        <a:pt x="46" y="34"/>
                        <a:pt x="46" y="34"/>
                        <a:pt x="46" y="34"/>
                      </a:cubicBezTo>
                      <a:cubicBezTo>
                        <a:pt x="51" y="26"/>
                        <a:pt x="51" y="26"/>
                        <a:pt x="51" y="26"/>
                      </a:cubicBezTo>
                      <a:cubicBezTo>
                        <a:pt x="51" y="26"/>
                        <a:pt x="55" y="27"/>
                        <a:pt x="56" y="29"/>
                      </a:cubicBezTo>
                      <a:cubicBezTo>
                        <a:pt x="57" y="31"/>
                        <a:pt x="61" y="27"/>
                        <a:pt x="58" y="22"/>
                      </a:cubicBezTo>
                      <a:cubicBezTo>
                        <a:pt x="53" y="18"/>
                        <a:pt x="45" y="20"/>
                        <a:pt x="45" y="20"/>
                      </a:cubicBezTo>
                      <a:cubicBezTo>
                        <a:pt x="45" y="20"/>
                        <a:pt x="37" y="38"/>
                        <a:pt x="45" y="40"/>
                      </a:cubicBezTo>
                      <a:cubicBezTo>
                        <a:pt x="53" y="41"/>
                        <a:pt x="67" y="39"/>
                        <a:pt x="67" y="39"/>
                      </a:cubicBezTo>
                      <a:cubicBezTo>
                        <a:pt x="67" y="13"/>
                        <a:pt x="67" y="13"/>
                        <a:pt x="67" y="13"/>
                      </a:cubicBezTo>
                      <a:cubicBezTo>
                        <a:pt x="37" y="12"/>
                        <a:pt x="37" y="12"/>
                        <a:pt x="37" y="12"/>
                      </a:cubicBezTo>
                      <a:lnTo>
                        <a:pt x="30"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2" tIns="60941" rIns="121882" bIns="6094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399" b="0" i="0" u="none" strike="noStrike" kern="1200" cap="none" spc="0" normalizeH="0" baseline="0" noProof="0" dirty="0">
                    <a:ln>
                      <a:noFill/>
                    </a:ln>
                    <a:solidFill>
                      <a:srgbClr val="C00000"/>
                    </a:solidFill>
                    <a:effectLst/>
                    <a:uLnTx/>
                    <a:uFillTx/>
                    <a:latin typeface="微软雅黑" panose="020B0503020204020204" pitchFamily="34" charset="-122"/>
                    <a:ea typeface="微软雅黑"/>
                    <a:cs typeface="+mn-cs"/>
                  </a:endParaRPr>
                </a:p>
              </p:txBody>
            </p:sp>
          </p:grpSp>
        </p:grpSp>
        <p:sp>
          <p:nvSpPr>
            <p:cNvPr id="19" name="矩形 18"/>
            <p:cNvSpPr/>
            <p:nvPr/>
          </p:nvSpPr>
          <p:spPr>
            <a:xfrm>
              <a:off x="1727603" y="3588593"/>
              <a:ext cx="576297" cy="623440"/>
            </a:xfrm>
            <a:prstGeom prst="rect">
              <a:avLst/>
            </a:prstGeom>
            <a:noFill/>
            <a:ln w="9525">
              <a:noFill/>
              <a:miter lim="800000"/>
              <a:headEnd/>
              <a:tailEnd/>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FFFFFF"/>
                  </a:solidFill>
                  <a:effectLst/>
                  <a:uLnTx/>
                  <a:uFillTx/>
                  <a:latin typeface="迷你简剪纸" panose="03000509000000000000" pitchFamily="65" charset="-122"/>
                  <a:ea typeface="迷你简剪纸" panose="03000509000000000000" pitchFamily="65" charset="-122"/>
                  <a:cs typeface="+mn-cs"/>
                  <a:sym typeface="微软雅黑" pitchFamily="34" charset="-122"/>
                </a:rPr>
                <a:t>输入标题</a:t>
              </a:r>
            </a:p>
          </p:txBody>
        </p:sp>
      </p:grpSp>
      <p:grpSp>
        <p:nvGrpSpPr>
          <p:cNvPr id="68" name="组合 67"/>
          <p:cNvGrpSpPr/>
          <p:nvPr/>
        </p:nvGrpSpPr>
        <p:grpSpPr>
          <a:xfrm>
            <a:off x="3713417" y="3313855"/>
            <a:ext cx="1460869" cy="1454944"/>
            <a:chOff x="1540417" y="3410745"/>
            <a:chExt cx="994634" cy="990600"/>
          </a:xfrm>
          <a:solidFill>
            <a:srgbClr val="C40000"/>
          </a:solidFill>
        </p:grpSpPr>
        <p:grpSp>
          <p:nvGrpSpPr>
            <p:cNvPr id="69" name="组合 68"/>
            <p:cNvGrpSpPr/>
            <p:nvPr/>
          </p:nvGrpSpPr>
          <p:grpSpPr>
            <a:xfrm>
              <a:off x="1540417" y="3410745"/>
              <a:ext cx="994634" cy="990600"/>
              <a:chOff x="1540417" y="3410745"/>
              <a:chExt cx="994634" cy="990600"/>
            </a:xfrm>
            <a:grpFill/>
          </p:grpSpPr>
          <p:sp>
            <p:nvSpPr>
              <p:cNvPr id="71" name="椭圆 70"/>
              <p:cNvSpPr/>
              <p:nvPr/>
            </p:nvSpPr>
            <p:spPr>
              <a:xfrm>
                <a:off x="1622180" y="3490491"/>
                <a:ext cx="831108" cy="831108"/>
              </a:xfrm>
              <a:prstGeom prst="ellipse">
                <a:avLst/>
              </a:prstGeom>
              <a:grp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8" tIns="45714" rIns="91428" bIns="4571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203E6B"/>
                  </a:solidFill>
                  <a:effectLst/>
                  <a:uLnTx/>
                  <a:uFillTx/>
                  <a:latin typeface="宋体" pitchFamily="2" charset="-122"/>
                  <a:ea typeface="宋体" pitchFamily="2" charset="-122"/>
                  <a:cs typeface="+mn-cs"/>
                </a:endParaRPr>
              </a:p>
            </p:txBody>
          </p:sp>
          <p:grpSp>
            <p:nvGrpSpPr>
              <p:cNvPr id="72" name="组合 71"/>
              <p:cNvGrpSpPr/>
              <p:nvPr/>
            </p:nvGrpSpPr>
            <p:grpSpPr>
              <a:xfrm>
                <a:off x="1540417" y="3410745"/>
                <a:ext cx="994634" cy="990600"/>
                <a:chOff x="-17462" y="-9524"/>
                <a:chExt cx="1174751" cy="1169987"/>
              </a:xfrm>
              <a:grpFill/>
            </p:grpSpPr>
            <p:sp>
              <p:nvSpPr>
                <p:cNvPr id="73" name="Freeform 5"/>
                <p:cNvSpPr>
                  <a:spLocks/>
                </p:cNvSpPr>
                <p:nvPr/>
              </p:nvSpPr>
              <p:spPr bwMode="auto">
                <a:xfrm>
                  <a:off x="558801" y="1001713"/>
                  <a:ext cx="257175" cy="158750"/>
                </a:xfrm>
                <a:custGeom>
                  <a:avLst/>
                  <a:gdLst>
                    <a:gd name="T0" fmla="*/ 28 w 68"/>
                    <a:gd name="T1" fmla="*/ 14 h 42"/>
                    <a:gd name="T2" fmla="*/ 30 w 68"/>
                    <a:gd name="T3" fmla="*/ 31 h 42"/>
                    <a:gd name="T4" fmla="*/ 7 w 68"/>
                    <a:gd name="T5" fmla="*/ 32 h 42"/>
                    <a:gd name="T6" fmla="*/ 7 w 68"/>
                    <a:gd name="T7" fmla="*/ 23 h 42"/>
                    <a:gd name="T8" fmla="*/ 19 w 68"/>
                    <a:gd name="T9" fmla="*/ 23 h 42"/>
                    <a:gd name="T10" fmla="*/ 10 w 68"/>
                    <a:gd name="T11" fmla="*/ 24 h 42"/>
                    <a:gd name="T12" fmla="*/ 10 w 68"/>
                    <a:gd name="T13" fmla="*/ 29 h 42"/>
                    <a:gd name="T14" fmla="*/ 26 w 68"/>
                    <a:gd name="T15" fmla="*/ 24 h 42"/>
                    <a:gd name="T16" fmla="*/ 12 w 68"/>
                    <a:gd name="T17" fmla="*/ 15 h 42"/>
                    <a:gd name="T18" fmla="*/ 0 w 68"/>
                    <a:gd name="T19" fmla="*/ 17 h 42"/>
                    <a:gd name="T20" fmla="*/ 0 w 68"/>
                    <a:gd name="T21" fmla="*/ 38 h 42"/>
                    <a:gd name="T22" fmla="*/ 38 w 68"/>
                    <a:gd name="T23" fmla="*/ 33 h 42"/>
                    <a:gd name="T24" fmla="*/ 35 w 68"/>
                    <a:gd name="T25" fmla="*/ 16 h 42"/>
                    <a:gd name="T26" fmla="*/ 52 w 68"/>
                    <a:gd name="T27" fmla="*/ 8 h 42"/>
                    <a:gd name="T28" fmla="*/ 61 w 68"/>
                    <a:gd name="T29" fmla="*/ 22 h 42"/>
                    <a:gd name="T30" fmla="*/ 47 w 68"/>
                    <a:gd name="T31" fmla="*/ 28 h 42"/>
                    <a:gd name="T32" fmla="*/ 48 w 68"/>
                    <a:gd name="T33" fmla="*/ 19 h 42"/>
                    <a:gd name="T34" fmla="*/ 54 w 68"/>
                    <a:gd name="T35" fmla="*/ 19 h 42"/>
                    <a:gd name="T36" fmla="*/ 52 w 68"/>
                    <a:gd name="T37" fmla="*/ 13 h 42"/>
                    <a:gd name="T38" fmla="*/ 40 w 68"/>
                    <a:gd name="T39" fmla="*/ 17 h 42"/>
                    <a:gd name="T40" fmla="*/ 49 w 68"/>
                    <a:gd name="T41" fmla="*/ 34 h 42"/>
                    <a:gd name="T42" fmla="*/ 68 w 68"/>
                    <a:gd name="T43" fmla="*/ 23 h 42"/>
                    <a:gd name="T44" fmla="*/ 55 w 68"/>
                    <a:gd name="T45" fmla="*/ 0 h 42"/>
                    <a:gd name="T46" fmla="*/ 28 w 68"/>
                    <a:gd name="T47" fmla="*/ 14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8" h="42">
                      <a:moveTo>
                        <a:pt x="28" y="14"/>
                      </a:moveTo>
                      <a:cubicBezTo>
                        <a:pt x="30" y="31"/>
                        <a:pt x="30" y="31"/>
                        <a:pt x="30" y="31"/>
                      </a:cubicBezTo>
                      <a:cubicBezTo>
                        <a:pt x="30" y="31"/>
                        <a:pt x="17" y="34"/>
                        <a:pt x="7" y="32"/>
                      </a:cubicBezTo>
                      <a:cubicBezTo>
                        <a:pt x="7" y="23"/>
                        <a:pt x="7" y="23"/>
                        <a:pt x="7" y="23"/>
                      </a:cubicBezTo>
                      <a:cubicBezTo>
                        <a:pt x="7" y="23"/>
                        <a:pt x="16" y="16"/>
                        <a:pt x="19" y="23"/>
                      </a:cubicBezTo>
                      <a:cubicBezTo>
                        <a:pt x="19" y="23"/>
                        <a:pt x="10" y="22"/>
                        <a:pt x="10" y="24"/>
                      </a:cubicBezTo>
                      <a:cubicBezTo>
                        <a:pt x="10" y="26"/>
                        <a:pt x="10" y="29"/>
                        <a:pt x="10" y="29"/>
                      </a:cubicBezTo>
                      <a:cubicBezTo>
                        <a:pt x="10" y="29"/>
                        <a:pt x="26" y="33"/>
                        <a:pt x="26" y="24"/>
                      </a:cubicBezTo>
                      <a:cubicBezTo>
                        <a:pt x="26" y="14"/>
                        <a:pt x="18" y="14"/>
                        <a:pt x="12" y="15"/>
                      </a:cubicBezTo>
                      <a:cubicBezTo>
                        <a:pt x="6" y="15"/>
                        <a:pt x="0" y="17"/>
                        <a:pt x="0" y="17"/>
                      </a:cubicBezTo>
                      <a:cubicBezTo>
                        <a:pt x="0" y="38"/>
                        <a:pt x="0" y="38"/>
                        <a:pt x="0" y="38"/>
                      </a:cubicBezTo>
                      <a:cubicBezTo>
                        <a:pt x="0" y="38"/>
                        <a:pt x="20" y="42"/>
                        <a:pt x="38" y="33"/>
                      </a:cubicBezTo>
                      <a:cubicBezTo>
                        <a:pt x="35" y="16"/>
                        <a:pt x="35" y="16"/>
                        <a:pt x="35" y="16"/>
                      </a:cubicBezTo>
                      <a:cubicBezTo>
                        <a:pt x="52" y="8"/>
                        <a:pt x="52" y="8"/>
                        <a:pt x="52" y="8"/>
                      </a:cubicBezTo>
                      <a:cubicBezTo>
                        <a:pt x="61" y="22"/>
                        <a:pt x="61" y="22"/>
                        <a:pt x="61" y="22"/>
                      </a:cubicBezTo>
                      <a:cubicBezTo>
                        <a:pt x="47" y="28"/>
                        <a:pt x="47" y="28"/>
                        <a:pt x="47" y="28"/>
                      </a:cubicBezTo>
                      <a:cubicBezTo>
                        <a:pt x="48" y="19"/>
                        <a:pt x="48" y="19"/>
                        <a:pt x="48" y="19"/>
                      </a:cubicBezTo>
                      <a:cubicBezTo>
                        <a:pt x="48" y="19"/>
                        <a:pt x="52" y="18"/>
                        <a:pt x="54" y="19"/>
                      </a:cubicBezTo>
                      <a:cubicBezTo>
                        <a:pt x="55" y="21"/>
                        <a:pt x="57" y="15"/>
                        <a:pt x="52" y="13"/>
                      </a:cubicBezTo>
                      <a:cubicBezTo>
                        <a:pt x="46" y="11"/>
                        <a:pt x="40" y="17"/>
                        <a:pt x="40" y="17"/>
                      </a:cubicBezTo>
                      <a:cubicBezTo>
                        <a:pt x="40" y="17"/>
                        <a:pt x="42" y="37"/>
                        <a:pt x="49" y="34"/>
                      </a:cubicBezTo>
                      <a:cubicBezTo>
                        <a:pt x="57" y="32"/>
                        <a:pt x="68" y="23"/>
                        <a:pt x="68" y="23"/>
                      </a:cubicBezTo>
                      <a:cubicBezTo>
                        <a:pt x="55" y="0"/>
                        <a:pt x="55" y="0"/>
                        <a:pt x="55" y="0"/>
                      </a:cubicBezTo>
                      <a:lnTo>
                        <a:pt x="28"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2" tIns="60941" rIns="121882" bIns="6094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399" b="0" i="0" u="none" strike="noStrike" kern="1200" cap="none" spc="0" normalizeH="0" baseline="0" noProof="0" dirty="0">
                    <a:ln>
                      <a:noFill/>
                    </a:ln>
                    <a:solidFill>
                      <a:srgbClr val="C00000"/>
                    </a:solidFill>
                    <a:effectLst/>
                    <a:uLnTx/>
                    <a:uFillTx/>
                    <a:latin typeface="微软雅黑" panose="020B0503020204020204" pitchFamily="34" charset="-122"/>
                    <a:ea typeface="微软雅黑"/>
                    <a:cs typeface="+mn-cs"/>
                  </a:endParaRPr>
                </a:p>
              </p:txBody>
            </p:sp>
            <p:sp>
              <p:nvSpPr>
                <p:cNvPr id="74" name="Freeform 6"/>
                <p:cNvSpPr>
                  <a:spLocks/>
                </p:cNvSpPr>
                <p:nvPr/>
              </p:nvSpPr>
              <p:spPr bwMode="auto">
                <a:xfrm>
                  <a:off x="804863" y="846138"/>
                  <a:ext cx="234950" cy="227012"/>
                </a:xfrm>
                <a:custGeom>
                  <a:avLst/>
                  <a:gdLst>
                    <a:gd name="T0" fmla="*/ 23 w 62"/>
                    <a:gd name="T1" fmla="*/ 26 h 60"/>
                    <a:gd name="T2" fmla="*/ 33 w 62"/>
                    <a:gd name="T3" fmla="*/ 39 h 60"/>
                    <a:gd name="T4" fmla="*/ 14 w 62"/>
                    <a:gd name="T5" fmla="*/ 51 h 60"/>
                    <a:gd name="T6" fmla="*/ 9 w 62"/>
                    <a:gd name="T7" fmla="*/ 44 h 60"/>
                    <a:gd name="T8" fmla="*/ 19 w 62"/>
                    <a:gd name="T9" fmla="*/ 38 h 60"/>
                    <a:gd name="T10" fmla="*/ 12 w 62"/>
                    <a:gd name="T11" fmla="*/ 44 h 60"/>
                    <a:gd name="T12" fmla="*/ 15 w 62"/>
                    <a:gd name="T13" fmla="*/ 47 h 60"/>
                    <a:gd name="T14" fmla="*/ 26 w 62"/>
                    <a:gd name="T15" fmla="*/ 35 h 60"/>
                    <a:gd name="T16" fmla="*/ 9 w 62"/>
                    <a:gd name="T17" fmla="*/ 34 h 60"/>
                    <a:gd name="T18" fmla="*/ 0 w 62"/>
                    <a:gd name="T19" fmla="*/ 42 h 60"/>
                    <a:gd name="T20" fmla="*/ 10 w 62"/>
                    <a:gd name="T21" fmla="*/ 60 h 60"/>
                    <a:gd name="T22" fmla="*/ 41 w 62"/>
                    <a:gd name="T23" fmla="*/ 37 h 60"/>
                    <a:gd name="T24" fmla="*/ 30 w 62"/>
                    <a:gd name="T25" fmla="*/ 24 h 60"/>
                    <a:gd name="T26" fmla="*/ 41 w 62"/>
                    <a:gd name="T27" fmla="*/ 8 h 60"/>
                    <a:gd name="T28" fmla="*/ 55 w 62"/>
                    <a:gd name="T29" fmla="*/ 16 h 60"/>
                    <a:gd name="T30" fmla="*/ 47 w 62"/>
                    <a:gd name="T31" fmla="*/ 28 h 60"/>
                    <a:gd name="T32" fmla="*/ 42 w 62"/>
                    <a:gd name="T33" fmla="*/ 20 h 60"/>
                    <a:gd name="T34" fmla="*/ 48 w 62"/>
                    <a:gd name="T35" fmla="*/ 17 h 60"/>
                    <a:gd name="T36" fmla="*/ 43 w 62"/>
                    <a:gd name="T37" fmla="*/ 12 h 60"/>
                    <a:gd name="T38" fmla="*/ 35 w 62"/>
                    <a:gd name="T39" fmla="*/ 22 h 60"/>
                    <a:gd name="T40" fmla="*/ 51 w 62"/>
                    <a:gd name="T41" fmla="*/ 32 h 60"/>
                    <a:gd name="T42" fmla="*/ 62 w 62"/>
                    <a:gd name="T43" fmla="*/ 13 h 60"/>
                    <a:gd name="T44" fmla="*/ 39 w 62"/>
                    <a:gd name="T45" fmla="*/ 0 h 60"/>
                    <a:gd name="T46" fmla="*/ 23 w 62"/>
                    <a:gd name="T47" fmla="*/ 2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2" h="60">
                      <a:moveTo>
                        <a:pt x="23" y="26"/>
                      </a:moveTo>
                      <a:cubicBezTo>
                        <a:pt x="33" y="39"/>
                        <a:pt x="33" y="39"/>
                        <a:pt x="33" y="39"/>
                      </a:cubicBezTo>
                      <a:cubicBezTo>
                        <a:pt x="33" y="39"/>
                        <a:pt x="23" y="48"/>
                        <a:pt x="14" y="51"/>
                      </a:cubicBezTo>
                      <a:cubicBezTo>
                        <a:pt x="9" y="44"/>
                        <a:pt x="9" y="44"/>
                        <a:pt x="9" y="44"/>
                      </a:cubicBezTo>
                      <a:cubicBezTo>
                        <a:pt x="9" y="44"/>
                        <a:pt x="14" y="33"/>
                        <a:pt x="19" y="38"/>
                      </a:cubicBezTo>
                      <a:cubicBezTo>
                        <a:pt x="19" y="38"/>
                        <a:pt x="11" y="42"/>
                        <a:pt x="12" y="44"/>
                      </a:cubicBezTo>
                      <a:cubicBezTo>
                        <a:pt x="13" y="45"/>
                        <a:pt x="15" y="47"/>
                        <a:pt x="15" y="47"/>
                      </a:cubicBezTo>
                      <a:cubicBezTo>
                        <a:pt x="15" y="47"/>
                        <a:pt x="31" y="43"/>
                        <a:pt x="26" y="35"/>
                      </a:cubicBezTo>
                      <a:cubicBezTo>
                        <a:pt x="21" y="27"/>
                        <a:pt x="14" y="31"/>
                        <a:pt x="9" y="34"/>
                      </a:cubicBezTo>
                      <a:cubicBezTo>
                        <a:pt x="4" y="37"/>
                        <a:pt x="0" y="42"/>
                        <a:pt x="0" y="42"/>
                      </a:cubicBezTo>
                      <a:cubicBezTo>
                        <a:pt x="10" y="60"/>
                        <a:pt x="10" y="60"/>
                        <a:pt x="10" y="60"/>
                      </a:cubicBezTo>
                      <a:cubicBezTo>
                        <a:pt x="10" y="60"/>
                        <a:pt x="30" y="54"/>
                        <a:pt x="41" y="37"/>
                      </a:cubicBezTo>
                      <a:cubicBezTo>
                        <a:pt x="30" y="24"/>
                        <a:pt x="30" y="24"/>
                        <a:pt x="30" y="24"/>
                      </a:cubicBezTo>
                      <a:cubicBezTo>
                        <a:pt x="41" y="8"/>
                        <a:pt x="41" y="8"/>
                        <a:pt x="41" y="8"/>
                      </a:cubicBezTo>
                      <a:cubicBezTo>
                        <a:pt x="55" y="16"/>
                        <a:pt x="55" y="16"/>
                        <a:pt x="55" y="16"/>
                      </a:cubicBezTo>
                      <a:cubicBezTo>
                        <a:pt x="47" y="28"/>
                        <a:pt x="47" y="28"/>
                        <a:pt x="47" y="28"/>
                      </a:cubicBezTo>
                      <a:cubicBezTo>
                        <a:pt x="42" y="20"/>
                        <a:pt x="42" y="20"/>
                        <a:pt x="42" y="20"/>
                      </a:cubicBezTo>
                      <a:cubicBezTo>
                        <a:pt x="42" y="20"/>
                        <a:pt x="46" y="17"/>
                        <a:pt x="48" y="17"/>
                      </a:cubicBezTo>
                      <a:cubicBezTo>
                        <a:pt x="50" y="18"/>
                        <a:pt x="48" y="11"/>
                        <a:pt x="43" y="12"/>
                      </a:cubicBezTo>
                      <a:cubicBezTo>
                        <a:pt x="36" y="14"/>
                        <a:pt x="35" y="22"/>
                        <a:pt x="35" y="22"/>
                      </a:cubicBezTo>
                      <a:cubicBezTo>
                        <a:pt x="35" y="22"/>
                        <a:pt x="46" y="38"/>
                        <a:pt x="51" y="32"/>
                      </a:cubicBezTo>
                      <a:cubicBezTo>
                        <a:pt x="56" y="26"/>
                        <a:pt x="62" y="13"/>
                        <a:pt x="62" y="13"/>
                      </a:cubicBezTo>
                      <a:cubicBezTo>
                        <a:pt x="39" y="0"/>
                        <a:pt x="39" y="0"/>
                        <a:pt x="39" y="0"/>
                      </a:cubicBezTo>
                      <a:lnTo>
                        <a:pt x="23"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2" tIns="60941" rIns="121882" bIns="6094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399" b="0" i="0" u="none" strike="noStrike" kern="1200" cap="none" spc="0" normalizeH="0" baseline="0" noProof="0" dirty="0">
                    <a:ln>
                      <a:noFill/>
                    </a:ln>
                    <a:solidFill>
                      <a:srgbClr val="C00000"/>
                    </a:solidFill>
                    <a:effectLst/>
                    <a:uLnTx/>
                    <a:uFillTx/>
                    <a:latin typeface="微软雅黑" panose="020B0503020204020204" pitchFamily="34" charset="-122"/>
                    <a:ea typeface="微软雅黑"/>
                    <a:cs typeface="+mn-cs"/>
                  </a:endParaRPr>
                </a:p>
              </p:txBody>
            </p:sp>
            <p:sp>
              <p:nvSpPr>
                <p:cNvPr id="75" name="Freeform 7"/>
                <p:cNvSpPr>
                  <a:spLocks/>
                </p:cNvSpPr>
                <p:nvPr/>
              </p:nvSpPr>
              <p:spPr bwMode="auto">
                <a:xfrm>
                  <a:off x="985838" y="615950"/>
                  <a:ext cx="155575" cy="252412"/>
                </a:xfrm>
                <a:custGeom>
                  <a:avLst/>
                  <a:gdLst>
                    <a:gd name="T0" fmla="*/ 13 w 41"/>
                    <a:gd name="T1" fmla="*/ 0 h 67"/>
                    <a:gd name="T2" fmla="*/ 12 w 41"/>
                    <a:gd name="T3" fmla="*/ 31 h 67"/>
                    <a:gd name="T4" fmla="*/ 28 w 41"/>
                    <a:gd name="T5" fmla="*/ 38 h 67"/>
                    <a:gd name="T6" fmla="*/ 17 w 41"/>
                    <a:gd name="T7" fmla="*/ 58 h 67"/>
                    <a:gd name="T8" fmla="*/ 9 w 41"/>
                    <a:gd name="T9" fmla="*/ 54 h 67"/>
                    <a:gd name="T10" fmla="*/ 15 w 41"/>
                    <a:gd name="T11" fmla="*/ 43 h 67"/>
                    <a:gd name="T12" fmla="*/ 12 w 41"/>
                    <a:gd name="T13" fmla="*/ 52 h 67"/>
                    <a:gd name="T14" fmla="*/ 16 w 41"/>
                    <a:gd name="T15" fmla="*/ 54 h 67"/>
                    <a:gd name="T16" fmla="*/ 19 w 41"/>
                    <a:gd name="T17" fmla="*/ 38 h 67"/>
                    <a:gd name="T18" fmla="*/ 5 w 41"/>
                    <a:gd name="T19" fmla="*/ 45 h 67"/>
                    <a:gd name="T20" fmla="*/ 0 w 41"/>
                    <a:gd name="T21" fmla="*/ 57 h 67"/>
                    <a:gd name="T22" fmla="*/ 18 w 41"/>
                    <a:gd name="T23" fmla="*/ 67 h 67"/>
                    <a:gd name="T24" fmla="*/ 34 w 41"/>
                    <a:gd name="T25" fmla="*/ 32 h 67"/>
                    <a:gd name="T26" fmla="*/ 17 w 41"/>
                    <a:gd name="T27" fmla="*/ 26 h 67"/>
                    <a:gd name="T28" fmla="*/ 18 w 41"/>
                    <a:gd name="T29" fmla="*/ 7 h 67"/>
                    <a:gd name="T30" fmla="*/ 35 w 41"/>
                    <a:gd name="T31" fmla="*/ 7 h 67"/>
                    <a:gd name="T32" fmla="*/ 34 w 41"/>
                    <a:gd name="T33" fmla="*/ 21 h 67"/>
                    <a:gd name="T34" fmla="*/ 26 w 41"/>
                    <a:gd name="T35" fmla="*/ 16 h 67"/>
                    <a:gd name="T36" fmla="*/ 29 w 41"/>
                    <a:gd name="T37" fmla="*/ 12 h 67"/>
                    <a:gd name="T38" fmla="*/ 23 w 41"/>
                    <a:gd name="T39" fmla="*/ 10 h 67"/>
                    <a:gd name="T40" fmla="*/ 20 w 41"/>
                    <a:gd name="T41" fmla="*/ 22 h 67"/>
                    <a:gd name="T42" fmla="*/ 40 w 41"/>
                    <a:gd name="T43" fmla="*/ 23 h 67"/>
                    <a:gd name="T44" fmla="*/ 39 w 41"/>
                    <a:gd name="T45" fmla="*/ 1 h 67"/>
                    <a:gd name="T46" fmla="*/ 13 w 41"/>
                    <a:gd name="T47"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1" h="67">
                      <a:moveTo>
                        <a:pt x="13" y="0"/>
                      </a:moveTo>
                      <a:cubicBezTo>
                        <a:pt x="12" y="31"/>
                        <a:pt x="12" y="31"/>
                        <a:pt x="12" y="31"/>
                      </a:cubicBezTo>
                      <a:cubicBezTo>
                        <a:pt x="28" y="38"/>
                        <a:pt x="28" y="38"/>
                        <a:pt x="28" y="38"/>
                      </a:cubicBezTo>
                      <a:cubicBezTo>
                        <a:pt x="28" y="38"/>
                        <a:pt x="23" y="50"/>
                        <a:pt x="17" y="58"/>
                      </a:cubicBezTo>
                      <a:cubicBezTo>
                        <a:pt x="9" y="54"/>
                        <a:pt x="9" y="54"/>
                        <a:pt x="9" y="54"/>
                      </a:cubicBezTo>
                      <a:cubicBezTo>
                        <a:pt x="9" y="54"/>
                        <a:pt x="8" y="42"/>
                        <a:pt x="15" y="43"/>
                      </a:cubicBezTo>
                      <a:cubicBezTo>
                        <a:pt x="15" y="43"/>
                        <a:pt x="10" y="51"/>
                        <a:pt x="12" y="52"/>
                      </a:cubicBezTo>
                      <a:cubicBezTo>
                        <a:pt x="14" y="53"/>
                        <a:pt x="16" y="54"/>
                        <a:pt x="16" y="54"/>
                      </a:cubicBezTo>
                      <a:cubicBezTo>
                        <a:pt x="16" y="54"/>
                        <a:pt x="27" y="42"/>
                        <a:pt x="19" y="38"/>
                      </a:cubicBezTo>
                      <a:cubicBezTo>
                        <a:pt x="11" y="33"/>
                        <a:pt x="7" y="40"/>
                        <a:pt x="5" y="45"/>
                      </a:cubicBezTo>
                      <a:cubicBezTo>
                        <a:pt x="2" y="51"/>
                        <a:pt x="0" y="57"/>
                        <a:pt x="0" y="57"/>
                      </a:cubicBezTo>
                      <a:cubicBezTo>
                        <a:pt x="18" y="67"/>
                        <a:pt x="18" y="67"/>
                        <a:pt x="18" y="67"/>
                      </a:cubicBezTo>
                      <a:cubicBezTo>
                        <a:pt x="18" y="67"/>
                        <a:pt x="32" y="52"/>
                        <a:pt x="34" y="32"/>
                      </a:cubicBezTo>
                      <a:cubicBezTo>
                        <a:pt x="17" y="26"/>
                        <a:pt x="17" y="26"/>
                        <a:pt x="17" y="26"/>
                      </a:cubicBezTo>
                      <a:cubicBezTo>
                        <a:pt x="18" y="7"/>
                        <a:pt x="18" y="7"/>
                        <a:pt x="18" y="7"/>
                      </a:cubicBezTo>
                      <a:cubicBezTo>
                        <a:pt x="35" y="7"/>
                        <a:pt x="35" y="7"/>
                        <a:pt x="35" y="7"/>
                      </a:cubicBezTo>
                      <a:cubicBezTo>
                        <a:pt x="34" y="21"/>
                        <a:pt x="34" y="21"/>
                        <a:pt x="34" y="21"/>
                      </a:cubicBezTo>
                      <a:cubicBezTo>
                        <a:pt x="26" y="16"/>
                        <a:pt x="26" y="16"/>
                        <a:pt x="26" y="16"/>
                      </a:cubicBezTo>
                      <a:cubicBezTo>
                        <a:pt x="26" y="16"/>
                        <a:pt x="27" y="12"/>
                        <a:pt x="29" y="12"/>
                      </a:cubicBezTo>
                      <a:cubicBezTo>
                        <a:pt x="32" y="11"/>
                        <a:pt x="27" y="6"/>
                        <a:pt x="23" y="10"/>
                      </a:cubicBezTo>
                      <a:cubicBezTo>
                        <a:pt x="18" y="14"/>
                        <a:pt x="20" y="22"/>
                        <a:pt x="20" y="22"/>
                      </a:cubicBezTo>
                      <a:cubicBezTo>
                        <a:pt x="20" y="22"/>
                        <a:pt x="38" y="30"/>
                        <a:pt x="40" y="23"/>
                      </a:cubicBezTo>
                      <a:cubicBezTo>
                        <a:pt x="41" y="15"/>
                        <a:pt x="39" y="1"/>
                        <a:pt x="39" y="1"/>
                      </a:cubicBezTo>
                      <a:lnTo>
                        <a:pt x="1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2" tIns="60941" rIns="121882" bIns="6094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399" b="0" i="0" u="none" strike="noStrike" kern="1200" cap="none" spc="0" normalizeH="0" baseline="0" noProof="0" dirty="0">
                    <a:ln>
                      <a:noFill/>
                    </a:ln>
                    <a:solidFill>
                      <a:srgbClr val="C00000"/>
                    </a:solidFill>
                    <a:effectLst/>
                    <a:uLnTx/>
                    <a:uFillTx/>
                    <a:latin typeface="微软雅黑" panose="020B0503020204020204" pitchFamily="34" charset="-122"/>
                    <a:ea typeface="微软雅黑"/>
                    <a:cs typeface="+mn-cs"/>
                  </a:endParaRPr>
                </a:p>
              </p:txBody>
            </p:sp>
            <p:sp>
              <p:nvSpPr>
                <p:cNvPr id="76" name="Freeform 8"/>
                <p:cNvSpPr>
                  <a:spLocks/>
                </p:cNvSpPr>
                <p:nvPr/>
              </p:nvSpPr>
              <p:spPr bwMode="auto">
                <a:xfrm>
                  <a:off x="993776" y="331788"/>
                  <a:ext cx="163513" cy="257175"/>
                </a:xfrm>
                <a:custGeom>
                  <a:avLst/>
                  <a:gdLst>
                    <a:gd name="T0" fmla="*/ 14 w 43"/>
                    <a:gd name="T1" fmla="*/ 39 h 68"/>
                    <a:gd name="T2" fmla="*/ 31 w 43"/>
                    <a:gd name="T3" fmla="*/ 37 h 68"/>
                    <a:gd name="T4" fmla="*/ 32 w 43"/>
                    <a:gd name="T5" fmla="*/ 60 h 68"/>
                    <a:gd name="T6" fmla="*/ 23 w 43"/>
                    <a:gd name="T7" fmla="*/ 60 h 68"/>
                    <a:gd name="T8" fmla="*/ 23 w 43"/>
                    <a:gd name="T9" fmla="*/ 49 h 68"/>
                    <a:gd name="T10" fmla="*/ 25 w 43"/>
                    <a:gd name="T11" fmla="*/ 57 h 68"/>
                    <a:gd name="T12" fmla="*/ 29 w 43"/>
                    <a:gd name="T13" fmla="*/ 57 h 68"/>
                    <a:gd name="T14" fmla="*/ 24 w 43"/>
                    <a:gd name="T15" fmla="*/ 41 h 68"/>
                    <a:gd name="T16" fmla="*/ 15 w 43"/>
                    <a:gd name="T17" fmla="*/ 55 h 68"/>
                    <a:gd name="T18" fmla="*/ 17 w 43"/>
                    <a:gd name="T19" fmla="*/ 68 h 68"/>
                    <a:gd name="T20" fmla="*/ 38 w 43"/>
                    <a:gd name="T21" fmla="*/ 68 h 68"/>
                    <a:gd name="T22" fmla="*/ 34 w 43"/>
                    <a:gd name="T23" fmla="*/ 30 h 68"/>
                    <a:gd name="T24" fmla="*/ 17 w 43"/>
                    <a:gd name="T25" fmla="*/ 32 h 68"/>
                    <a:gd name="T26" fmla="*/ 8 w 43"/>
                    <a:gd name="T27" fmla="*/ 15 h 68"/>
                    <a:gd name="T28" fmla="*/ 22 w 43"/>
                    <a:gd name="T29" fmla="*/ 7 h 68"/>
                    <a:gd name="T30" fmla="*/ 29 w 43"/>
                    <a:gd name="T31" fmla="*/ 20 h 68"/>
                    <a:gd name="T32" fmla="*/ 19 w 43"/>
                    <a:gd name="T33" fmla="*/ 20 h 68"/>
                    <a:gd name="T34" fmla="*/ 20 w 43"/>
                    <a:gd name="T35" fmla="*/ 14 h 68"/>
                    <a:gd name="T36" fmla="*/ 13 w 43"/>
                    <a:gd name="T37" fmla="*/ 16 h 68"/>
                    <a:gd name="T38" fmla="*/ 17 w 43"/>
                    <a:gd name="T39" fmla="*/ 28 h 68"/>
                    <a:gd name="T40" fmla="*/ 34 w 43"/>
                    <a:gd name="T41" fmla="*/ 18 h 68"/>
                    <a:gd name="T42" fmla="*/ 23 w 43"/>
                    <a:gd name="T43" fmla="*/ 0 h 68"/>
                    <a:gd name="T44" fmla="*/ 0 w 43"/>
                    <a:gd name="T45" fmla="*/ 12 h 68"/>
                    <a:gd name="T46" fmla="*/ 14 w 43"/>
                    <a:gd name="T47" fmla="*/ 39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3" h="68">
                      <a:moveTo>
                        <a:pt x="14" y="39"/>
                      </a:moveTo>
                      <a:cubicBezTo>
                        <a:pt x="31" y="37"/>
                        <a:pt x="31" y="37"/>
                        <a:pt x="31" y="37"/>
                      </a:cubicBezTo>
                      <a:cubicBezTo>
                        <a:pt x="31" y="37"/>
                        <a:pt x="34" y="50"/>
                        <a:pt x="32" y="60"/>
                      </a:cubicBezTo>
                      <a:cubicBezTo>
                        <a:pt x="23" y="60"/>
                        <a:pt x="23" y="60"/>
                        <a:pt x="23" y="60"/>
                      </a:cubicBezTo>
                      <a:cubicBezTo>
                        <a:pt x="23" y="60"/>
                        <a:pt x="17" y="51"/>
                        <a:pt x="23" y="49"/>
                      </a:cubicBezTo>
                      <a:cubicBezTo>
                        <a:pt x="23" y="49"/>
                        <a:pt x="23" y="57"/>
                        <a:pt x="25" y="57"/>
                      </a:cubicBezTo>
                      <a:cubicBezTo>
                        <a:pt x="27" y="57"/>
                        <a:pt x="29" y="57"/>
                        <a:pt x="29" y="57"/>
                      </a:cubicBezTo>
                      <a:cubicBezTo>
                        <a:pt x="29" y="57"/>
                        <a:pt x="33" y="41"/>
                        <a:pt x="24" y="41"/>
                      </a:cubicBezTo>
                      <a:cubicBezTo>
                        <a:pt x="15" y="41"/>
                        <a:pt x="15" y="49"/>
                        <a:pt x="15" y="55"/>
                      </a:cubicBezTo>
                      <a:cubicBezTo>
                        <a:pt x="15" y="61"/>
                        <a:pt x="17" y="68"/>
                        <a:pt x="17" y="68"/>
                      </a:cubicBezTo>
                      <a:cubicBezTo>
                        <a:pt x="38" y="68"/>
                        <a:pt x="38" y="68"/>
                        <a:pt x="38" y="68"/>
                      </a:cubicBezTo>
                      <a:cubicBezTo>
                        <a:pt x="38" y="68"/>
                        <a:pt x="43" y="48"/>
                        <a:pt x="34" y="30"/>
                      </a:cubicBezTo>
                      <a:cubicBezTo>
                        <a:pt x="17" y="32"/>
                        <a:pt x="17" y="32"/>
                        <a:pt x="17" y="32"/>
                      </a:cubicBezTo>
                      <a:cubicBezTo>
                        <a:pt x="8" y="15"/>
                        <a:pt x="8" y="15"/>
                        <a:pt x="8" y="15"/>
                      </a:cubicBezTo>
                      <a:cubicBezTo>
                        <a:pt x="22" y="7"/>
                        <a:pt x="22" y="7"/>
                        <a:pt x="22" y="7"/>
                      </a:cubicBezTo>
                      <a:cubicBezTo>
                        <a:pt x="29" y="20"/>
                        <a:pt x="29" y="20"/>
                        <a:pt x="29" y="20"/>
                      </a:cubicBezTo>
                      <a:cubicBezTo>
                        <a:pt x="19" y="20"/>
                        <a:pt x="19" y="20"/>
                        <a:pt x="19" y="20"/>
                      </a:cubicBezTo>
                      <a:cubicBezTo>
                        <a:pt x="19" y="20"/>
                        <a:pt x="18" y="15"/>
                        <a:pt x="20" y="14"/>
                      </a:cubicBezTo>
                      <a:cubicBezTo>
                        <a:pt x="21" y="12"/>
                        <a:pt x="15" y="10"/>
                        <a:pt x="13" y="16"/>
                      </a:cubicBezTo>
                      <a:cubicBezTo>
                        <a:pt x="11" y="22"/>
                        <a:pt x="17" y="28"/>
                        <a:pt x="17" y="28"/>
                      </a:cubicBezTo>
                      <a:cubicBezTo>
                        <a:pt x="17" y="28"/>
                        <a:pt x="37" y="25"/>
                        <a:pt x="34" y="18"/>
                      </a:cubicBezTo>
                      <a:cubicBezTo>
                        <a:pt x="32" y="11"/>
                        <a:pt x="23" y="0"/>
                        <a:pt x="23" y="0"/>
                      </a:cubicBezTo>
                      <a:cubicBezTo>
                        <a:pt x="0" y="12"/>
                        <a:pt x="0" y="12"/>
                        <a:pt x="0" y="12"/>
                      </a:cubicBezTo>
                      <a:lnTo>
                        <a:pt x="14" y="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2" tIns="60941" rIns="121882" bIns="6094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399" b="0" i="0" u="none" strike="noStrike" kern="1200" cap="none" spc="0" normalizeH="0" baseline="0" noProof="0" dirty="0">
                    <a:ln>
                      <a:noFill/>
                    </a:ln>
                    <a:solidFill>
                      <a:srgbClr val="C00000"/>
                    </a:solidFill>
                    <a:effectLst/>
                    <a:uLnTx/>
                    <a:uFillTx/>
                    <a:latin typeface="微软雅黑" panose="020B0503020204020204" pitchFamily="34" charset="-122"/>
                    <a:ea typeface="微软雅黑"/>
                    <a:cs typeface="+mn-cs"/>
                  </a:endParaRPr>
                </a:p>
              </p:txBody>
            </p:sp>
            <p:sp>
              <p:nvSpPr>
                <p:cNvPr id="77" name="Freeform 9"/>
                <p:cNvSpPr>
                  <a:spLocks/>
                </p:cNvSpPr>
                <p:nvPr/>
              </p:nvSpPr>
              <p:spPr bwMode="auto">
                <a:xfrm>
                  <a:off x="838201" y="107950"/>
                  <a:ext cx="228600" cy="234950"/>
                </a:xfrm>
                <a:custGeom>
                  <a:avLst/>
                  <a:gdLst>
                    <a:gd name="T0" fmla="*/ 26 w 60"/>
                    <a:gd name="T1" fmla="*/ 38 h 62"/>
                    <a:gd name="T2" fmla="*/ 40 w 60"/>
                    <a:gd name="T3" fmla="*/ 28 h 62"/>
                    <a:gd name="T4" fmla="*/ 51 w 60"/>
                    <a:gd name="T5" fmla="*/ 48 h 62"/>
                    <a:gd name="T6" fmla="*/ 44 w 60"/>
                    <a:gd name="T7" fmla="*/ 52 h 62"/>
                    <a:gd name="T8" fmla="*/ 38 w 60"/>
                    <a:gd name="T9" fmla="*/ 42 h 62"/>
                    <a:gd name="T10" fmla="*/ 44 w 60"/>
                    <a:gd name="T11" fmla="*/ 49 h 62"/>
                    <a:gd name="T12" fmla="*/ 47 w 60"/>
                    <a:gd name="T13" fmla="*/ 47 h 62"/>
                    <a:gd name="T14" fmla="*/ 35 w 60"/>
                    <a:gd name="T15" fmla="*/ 35 h 62"/>
                    <a:gd name="T16" fmla="*/ 34 w 60"/>
                    <a:gd name="T17" fmla="*/ 52 h 62"/>
                    <a:gd name="T18" fmla="*/ 42 w 60"/>
                    <a:gd name="T19" fmla="*/ 62 h 62"/>
                    <a:gd name="T20" fmla="*/ 60 w 60"/>
                    <a:gd name="T21" fmla="*/ 51 h 62"/>
                    <a:gd name="T22" fmla="*/ 38 w 60"/>
                    <a:gd name="T23" fmla="*/ 20 h 62"/>
                    <a:gd name="T24" fmla="*/ 24 w 60"/>
                    <a:gd name="T25" fmla="*/ 31 h 62"/>
                    <a:gd name="T26" fmla="*/ 8 w 60"/>
                    <a:gd name="T27" fmla="*/ 21 h 62"/>
                    <a:gd name="T28" fmla="*/ 16 w 60"/>
                    <a:gd name="T29" fmla="*/ 7 h 62"/>
                    <a:gd name="T30" fmla="*/ 28 w 60"/>
                    <a:gd name="T31" fmla="*/ 15 h 62"/>
                    <a:gd name="T32" fmla="*/ 20 w 60"/>
                    <a:gd name="T33" fmla="*/ 19 h 62"/>
                    <a:gd name="T34" fmla="*/ 18 w 60"/>
                    <a:gd name="T35" fmla="*/ 14 h 62"/>
                    <a:gd name="T36" fmla="*/ 13 w 60"/>
                    <a:gd name="T37" fmla="*/ 19 h 62"/>
                    <a:gd name="T38" fmla="*/ 22 w 60"/>
                    <a:gd name="T39" fmla="*/ 27 h 62"/>
                    <a:gd name="T40" fmla="*/ 32 w 60"/>
                    <a:gd name="T41" fmla="*/ 10 h 62"/>
                    <a:gd name="T42" fmla="*/ 13 w 60"/>
                    <a:gd name="T43" fmla="*/ 0 h 62"/>
                    <a:gd name="T44" fmla="*/ 0 w 60"/>
                    <a:gd name="T45" fmla="*/ 22 h 62"/>
                    <a:gd name="T46" fmla="*/ 26 w 60"/>
                    <a:gd name="T47" fmla="*/ 38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0" h="62">
                      <a:moveTo>
                        <a:pt x="26" y="38"/>
                      </a:moveTo>
                      <a:cubicBezTo>
                        <a:pt x="40" y="28"/>
                        <a:pt x="40" y="28"/>
                        <a:pt x="40" y="28"/>
                      </a:cubicBezTo>
                      <a:cubicBezTo>
                        <a:pt x="40" y="28"/>
                        <a:pt x="48" y="38"/>
                        <a:pt x="51" y="48"/>
                      </a:cubicBezTo>
                      <a:cubicBezTo>
                        <a:pt x="44" y="52"/>
                        <a:pt x="44" y="52"/>
                        <a:pt x="44" y="52"/>
                      </a:cubicBezTo>
                      <a:cubicBezTo>
                        <a:pt x="44" y="52"/>
                        <a:pt x="34" y="48"/>
                        <a:pt x="38" y="42"/>
                      </a:cubicBezTo>
                      <a:cubicBezTo>
                        <a:pt x="38" y="42"/>
                        <a:pt x="42" y="50"/>
                        <a:pt x="44" y="49"/>
                      </a:cubicBezTo>
                      <a:cubicBezTo>
                        <a:pt x="46" y="48"/>
                        <a:pt x="47" y="47"/>
                        <a:pt x="47" y="47"/>
                      </a:cubicBezTo>
                      <a:cubicBezTo>
                        <a:pt x="47" y="47"/>
                        <a:pt x="43" y="31"/>
                        <a:pt x="35" y="35"/>
                      </a:cubicBezTo>
                      <a:cubicBezTo>
                        <a:pt x="27" y="40"/>
                        <a:pt x="31" y="47"/>
                        <a:pt x="34" y="52"/>
                      </a:cubicBezTo>
                      <a:cubicBezTo>
                        <a:pt x="38" y="57"/>
                        <a:pt x="42" y="62"/>
                        <a:pt x="42" y="62"/>
                      </a:cubicBezTo>
                      <a:cubicBezTo>
                        <a:pt x="60" y="51"/>
                        <a:pt x="60" y="51"/>
                        <a:pt x="60" y="51"/>
                      </a:cubicBezTo>
                      <a:cubicBezTo>
                        <a:pt x="60" y="51"/>
                        <a:pt x="54" y="32"/>
                        <a:pt x="38" y="20"/>
                      </a:cubicBezTo>
                      <a:cubicBezTo>
                        <a:pt x="24" y="31"/>
                        <a:pt x="24" y="31"/>
                        <a:pt x="24" y="31"/>
                      </a:cubicBezTo>
                      <a:cubicBezTo>
                        <a:pt x="8" y="21"/>
                        <a:pt x="8" y="21"/>
                        <a:pt x="8" y="21"/>
                      </a:cubicBezTo>
                      <a:cubicBezTo>
                        <a:pt x="16" y="7"/>
                        <a:pt x="16" y="7"/>
                        <a:pt x="16" y="7"/>
                      </a:cubicBezTo>
                      <a:cubicBezTo>
                        <a:pt x="28" y="15"/>
                        <a:pt x="28" y="15"/>
                        <a:pt x="28" y="15"/>
                      </a:cubicBezTo>
                      <a:cubicBezTo>
                        <a:pt x="20" y="19"/>
                        <a:pt x="20" y="19"/>
                        <a:pt x="20" y="19"/>
                      </a:cubicBezTo>
                      <a:cubicBezTo>
                        <a:pt x="20" y="19"/>
                        <a:pt x="17" y="16"/>
                        <a:pt x="18" y="14"/>
                      </a:cubicBezTo>
                      <a:cubicBezTo>
                        <a:pt x="18" y="12"/>
                        <a:pt x="12" y="13"/>
                        <a:pt x="13" y="19"/>
                      </a:cubicBezTo>
                      <a:cubicBezTo>
                        <a:pt x="14" y="25"/>
                        <a:pt x="22" y="27"/>
                        <a:pt x="22" y="27"/>
                      </a:cubicBezTo>
                      <a:cubicBezTo>
                        <a:pt x="22" y="27"/>
                        <a:pt x="38" y="15"/>
                        <a:pt x="32" y="10"/>
                      </a:cubicBezTo>
                      <a:cubicBezTo>
                        <a:pt x="27" y="5"/>
                        <a:pt x="13" y="0"/>
                        <a:pt x="13" y="0"/>
                      </a:cubicBezTo>
                      <a:cubicBezTo>
                        <a:pt x="0" y="22"/>
                        <a:pt x="0" y="22"/>
                        <a:pt x="0" y="22"/>
                      </a:cubicBezTo>
                      <a:lnTo>
                        <a:pt x="26" y="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2" tIns="60941" rIns="121882" bIns="6094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399" b="0" i="0" u="none" strike="noStrike" kern="1200" cap="none" spc="0" normalizeH="0" baseline="0" noProof="0" dirty="0">
                    <a:ln>
                      <a:noFill/>
                    </a:ln>
                    <a:solidFill>
                      <a:srgbClr val="C00000"/>
                    </a:solidFill>
                    <a:effectLst/>
                    <a:uLnTx/>
                    <a:uFillTx/>
                    <a:latin typeface="微软雅黑" panose="020B0503020204020204" pitchFamily="34" charset="-122"/>
                    <a:ea typeface="微软雅黑"/>
                    <a:cs typeface="+mn-cs"/>
                  </a:endParaRPr>
                </a:p>
              </p:txBody>
            </p:sp>
            <p:sp>
              <p:nvSpPr>
                <p:cNvPr id="78" name="Freeform 10"/>
                <p:cNvSpPr>
                  <a:spLocks/>
                </p:cNvSpPr>
                <p:nvPr/>
              </p:nvSpPr>
              <p:spPr bwMode="auto">
                <a:xfrm>
                  <a:off x="611188" y="1588"/>
                  <a:ext cx="250825" cy="155575"/>
                </a:xfrm>
                <a:custGeom>
                  <a:avLst/>
                  <a:gdLst>
                    <a:gd name="T0" fmla="*/ 37 w 66"/>
                    <a:gd name="T1" fmla="*/ 14 h 41"/>
                    <a:gd name="T2" fmla="*/ 57 w 66"/>
                    <a:gd name="T3" fmla="*/ 25 h 41"/>
                    <a:gd name="T4" fmla="*/ 53 w 66"/>
                    <a:gd name="T5" fmla="*/ 32 h 41"/>
                    <a:gd name="T6" fmla="*/ 43 w 66"/>
                    <a:gd name="T7" fmla="*/ 27 h 41"/>
                    <a:gd name="T8" fmla="*/ 51 w 66"/>
                    <a:gd name="T9" fmla="*/ 30 h 41"/>
                    <a:gd name="T10" fmla="*/ 53 w 66"/>
                    <a:gd name="T11" fmla="*/ 26 h 41"/>
                    <a:gd name="T12" fmla="*/ 37 w 66"/>
                    <a:gd name="T13" fmla="*/ 22 h 41"/>
                    <a:gd name="T14" fmla="*/ 44 w 66"/>
                    <a:gd name="T15" fmla="*/ 37 h 41"/>
                    <a:gd name="T16" fmla="*/ 56 w 66"/>
                    <a:gd name="T17" fmla="*/ 41 h 41"/>
                    <a:gd name="T18" fmla="*/ 66 w 66"/>
                    <a:gd name="T19" fmla="*/ 23 h 41"/>
                    <a:gd name="T20" fmla="*/ 31 w 66"/>
                    <a:gd name="T21" fmla="*/ 8 h 41"/>
                    <a:gd name="T22" fmla="*/ 25 w 66"/>
                    <a:gd name="T23" fmla="*/ 24 h 41"/>
                    <a:gd name="T24" fmla="*/ 6 w 66"/>
                    <a:gd name="T25" fmla="*/ 23 h 41"/>
                    <a:gd name="T26" fmla="*/ 6 w 66"/>
                    <a:gd name="T27" fmla="*/ 7 h 41"/>
                    <a:gd name="T28" fmla="*/ 21 w 66"/>
                    <a:gd name="T29" fmla="*/ 8 h 41"/>
                    <a:gd name="T30" fmla="*/ 16 w 66"/>
                    <a:gd name="T31" fmla="*/ 15 h 41"/>
                    <a:gd name="T32" fmla="*/ 11 w 66"/>
                    <a:gd name="T33" fmla="*/ 12 h 41"/>
                    <a:gd name="T34" fmla="*/ 9 w 66"/>
                    <a:gd name="T35" fmla="*/ 19 h 41"/>
                    <a:gd name="T36" fmla="*/ 21 w 66"/>
                    <a:gd name="T37" fmla="*/ 21 h 41"/>
                    <a:gd name="T38" fmla="*/ 22 w 66"/>
                    <a:gd name="T39" fmla="*/ 2 h 41"/>
                    <a:gd name="T40" fmla="*/ 0 w 66"/>
                    <a:gd name="T41" fmla="*/ 2 h 41"/>
                    <a:gd name="T42" fmla="*/ 0 w 66"/>
                    <a:gd name="T43" fmla="*/ 28 h 41"/>
                    <a:gd name="T44" fmla="*/ 30 w 66"/>
                    <a:gd name="T45" fmla="*/ 29 h 41"/>
                    <a:gd name="T46" fmla="*/ 37 w 66"/>
                    <a:gd name="T47" fmla="*/ 14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6" h="41">
                      <a:moveTo>
                        <a:pt x="37" y="14"/>
                      </a:moveTo>
                      <a:cubicBezTo>
                        <a:pt x="37" y="14"/>
                        <a:pt x="49" y="18"/>
                        <a:pt x="57" y="25"/>
                      </a:cubicBezTo>
                      <a:cubicBezTo>
                        <a:pt x="53" y="32"/>
                        <a:pt x="53" y="32"/>
                        <a:pt x="53" y="32"/>
                      </a:cubicBezTo>
                      <a:cubicBezTo>
                        <a:pt x="53" y="32"/>
                        <a:pt x="42" y="33"/>
                        <a:pt x="43" y="27"/>
                      </a:cubicBezTo>
                      <a:cubicBezTo>
                        <a:pt x="43" y="27"/>
                        <a:pt x="50" y="31"/>
                        <a:pt x="51" y="30"/>
                      </a:cubicBezTo>
                      <a:cubicBezTo>
                        <a:pt x="52" y="28"/>
                        <a:pt x="53" y="26"/>
                        <a:pt x="53" y="26"/>
                      </a:cubicBezTo>
                      <a:cubicBezTo>
                        <a:pt x="53" y="26"/>
                        <a:pt x="41" y="14"/>
                        <a:pt x="37" y="22"/>
                      </a:cubicBezTo>
                      <a:cubicBezTo>
                        <a:pt x="32" y="30"/>
                        <a:pt x="39" y="34"/>
                        <a:pt x="44" y="37"/>
                      </a:cubicBezTo>
                      <a:cubicBezTo>
                        <a:pt x="50" y="40"/>
                        <a:pt x="56" y="41"/>
                        <a:pt x="56" y="41"/>
                      </a:cubicBezTo>
                      <a:cubicBezTo>
                        <a:pt x="66" y="23"/>
                        <a:pt x="66" y="23"/>
                        <a:pt x="66" y="23"/>
                      </a:cubicBezTo>
                      <a:cubicBezTo>
                        <a:pt x="66" y="23"/>
                        <a:pt x="52" y="9"/>
                        <a:pt x="31" y="8"/>
                      </a:cubicBezTo>
                      <a:cubicBezTo>
                        <a:pt x="25" y="24"/>
                        <a:pt x="25" y="24"/>
                        <a:pt x="25" y="24"/>
                      </a:cubicBezTo>
                      <a:cubicBezTo>
                        <a:pt x="6" y="23"/>
                        <a:pt x="6" y="23"/>
                        <a:pt x="6" y="23"/>
                      </a:cubicBezTo>
                      <a:cubicBezTo>
                        <a:pt x="6" y="7"/>
                        <a:pt x="6" y="7"/>
                        <a:pt x="6" y="7"/>
                      </a:cubicBezTo>
                      <a:cubicBezTo>
                        <a:pt x="21" y="8"/>
                        <a:pt x="21" y="8"/>
                        <a:pt x="21" y="8"/>
                      </a:cubicBezTo>
                      <a:cubicBezTo>
                        <a:pt x="16" y="15"/>
                        <a:pt x="16" y="15"/>
                        <a:pt x="16" y="15"/>
                      </a:cubicBezTo>
                      <a:cubicBezTo>
                        <a:pt x="16" y="15"/>
                        <a:pt x="11" y="14"/>
                        <a:pt x="11" y="12"/>
                      </a:cubicBezTo>
                      <a:cubicBezTo>
                        <a:pt x="10" y="10"/>
                        <a:pt x="5" y="15"/>
                        <a:pt x="9" y="19"/>
                      </a:cubicBezTo>
                      <a:cubicBezTo>
                        <a:pt x="13" y="24"/>
                        <a:pt x="21" y="21"/>
                        <a:pt x="21" y="21"/>
                      </a:cubicBezTo>
                      <a:cubicBezTo>
                        <a:pt x="21" y="21"/>
                        <a:pt x="29" y="3"/>
                        <a:pt x="22" y="2"/>
                      </a:cubicBezTo>
                      <a:cubicBezTo>
                        <a:pt x="14" y="0"/>
                        <a:pt x="0" y="2"/>
                        <a:pt x="0" y="2"/>
                      </a:cubicBezTo>
                      <a:cubicBezTo>
                        <a:pt x="0" y="28"/>
                        <a:pt x="0" y="28"/>
                        <a:pt x="0" y="28"/>
                      </a:cubicBezTo>
                      <a:cubicBezTo>
                        <a:pt x="30" y="29"/>
                        <a:pt x="30" y="29"/>
                        <a:pt x="30" y="29"/>
                      </a:cubicBezTo>
                      <a:lnTo>
                        <a:pt x="37"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2" tIns="60941" rIns="121882" bIns="6094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399" b="0" i="0" u="none" strike="noStrike" kern="1200" cap="none" spc="0" normalizeH="0" baseline="0" noProof="0" dirty="0">
                    <a:ln>
                      <a:noFill/>
                    </a:ln>
                    <a:solidFill>
                      <a:srgbClr val="C00000"/>
                    </a:solidFill>
                    <a:effectLst/>
                    <a:uLnTx/>
                    <a:uFillTx/>
                    <a:latin typeface="微软雅黑" panose="020B0503020204020204" pitchFamily="34" charset="-122"/>
                    <a:ea typeface="微软雅黑"/>
                    <a:cs typeface="+mn-cs"/>
                  </a:endParaRPr>
                </a:p>
              </p:txBody>
            </p:sp>
            <p:sp>
              <p:nvSpPr>
                <p:cNvPr id="79" name="Freeform 11"/>
                <p:cNvSpPr>
                  <a:spLocks/>
                </p:cNvSpPr>
                <p:nvPr/>
              </p:nvSpPr>
              <p:spPr bwMode="auto">
                <a:xfrm>
                  <a:off x="323851" y="-9524"/>
                  <a:ext cx="257175" cy="158750"/>
                </a:xfrm>
                <a:custGeom>
                  <a:avLst/>
                  <a:gdLst>
                    <a:gd name="T0" fmla="*/ 39 w 68"/>
                    <a:gd name="T1" fmla="*/ 28 h 42"/>
                    <a:gd name="T2" fmla="*/ 38 w 68"/>
                    <a:gd name="T3" fmla="*/ 11 h 42"/>
                    <a:gd name="T4" fmla="*/ 60 w 68"/>
                    <a:gd name="T5" fmla="*/ 10 h 42"/>
                    <a:gd name="T6" fmla="*/ 60 w 68"/>
                    <a:gd name="T7" fmla="*/ 19 h 42"/>
                    <a:gd name="T8" fmla="*/ 49 w 68"/>
                    <a:gd name="T9" fmla="*/ 20 h 42"/>
                    <a:gd name="T10" fmla="*/ 58 w 68"/>
                    <a:gd name="T11" fmla="*/ 18 h 42"/>
                    <a:gd name="T12" fmla="*/ 57 w 68"/>
                    <a:gd name="T13" fmla="*/ 14 h 42"/>
                    <a:gd name="T14" fmla="*/ 42 w 68"/>
                    <a:gd name="T15" fmla="*/ 19 h 42"/>
                    <a:gd name="T16" fmla="*/ 56 w 68"/>
                    <a:gd name="T17" fmla="*/ 28 h 42"/>
                    <a:gd name="T18" fmla="*/ 68 w 68"/>
                    <a:gd name="T19" fmla="*/ 26 h 42"/>
                    <a:gd name="T20" fmla="*/ 68 w 68"/>
                    <a:gd name="T21" fmla="*/ 5 h 42"/>
                    <a:gd name="T22" fmla="*/ 30 w 68"/>
                    <a:gd name="T23" fmla="*/ 9 h 42"/>
                    <a:gd name="T24" fmla="*/ 33 w 68"/>
                    <a:gd name="T25" fmla="*/ 26 h 42"/>
                    <a:gd name="T26" fmla="*/ 15 w 68"/>
                    <a:gd name="T27" fmla="*/ 35 h 42"/>
                    <a:gd name="T28" fmla="*/ 7 w 68"/>
                    <a:gd name="T29" fmla="*/ 21 h 42"/>
                    <a:gd name="T30" fmla="*/ 20 w 68"/>
                    <a:gd name="T31" fmla="*/ 14 h 42"/>
                    <a:gd name="T32" fmla="*/ 20 w 68"/>
                    <a:gd name="T33" fmla="*/ 23 h 42"/>
                    <a:gd name="T34" fmla="*/ 14 w 68"/>
                    <a:gd name="T35" fmla="*/ 23 h 42"/>
                    <a:gd name="T36" fmla="*/ 16 w 68"/>
                    <a:gd name="T37" fmla="*/ 30 h 42"/>
                    <a:gd name="T38" fmla="*/ 28 w 68"/>
                    <a:gd name="T39" fmla="*/ 25 h 42"/>
                    <a:gd name="T40" fmla="*/ 18 w 68"/>
                    <a:gd name="T41" fmla="*/ 8 h 42"/>
                    <a:gd name="T42" fmla="*/ 0 w 68"/>
                    <a:gd name="T43" fmla="*/ 20 h 42"/>
                    <a:gd name="T44" fmla="*/ 13 w 68"/>
                    <a:gd name="T45" fmla="*/ 42 h 42"/>
                    <a:gd name="T46" fmla="*/ 39 w 68"/>
                    <a:gd name="T47" fmla="*/ 2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8" h="42">
                      <a:moveTo>
                        <a:pt x="39" y="28"/>
                      </a:moveTo>
                      <a:cubicBezTo>
                        <a:pt x="38" y="11"/>
                        <a:pt x="38" y="11"/>
                        <a:pt x="38" y="11"/>
                      </a:cubicBezTo>
                      <a:cubicBezTo>
                        <a:pt x="38" y="11"/>
                        <a:pt x="51" y="9"/>
                        <a:pt x="60" y="10"/>
                      </a:cubicBezTo>
                      <a:cubicBezTo>
                        <a:pt x="60" y="19"/>
                        <a:pt x="60" y="19"/>
                        <a:pt x="60" y="19"/>
                      </a:cubicBezTo>
                      <a:cubicBezTo>
                        <a:pt x="60" y="19"/>
                        <a:pt x="51" y="26"/>
                        <a:pt x="49" y="20"/>
                      </a:cubicBezTo>
                      <a:cubicBezTo>
                        <a:pt x="49" y="20"/>
                        <a:pt x="58" y="20"/>
                        <a:pt x="58" y="18"/>
                      </a:cubicBezTo>
                      <a:cubicBezTo>
                        <a:pt x="58" y="16"/>
                        <a:pt x="57" y="14"/>
                        <a:pt x="57" y="14"/>
                      </a:cubicBezTo>
                      <a:cubicBezTo>
                        <a:pt x="57" y="14"/>
                        <a:pt x="42" y="9"/>
                        <a:pt x="42" y="19"/>
                      </a:cubicBezTo>
                      <a:cubicBezTo>
                        <a:pt x="42" y="28"/>
                        <a:pt x="50" y="28"/>
                        <a:pt x="56" y="28"/>
                      </a:cubicBezTo>
                      <a:cubicBezTo>
                        <a:pt x="62" y="27"/>
                        <a:pt x="68" y="26"/>
                        <a:pt x="68" y="26"/>
                      </a:cubicBezTo>
                      <a:cubicBezTo>
                        <a:pt x="68" y="5"/>
                        <a:pt x="68" y="5"/>
                        <a:pt x="68" y="5"/>
                      </a:cubicBezTo>
                      <a:cubicBezTo>
                        <a:pt x="68" y="5"/>
                        <a:pt x="48" y="0"/>
                        <a:pt x="30" y="9"/>
                      </a:cubicBezTo>
                      <a:cubicBezTo>
                        <a:pt x="33" y="26"/>
                        <a:pt x="33" y="26"/>
                        <a:pt x="33" y="26"/>
                      </a:cubicBezTo>
                      <a:cubicBezTo>
                        <a:pt x="15" y="35"/>
                        <a:pt x="15" y="35"/>
                        <a:pt x="15" y="35"/>
                      </a:cubicBezTo>
                      <a:cubicBezTo>
                        <a:pt x="7" y="21"/>
                        <a:pt x="7" y="21"/>
                        <a:pt x="7" y="21"/>
                      </a:cubicBezTo>
                      <a:cubicBezTo>
                        <a:pt x="20" y="14"/>
                        <a:pt x="20" y="14"/>
                        <a:pt x="20" y="14"/>
                      </a:cubicBezTo>
                      <a:cubicBezTo>
                        <a:pt x="20" y="23"/>
                        <a:pt x="20" y="23"/>
                        <a:pt x="20" y="23"/>
                      </a:cubicBezTo>
                      <a:cubicBezTo>
                        <a:pt x="20" y="23"/>
                        <a:pt x="16" y="24"/>
                        <a:pt x="14" y="23"/>
                      </a:cubicBezTo>
                      <a:cubicBezTo>
                        <a:pt x="13" y="21"/>
                        <a:pt x="11" y="28"/>
                        <a:pt x="16" y="30"/>
                      </a:cubicBezTo>
                      <a:cubicBezTo>
                        <a:pt x="22" y="32"/>
                        <a:pt x="28" y="25"/>
                        <a:pt x="28" y="25"/>
                      </a:cubicBezTo>
                      <a:cubicBezTo>
                        <a:pt x="28" y="25"/>
                        <a:pt x="26" y="6"/>
                        <a:pt x="18" y="8"/>
                      </a:cubicBezTo>
                      <a:cubicBezTo>
                        <a:pt x="11" y="11"/>
                        <a:pt x="0" y="20"/>
                        <a:pt x="0" y="20"/>
                      </a:cubicBezTo>
                      <a:cubicBezTo>
                        <a:pt x="13" y="42"/>
                        <a:pt x="13" y="42"/>
                        <a:pt x="13" y="42"/>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2" tIns="60941" rIns="121882" bIns="6094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399" b="0" i="0" u="none" strike="noStrike" kern="1200" cap="none" spc="0" normalizeH="0" baseline="0" noProof="0" dirty="0">
                    <a:ln>
                      <a:noFill/>
                    </a:ln>
                    <a:solidFill>
                      <a:srgbClr val="C00000"/>
                    </a:solidFill>
                    <a:effectLst/>
                    <a:uLnTx/>
                    <a:uFillTx/>
                    <a:latin typeface="微软雅黑" panose="020B0503020204020204" pitchFamily="34" charset="-122"/>
                    <a:ea typeface="微软雅黑"/>
                    <a:cs typeface="+mn-cs"/>
                  </a:endParaRPr>
                </a:p>
              </p:txBody>
            </p:sp>
            <p:sp>
              <p:nvSpPr>
                <p:cNvPr id="80" name="Freeform 12"/>
                <p:cNvSpPr>
                  <a:spLocks/>
                </p:cNvSpPr>
                <p:nvPr/>
              </p:nvSpPr>
              <p:spPr bwMode="auto">
                <a:xfrm>
                  <a:off x="100013" y="77788"/>
                  <a:ext cx="234950" cy="230187"/>
                </a:xfrm>
                <a:custGeom>
                  <a:avLst/>
                  <a:gdLst>
                    <a:gd name="T0" fmla="*/ 38 w 62"/>
                    <a:gd name="T1" fmla="*/ 35 h 61"/>
                    <a:gd name="T2" fmla="*/ 29 w 62"/>
                    <a:gd name="T3" fmla="*/ 21 h 61"/>
                    <a:gd name="T4" fmla="*/ 48 w 62"/>
                    <a:gd name="T5" fmla="*/ 9 h 61"/>
                    <a:gd name="T6" fmla="*/ 52 w 62"/>
                    <a:gd name="T7" fmla="*/ 17 h 61"/>
                    <a:gd name="T8" fmla="*/ 43 w 62"/>
                    <a:gd name="T9" fmla="*/ 23 h 61"/>
                    <a:gd name="T10" fmla="*/ 49 w 62"/>
                    <a:gd name="T11" fmla="*/ 17 h 61"/>
                    <a:gd name="T12" fmla="*/ 47 w 62"/>
                    <a:gd name="T13" fmla="*/ 13 h 61"/>
                    <a:gd name="T14" fmla="*/ 36 w 62"/>
                    <a:gd name="T15" fmla="*/ 25 h 61"/>
                    <a:gd name="T16" fmla="*/ 52 w 62"/>
                    <a:gd name="T17" fmla="*/ 26 h 61"/>
                    <a:gd name="T18" fmla="*/ 62 w 62"/>
                    <a:gd name="T19" fmla="*/ 18 h 61"/>
                    <a:gd name="T20" fmla="*/ 51 w 62"/>
                    <a:gd name="T21" fmla="*/ 0 h 61"/>
                    <a:gd name="T22" fmla="*/ 21 w 62"/>
                    <a:gd name="T23" fmla="*/ 23 h 61"/>
                    <a:gd name="T24" fmla="*/ 32 w 62"/>
                    <a:gd name="T25" fmla="*/ 36 h 61"/>
                    <a:gd name="T26" fmla="*/ 21 w 62"/>
                    <a:gd name="T27" fmla="*/ 52 h 61"/>
                    <a:gd name="T28" fmla="*/ 7 w 62"/>
                    <a:gd name="T29" fmla="*/ 44 h 61"/>
                    <a:gd name="T30" fmla="*/ 15 w 62"/>
                    <a:gd name="T31" fmla="*/ 32 h 61"/>
                    <a:gd name="T32" fmla="*/ 19 w 62"/>
                    <a:gd name="T33" fmla="*/ 40 h 61"/>
                    <a:gd name="T34" fmla="*/ 14 w 62"/>
                    <a:gd name="T35" fmla="*/ 43 h 61"/>
                    <a:gd name="T36" fmla="*/ 19 w 62"/>
                    <a:gd name="T37" fmla="*/ 48 h 61"/>
                    <a:gd name="T38" fmla="*/ 27 w 62"/>
                    <a:gd name="T39" fmla="*/ 38 h 61"/>
                    <a:gd name="T40" fmla="*/ 10 w 62"/>
                    <a:gd name="T41" fmla="*/ 28 h 61"/>
                    <a:gd name="T42" fmla="*/ 0 w 62"/>
                    <a:gd name="T43" fmla="*/ 47 h 61"/>
                    <a:gd name="T44" fmla="*/ 23 w 62"/>
                    <a:gd name="T45" fmla="*/ 61 h 61"/>
                    <a:gd name="T46" fmla="*/ 38 w 62"/>
                    <a:gd name="T47" fmla="*/ 35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2" h="61">
                      <a:moveTo>
                        <a:pt x="38" y="35"/>
                      </a:moveTo>
                      <a:cubicBezTo>
                        <a:pt x="29" y="21"/>
                        <a:pt x="29" y="21"/>
                        <a:pt x="29" y="21"/>
                      </a:cubicBezTo>
                      <a:cubicBezTo>
                        <a:pt x="29" y="21"/>
                        <a:pt x="38" y="12"/>
                        <a:pt x="48" y="9"/>
                      </a:cubicBezTo>
                      <a:cubicBezTo>
                        <a:pt x="52" y="17"/>
                        <a:pt x="52" y="17"/>
                        <a:pt x="52" y="17"/>
                      </a:cubicBezTo>
                      <a:cubicBezTo>
                        <a:pt x="52" y="17"/>
                        <a:pt x="48" y="27"/>
                        <a:pt x="43" y="23"/>
                      </a:cubicBezTo>
                      <a:cubicBezTo>
                        <a:pt x="43" y="23"/>
                        <a:pt x="50" y="19"/>
                        <a:pt x="49" y="17"/>
                      </a:cubicBezTo>
                      <a:cubicBezTo>
                        <a:pt x="48" y="15"/>
                        <a:pt x="47" y="13"/>
                        <a:pt x="47" y="13"/>
                      </a:cubicBezTo>
                      <a:cubicBezTo>
                        <a:pt x="47" y="13"/>
                        <a:pt x="31" y="17"/>
                        <a:pt x="36" y="25"/>
                      </a:cubicBezTo>
                      <a:cubicBezTo>
                        <a:pt x="40" y="33"/>
                        <a:pt x="47" y="29"/>
                        <a:pt x="52" y="26"/>
                      </a:cubicBezTo>
                      <a:cubicBezTo>
                        <a:pt x="57" y="23"/>
                        <a:pt x="62" y="18"/>
                        <a:pt x="62" y="18"/>
                      </a:cubicBezTo>
                      <a:cubicBezTo>
                        <a:pt x="51" y="0"/>
                        <a:pt x="51" y="0"/>
                        <a:pt x="51" y="0"/>
                      </a:cubicBezTo>
                      <a:cubicBezTo>
                        <a:pt x="51" y="0"/>
                        <a:pt x="32" y="6"/>
                        <a:pt x="21" y="23"/>
                      </a:cubicBezTo>
                      <a:cubicBezTo>
                        <a:pt x="32" y="36"/>
                        <a:pt x="32" y="36"/>
                        <a:pt x="32" y="36"/>
                      </a:cubicBezTo>
                      <a:cubicBezTo>
                        <a:pt x="21" y="52"/>
                        <a:pt x="21" y="52"/>
                        <a:pt x="21" y="52"/>
                      </a:cubicBezTo>
                      <a:cubicBezTo>
                        <a:pt x="7" y="44"/>
                        <a:pt x="7" y="44"/>
                        <a:pt x="7" y="44"/>
                      </a:cubicBezTo>
                      <a:cubicBezTo>
                        <a:pt x="15" y="32"/>
                        <a:pt x="15" y="32"/>
                        <a:pt x="15" y="32"/>
                      </a:cubicBezTo>
                      <a:cubicBezTo>
                        <a:pt x="19" y="40"/>
                        <a:pt x="19" y="40"/>
                        <a:pt x="19" y="40"/>
                      </a:cubicBezTo>
                      <a:cubicBezTo>
                        <a:pt x="19" y="40"/>
                        <a:pt x="16" y="43"/>
                        <a:pt x="14" y="43"/>
                      </a:cubicBezTo>
                      <a:cubicBezTo>
                        <a:pt x="12" y="42"/>
                        <a:pt x="13" y="49"/>
                        <a:pt x="19" y="48"/>
                      </a:cubicBezTo>
                      <a:cubicBezTo>
                        <a:pt x="25" y="47"/>
                        <a:pt x="27" y="38"/>
                        <a:pt x="27" y="38"/>
                      </a:cubicBezTo>
                      <a:cubicBezTo>
                        <a:pt x="27" y="38"/>
                        <a:pt x="15" y="22"/>
                        <a:pt x="10" y="28"/>
                      </a:cubicBezTo>
                      <a:cubicBezTo>
                        <a:pt x="5" y="34"/>
                        <a:pt x="0" y="47"/>
                        <a:pt x="0" y="47"/>
                      </a:cubicBezTo>
                      <a:cubicBezTo>
                        <a:pt x="23" y="61"/>
                        <a:pt x="23" y="61"/>
                        <a:pt x="23" y="61"/>
                      </a:cubicBezTo>
                      <a:lnTo>
                        <a:pt x="38"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2" tIns="60941" rIns="121882" bIns="6094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399" b="0" i="0" u="none" strike="noStrike" kern="1200" cap="none" spc="0" normalizeH="0" baseline="0" noProof="0" dirty="0">
                    <a:ln>
                      <a:noFill/>
                    </a:ln>
                    <a:solidFill>
                      <a:srgbClr val="C00000"/>
                    </a:solidFill>
                    <a:effectLst/>
                    <a:uLnTx/>
                    <a:uFillTx/>
                    <a:latin typeface="微软雅黑" panose="020B0503020204020204" pitchFamily="34" charset="-122"/>
                    <a:ea typeface="微软雅黑"/>
                    <a:cs typeface="+mn-cs"/>
                  </a:endParaRPr>
                </a:p>
              </p:txBody>
            </p:sp>
            <p:sp>
              <p:nvSpPr>
                <p:cNvPr id="81" name="Freeform 13"/>
                <p:cNvSpPr>
                  <a:spLocks/>
                </p:cNvSpPr>
                <p:nvPr/>
              </p:nvSpPr>
              <p:spPr bwMode="auto">
                <a:xfrm>
                  <a:off x="-6350" y="282575"/>
                  <a:ext cx="158750" cy="252412"/>
                </a:xfrm>
                <a:custGeom>
                  <a:avLst/>
                  <a:gdLst>
                    <a:gd name="T0" fmla="*/ 29 w 42"/>
                    <a:gd name="T1" fmla="*/ 67 h 67"/>
                    <a:gd name="T2" fmla="*/ 29 w 42"/>
                    <a:gd name="T3" fmla="*/ 36 h 67"/>
                    <a:gd name="T4" fmla="*/ 14 w 42"/>
                    <a:gd name="T5" fmla="*/ 29 h 67"/>
                    <a:gd name="T6" fmla="*/ 25 w 42"/>
                    <a:gd name="T7" fmla="*/ 9 h 67"/>
                    <a:gd name="T8" fmla="*/ 32 w 42"/>
                    <a:gd name="T9" fmla="*/ 14 h 67"/>
                    <a:gd name="T10" fmla="*/ 27 w 42"/>
                    <a:gd name="T11" fmla="*/ 24 h 67"/>
                    <a:gd name="T12" fmla="*/ 30 w 42"/>
                    <a:gd name="T13" fmla="*/ 15 h 67"/>
                    <a:gd name="T14" fmla="*/ 26 w 42"/>
                    <a:gd name="T15" fmla="*/ 14 h 67"/>
                    <a:gd name="T16" fmla="*/ 22 w 42"/>
                    <a:gd name="T17" fmla="*/ 30 h 67"/>
                    <a:gd name="T18" fmla="*/ 37 w 42"/>
                    <a:gd name="T19" fmla="*/ 22 h 67"/>
                    <a:gd name="T20" fmla="*/ 42 w 42"/>
                    <a:gd name="T21" fmla="*/ 11 h 67"/>
                    <a:gd name="T22" fmla="*/ 24 w 42"/>
                    <a:gd name="T23" fmla="*/ 0 h 67"/>
                    <a:gd name="T24" fmla="*/ 8 w 42"/>
                    <a:gd name="T25" fmla="*/ 35 h 67"/>
                    <a:gd name="T26" fmla="*/ 24 w 42"/>
                    <a:gd name="T27" fmla="*/ 41 h 67"/>
                    <a:gd name="T28" fmla="*/ 23 w 42"/>
                    <a:gd name="T29" fmla="*/ 61 h 67"/>
                    <a:gd name="T30" fmla="*/ 7 w 42"/>
                    <a:gd name="T31" fmla="*/ 61 h 67"/>
                    <a:gd name="T32" fmla="*/ 8 w 42"/>
                    <a:gd name="T33" fmla="*/ 46 h 67"/>
                    <a:gd name="T34" fmla="*/ 16 w 42"/>
                    <a:gd name="T35" fmla="*/ 51 h 67"/>
                    <a:gd name="T36" fmla="*/ 12 w 42"/>
                    <a:gd name="T37" fmla="*/ 56 h 67"/>
                    <a:gd name="T38" fmla="*/ 19 w 42"/>
                    <a:gd name="T39" fmla="*/ 57 h 67"/>
                    <a:gd name="T40" fmla="*/ 21 w 42"/>
                    <a:gd name="T41" fmla="*/ 45 h 67"/>
                    <a:gd name="T42" fmla="*/ 2 w 42"/>
                    <a:gd name="T43" fmla="*/ 45 h 67"/>
                    <a:gd name="T44" fmla="*/ 3 w 42"/>
                    <a:gd name="T45" fmla="*/ 66 h 67"/>
                    <a:gd name="T46" fmla="*/ 29 w 42"/>
                    <a:gd name="T47"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2" h="67">
                      <a:moveTo>
                        <a:pt x="29" y="67"/>
                      </a:moveTo>
                      <a:cubicBezTo>
                        <a:pt x="29" y="36"/>
                        <a:pt x="29" y="36"/>
                        <a:pt x="29" y="36"/>
                      </a:cubicBezTo>
                      <a:cubicBezTo>
                        <a:pt x="14" y="29"/>
                        <a:pt x="14" y="29"/>
                        <a:pt x="14" y="29"/>
                      </a:cubicBezTo>
                      <a:cubicBezTo>
                        <a:pt x="14" y="29"/>
                        <a:pt x="18" y="17"/>
                        <a:pt x="25" y="9"/>
                      </a:cubicBezTo>
                      <a:cubicBezTo>
                        <a:pt x="32" y="14"/>
                        <a:pt x="32" y="14"/>
                        <a:pt x="32" y="14"/>
                      </a:cubicBezTo>
                      <a:cubicBezTo>
                        <a:pt x="32" y="14"/>
                        <a:pt x="34" y="25"/>
                        <a:pt x="27" y="24"/>
                      </a:cubicBezTo>
                      <a:cubicBezTo>
                        <a:pt x="27" y="24"/>
                        <a:pt x="32" y="16"/>
                        <a:pt x="30" y="15"/>
                      </a:cubicBezTo>
                      <a:cubicBezTo>
                        <a:pt x="28" y="14"/>
                        <a:pt x="26" y="14"/>
                        <a:pt x="26" y="14"/>
                      </a:cubicBezTo>
                      <a:cubicBezTo>
                        <a:pt x="26" y="14"/>
                        <a:pt x="14" y="25"/>
                        <a:pt x="22" y="30"/>
                      </a:cubicBezTo>
                      <a:cubicBezTo>
                        <a:pt x="30" y="34"/>
                        <a:pt x="34" y="27"/>
                        <a:pt x="37" y="22"/>
                      </a:cubicBezTo>
                      <a:cubicBezTo>
                        <a:pt x="40" y="17"/>
                        <a:pt x="42" y="11"/>
                        <a:pt x="42" y="11"/>
                      </a:cubicBezTo>
                      <a:cubicBezTo>
                        <a:pt x="24" y="0"/>
                        <a:pt x="24" y="0"/>
                        <a:pt x="24" y="0"/>
                      </a:cubicBezTo>
                      <a:cubicBezTo>
                        <a:pt x="24" y="0"/>
                        <a:pt x="9" y="15"/>
                        <a:pt x="8" y="35"/>
                      </a:cubicBezTo>
                      <a:cubicBezTo>
                        <a:pt x="24" y="41"/>
                        <a:pt x="24" y="41"/>
                        <a:pt x="24" y="41"/>
                      </a:cubicBezTo>
                      <a:cubicBezTo>
                        <a:pt x="23" y="61"/>
                        <a:pt x="23" y="61"/>
                        <a:pt x="23" y="61"/>
                      </a:cubicBezTo>
                      <a:cubicBezTo>
                        <a:pt x="7" y="61"/>
                        <a:pt x="7" y="61"/>
                        <a:pt x="7" y="61"/>
                      </a:cubicBezTo>
                      <a:cubicBezTo>
                        <a:pt x="8" y="46"/>
                        <a:pt x="8" y="46"/>
                        <a:pt x="8" y="46"/>
                      </a:cubicBezTo>
                      <a:cubicBezTo>
                        <a:pt x="16" y="51"/>
                        <a:pt x="16" y="51"/>
                        <a:pt x="16" y="51"/>
                      </a:cubicBezTo>
                      <a:cubicBezTo>
                        <a:pt x="16" y="51"/>
                        <a:pt x="14" y="55"/>
                        <a:pt x="12" y="56"/>
                      </a:cubicBezTo>
                      <a:cubicBezTo>
                        <a:pt x="10" y="56"/>
                        <a:pt x="15" y="61"/>
                        <a:pt x="19" y="57"/>
                      </a:cubicBezTo>
                      <a:cubicBezTo>
                        <a:pt x="24" y="53"/>
                        <a:pt x="21" y="45"/>
                        <a:pt x="21" y="45"/>
                      </a:cubicBezTo>
                      <a:cubicBezTo>
                        <a:pt x="21" y="45"/>
                        <a:pt x="3" y="37"/>
                        <a:pt x="2" y="45"/>
                      </a:cubicBezTo>
                      <a:cubicBezTo>
                        <a:pt x="0" y="52"/>
                        <a:pt x="3" y="66"/>
                        <a:pt x="3" y="66"/>
                      </a:cubicBezTo>
                      <a:lnTo>
                        <a:pt x="29" y="6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2" tIns="60941" rIns="121882" bIns="6094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399" b="0" i="0" u="none" strike="noStrike" kern="1200" cap="none" spc="0" normalizeH="0" baseline="0" noProof="0" dirty="0">
                    <a:ln>
                      <a:noFill/>
                    </a:ln>
                    <a:solidFill>
                      <a:srgbClr val="C00000"/>
                    </a:solidFill>
                    <a:effectLst/>
                    <a:uLnTx/>
                    <a:uFillTx/>
                    <a:latin typeface="微软雅黑" panose="020B0503020204020204" pitchFamily="34" charset="-122"/>
                    <a:ea typeface="微软雅黑"/>
                    <a:cs typeface="+mn-cs"/>
                  </a:endParaRPr>
                </a:p>
              </p:txBody>
            </p:sp>
            <p:sp>
              <p:nvSpPr>
                <p:cNvPr id="82" name="Freeform 14"/>
                <p:cNvSpPr>
                  <a:spLocks/>
                </p:cNvSpPr>
                <p:nvPr/>
              </p:nvSpPr>
              <p:spPr bwMode="auto">
                <a:xfrm>
                  <a:off x="-17462" y="566738"/>
                  <a:ext cx="163513" cy="257175"/>
                </a:xfrm>
                <a:custGeom>
                  <a:avLst/>
                  <a:gdLst>
                    <a:gd name="T0" fmla="*/ 28 w 43"/>
                    <a:gd name="T1" fmla="*/ 28 h 68"/>
                    <a:gd name="T2" fmla="*/ 11 w 43"/>
                    <a:gd name="T3" fmla="*/ 30 h 68"/>
                    <a:gd name="T4" fmla="*/ 11 w 43"/>
                    <a:gd name="T5" fmla="*/ 7 h 68"/>
                    <a:gd name="T6" fmla="*/ 19 w 43"/>
                    <a:gd name="T7" fmla="*/ 7 h 68"/>
                    <a:gd name="T8" fmla="*/ 20 w 43"/>
                    <a:gd name="T9" fmla="*/ 19 h 68"/>
                    <a:gd name="T10" fmla="*/ 18 w 43"/>
                    <a:gd name="T11" fmla="*/ 10 h 68"/>
                    <a:gd name="T12" fmla="*/ 14 w 43"/>
                    <a:gd name="T13" fmla="*/ 10 h 68"/>
                    <a:gd name="T14" fmla="*/ 19 w 43"/>
                    <a:gd name="T15" fmla="*/ 26 h 68"/>
                    <a:gd name="T16" fmla="*/ 28 w 43"/>
                    <a:gd name="T17" fmla="*/ 12 h 68"/>
                    <a:gd name="T18" fmla="*/ 26 w 43"/>
                    <a:gd name="T19" fmla="*/ 0 h 68"/>
                    <a:gd name="T20" fmla="*/ 5 w 43"/>
                    <a:gd name="T21" fmla="*/ 0 h 68"/>
                    <a:gd name="T22" fmla="*/ 9 w 43"/>
                    <a:gd name="T23" fmla="*/ 38 h 68"/>
                    <a:gd name="T24" fmla="*/ 26 w 43"/>
                    <a:gd name="T25" fmla="*/ 35 h 68"/>
                    <a:gd name="T26" fmla="*/ 35 w 43"/>
                    <a:gd name="T27" fmla="*/ 52 h 68"/>
                    <a:gd name="T28" fmla="*/ 21 w 43"/>
                    <a:gd name="T29" fmla="*/ 60 h 68"/>
                    <a:gd name="T30" fmla="*/ 14 w 43"/>
                    <a:gd name="T31" fmla="*/ 47 h 68"/>
                    <a:gd name="T32" fmla="*/ 23 w 43"/>
                    <a:gd name="T33" fmla="*/ 48 h 68"/>
                    <a:gd name="T34" fmla="*/ 23 w 43"/>
                    <a:gd name="T35" fmla="*/ 53 h 68"/>
                    <a:gd name="T36" fmla="*/ 30 w 43"/>
                    <a:gd name="T37" fmla="*/ 51 h 68"/>
                    <a:gd name="T38" fmla="*/ 26 w 43"/>
                    <a:gd name="T39" fmla="*/ 40 h 68"/>
                    <a:gd name="T40" fmla="*/ 8 w 43"/>
                    <a:gd name="T41" fmla="*/ 49 h 68"/>
                    <a:gd name="T42" fmla="*/ 20 w 43"/>
                    <a:gd name="T43" fmla="*/ 68 h 68"/>
                    <a:gd name="T44" fmla="*/ 43 w 43"/>
                    <a:gd name="T45" fmla="*/ 55 h 68"/>
                    <a:gd name="T46" fmla="*/ 28 w 43"/>
                    <a:gd name="T47" fmla="*/ 2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3" h="68">
                      <a:moveTo>
                        <a:pt x="28" y="28"/>
                      </a:moveTo>
                      <a:cubicBezTo>
                        <a:pt x="11" y="30"/>
                        <a:pt x="11" y="30"/>
                        <a:pt x="11" y="30"/>
                      </a:cubicBezTo>
                      <a:cubicBezTo>
                        <a:pt x="11" y="30"/>
                        <a:pt x="9" y="17"/>
                        <a:pt x="11" y="7"/>
                      </a:cubicBezTo>
                      <a:cubicBezTo>
                        <a:pt x="19" y="7"/>
                        <a:pt x="19" y="7"/>
                        <a:pt x="19" y="7"/>
                      </a:cubicBezTo>
                      <a:cubicBezTo>
                        <a:pt x="19" y="7"/>
                        <a:pt x="26" y="16"/>
                        <a:pt x="20" y="19"/>
                      </a:cubicBezTo>
                      <a:cubicBezTo>
                        <a:pt x="20" y="19"/>
                        <a:pt x="20" y="10"/>
                        <a:pt x="18" y="10"/>
                      </a:cubicBezTo>
                      <a:cubicBezTo>
                        <a:pt x="16" y="10"/>
                        <a:pt x="14" y="10"/>
                        <a:pt x="14" y="10"/>
                      </a:cubicBezTo>
                      <a:cubicBezTo>
                        <a:pt x="14" y="10"/>
                        <a:pt x="10" y="26"/>
                        <a:pt x="19" y="26"/>
                      </a:cubicBezTo>
                      <a:cubicBezTo>
                        <a:pt x="28" y="26"/>
                        <a:pt x="28" y="18"/>
                        <a:pt x="28" y="12"/>
                      </a:cubicBezTo>
                      <a:cubicBezTo>
                        <a:pt x="28" y="6"/>
                        <a:pt x="26" y="0"/>
                        <a:pt x="26" y="0"/>
                      </a:cubicBezTo>
                      <a:cubicBezTo>
                        <a:pt x="5" y="0"/>
                        <a:pt x="5" y="0"/>
                        <a:pt x="5" y="0"/>
                      </a:cubicBezTo>
                      <a:cubicBezTo>
                        <a:pt x="5" y="0"/>
                        <a:pt x="0" y="19"/>
                        <a:pt x="9" y="38"/>
                      </a:cubicBezTo>
                      <a:cubicBezTo>
                        <a:pt x="26" y="35"/>
                        <a:pt x="26" y="35"/>
                        <a:pt x="26" y="35"/>
                      </a:cubicBezTo>
                      <a:cubicBezTo>
                        <a:pt x="35" y="52"/>
                        <a:pt x="35" y="52"/>
                        <a:pt x="35" y="52"/>
                      </a:cubicBezTo>
                      <a:cubicBezTo>
                        <a:pt x="21" y="60"/>
                        <a:pt x="21" y="60"/>
                        <a:pt x="21" y="60"/>
                      </a:cubicBezTo>
                      <a:cubicBezTo>
                        <a:pt x="14" y="47"/>
                        <a:pt x="14" y="47"/>
                        <a:pt x="14" y="47"/>
                      </a:cubicBezTo>
                      <a:cubicBezTo>
                        <a:pt x="23" y="48"/>
                        <a:pt x="23" y="48"/>
                        <a:pt x="23" y="48"/>
                      </a:cubicBezTo>
                      <a:cubicBezTo>
                        <a:pt x="23" y="48"/>
                        <a:pt x="25" y="52"/>
                        <a:pt x="23" y="53"/>
                      </a:cubicBezTo>
                      <a:cubicBezTo>
                        <a:pt x="21" y="55"/>
                        <a:pt x="28" y="57"/>
                        <a:pt x="30" y="51"/>
                      </a:cubicBezTo>
                      <a:cubicBezTo>
                        <a:pt x="32" y="45"/>
                        <a:pt x="26" y="40"/>
                        <a:pt x="26" y="40"/>
                      </a:cubicBezTo>
                      <a:cubicBezTo>
                        <a:pt x="26" y="40"/>
                        <a:pt x="6" y="42"/>
                        <a:pt x="8" y="49"/>
                      </a:cubicBezTo>
                      <a:cubicBezTo>
                        <a:pt x="11" y="57"/>
                        <a:pt x="20" y="68"/>
                        <a:pt x="20" y="68"/>
                      </a:cubicBezTo>
                      <a:cubicBezTo>
                        <a:pt x="43" y="55"/>
                        <a:pt x="43" y="55"/>
                        <a:pt x="43" y="55"/>
                      </a:cubicBezTo>
                      <a:lnTo>
                        <a:pt x="28"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2" tIns="60941" rIns="121882" bIns="6094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399" b="0" i="0" u="none" strike="noStrike" kern="1200" cap="none" spc="0" normalizeH="0" baseline="0" noProof="0" dirty="0">
                    <a:ln>
                      <a:noFill/>
                    </a:ln>
                    <a:solidFill>
                      <a:srgbClr val="C00000"/>
                    </a:solidFill>
                    <a:effectLst/>
                    <a:uLnTx/>
                    <a:uFillTx/>
                    <a:latin typeface="微软雅黑" panose="020B0503020204020204" pitchFamily="34" charset="-122"/>
                    <a:ea typeface="微软雅黑"/>
                    <a:cs typeface="+mn-cs"/>
                  </a:endParaRPr>
                </a:p>
              </p:txBody>
            </p:sp>
            <p:sp>
              <p:nvSpPr>
                <p:cNvPr id="83" name="Freeform 15"/>
                <p:cNvSpPr>
                  <a:spLocks/>
                </p:cNvSpPr>
                <p:nvPr/>
              </p:nvSpPr>
              <p:spPr bwMode="auto">
                <a:xfrm>
                  <a:off x="73026" y="812800"/>
                  <a:ext cx="227013" cy="230187"/>
                </a:xfrm>
                <a:custGeom>
                  <a:avLst/>
                  <a:gdLst>
                    <a:gd name="T0" fmla="*/ 34 w 60"/>
                    <a:gd name="T1" fmla="*/ 23 h 61"/>
                    <a:gd name="T2" fmla="*/ 20 w 60"/>
                    <a:gd name="T3" fmla="*/ 33 h 61"/>
                    <a:gd name="T4" fmla="*/ 8 w 60"/>
                    <a:gd name="T5" fmla="*/ 13 h 61"/>
                    <a:gd name="T6" fmla="*/ 16 w 60"/>
                    <a:gd name="T7" fmla="*/ 9 h 61"/>
                    <a:gd name="T8" fmla="*/ 22 w 60"/>
                    <a:gd name="T9" fmla="*/ 19 h 61"/>
                    <a:gd name="T10" fmla="*/ 16 w 60"/>
                    <a:gd name="T11" fmla="*/ 12 h 61"/>
                    <a:gd name="T12" fmla="*/ 12 w 60"/>
                    <a:gd name="T13" fmla="*/ 14 h 61"/>
                    <a:gd name="T14" fmla="*/ 25 w 60"/>
                    <a:gd name="T15" fmla="*/ 26 h 61"/>
                    <a:gd name="T16" fmla="*/ 25 w 60"/>
                    <a:gd name="T17" fmla="*/ 9 h 61"/>
                    <a:gd name="T18" fmla="*/ 18 w 60"/>
                    <a:gd name="T19" fmla="*/ 0 h 61"/>
                    <a:gd name="T20" fmla="*/ 0 w 60"/>
                    <a:gd name="T21" fmla="*/ 10 h 61"/>
                    <a:gd name="T22" fmla="*/ 22 w 60"/>
                    <a:gd name="T23" fmla="*/ 41 h 61"/>
                    <a:gd name="T24" fmla="*/ 35 w 60"/>
                    <a:gd name="T25" fmla="*/ 30 h 61"/>
                    <a:gd name="T26" fmla="*/ 52 w 60"/>
                    <a:gd name="T27" fmla="*/ 40 h 61"/>
                    <a:gd name="T28" fmla="*/ 44 w 60"/>
                    <a:gd name="T29" fmla="*/ 55 h 61"/>
                    <a:gd name="T30" fmla="*/ 31 w 60"/>
                    <a:gd name="T31" fmla="*/ 46 h 61"/>
                    <a:gd name="T32" fmla="*/ 39 w 60"/>
                    <a:gd name="T33" fmla="*/ 42 h 61"/>
                    <a:gd name="T34" fmla="*/ 42 w 60"/>
                    <a:gd name="T35" fmla="*/ 47 h 61"/>
                    <a:gd name="T36" fmla="*/ 47 w 60"/>
                    <a:gd name="T37" fmla="*/ 42 h 61"/>
                    <a:gd name="T38" fmla="*/ 38 w 60"/>
                    <a:gd name="T39" fmla="*/ 34 h 61"/>
                    <a:gd name="T40" fmla="*/ 27 w 60"/>
                    <a:gd name="T41" fmla="*/ 51 h 61"/>
                    <a:gd name="T42" fmla="*/ 46 w 60"/>
                    <a:gd name="T43" fmla="*/ 61 h 61"/>
                    <a:gd name="T44" fmla="*/ 60 w 60"/>
                    <a:gd name="T45" fmla="*/ 39 h 61"/>
                    <a:gd name="T46" fmla="*/ 34 w 60"/>
                    <a:gd name="T47" fmla="*/ 23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0" h="61">
                      <a:moveTo>
                        <a:pt x="34" y="23"/>
                      </a:moveTo>
                      <a:cubicBezTo>
                        <a:pt x="20" y="33"/>
                        <a:pt x="20" y="33"/>
                        <a:pt x="20" y="33"/>
                      </a:cubicBezTo>
                      <a:cubicBezTo>
                        <a:pt x="20" y="33"/>
                        <a:pt x="12" y="23"/>
                        <a:pt x="8" y="13"/>
                      </a:cubicBezTo>
                      <a:cubicBezTo>
                        <a:pt x="16" y="9"/>
                        <a:pt x="16" y="9"/>
                        <a:pt x="16" y="9"/>
                      </a:cubicBezTo>
                      <a:cubicBezTo>
                        <a:pt x="16" y="9"/>
                        <a:pt x="26" y="14"/>
                        <a:pt x="22" y="19"/>
                      </a:cubicBezTo>
                      <a:cubicBezTo>
                        <a:pt x="22" y="19"/>
                        <a:pt x="18" y="11"/>
                        <a:pt x="16" y="12"/>
                      </a:cubicBezTo>
                      <a:cubicBezTo>
                        <a:pt x="14" y="13"/>
                        <a:pt x="12" y="14"/>
                        <a:pt x="12" y="14"/>
                      </a:cubicBezTo>
                      <a:cubicBezTo>
                        <a:pt x="12" y="14"/>
                        <a:pt x="17" y="30"/>
                        <a:pt x="25" y="26"/>
                      </a:cubicBezTo>
                      <a:cubicBezTo>
                        <a:pt x="33" y="21"/>
                        <a:pt x="29" y="14"/>
                        <a:pt x="25" y="9"/>
                      </a:cubicBezTo>
                      <a:cubicBezTo>
                        <a:pt x="22" y="4"/>
                        <a:pt x="18" y="0"/>
                        <a:pt x="18" y="0"/>
                      </a:cubicBezTo>
                      <a:cubicBezTo>
                        <a:pt x="0" y="10"/>
                        <a:pt x="0" y="10"/>
                        <a:pt x="0" y="10"/>
                      </a:cubicBezTo>
                      <a:cubicBezTo>
                        <a:pt x="0" y="10"/>
                        <a:pt x="5" y="30"/>
                        <a:pt x="22" y="41"/>
                      </a:cubicBezTo>
                      <a:cubicBezTo>
                        <a:pt x="35" y="30"/>
                        <a:pt x="35" y="30"/>
                        <a:pt x="35" y="30"/>
                      </a:cubicBezTo>
                      <a:cubicBezTo>
                        <a:pt x="52" y="40"/>
                        <a:pt x="52" y="40"/>
                        <a:pt x="52" y="40"/>
                      </a:cubicBezTo>
                      <a:cubicBezTo>
                        <a:pt x="44" y="55"/>
                        <a:pt x="44" y="55"/>
                        <a:pt x="44" y="55"/>
                      </a:cubicBezTo>
                      <a:cubicBezTo>
                        <a:pt x="31" y="46"/>
                        <a:pt x="31" y="46"/>
                        <a:pt x="31" y="46"/>
                      </a:cubicBezTo>
                      <a:cubicBezTo>
                        <a:pt x="39" y="42"/>
                        <a:pt x="39" y="42"/>
                        <a:pt x="39" y="42"/>
                      </a:cubicBezTo>
                      <a:cubicBezTo>
                        <a:pt x="39" y="42"/>
                        <a:pt x="43" y="45"/>
                        <a:pt x="42" y="47"/>
                      </a:cubicBezTo>
                      <a:cubicBezTo>
                        <a:pt x="42" y="50"/>
                        <a:pt x="48" y="48"/>
                        <a:pt x="47" y="42"/>
                      </a:cubicBezTo>
                      <a:cubicBezTo>
                        <a:pt x="46" y="36"/>
                        <a:pt x="38" y="34"/>
                        <a:pt x="38" y="34"/>
                      </a:cubicBezTo>
                      <a:cubicBezTo>
                        <a:pt x="38" y="34"/>
                        <a:pt x="21" y="46"/>
                        <a:pt x="27" y="51"/>
                      </a:cubicBezTo>
                      <a:cubicBezTo>
                        <a:pt x="33" y="56"/>
                        <a:pt x="46" y="61"/>
                        <a:pt x="46" y="61"/>
                      </a:cubicBezTo>
                      <a:cubicBezTo>
                        <a:pt x="60" y="39"/>
                        <a:pt x="60" y="39"/>
                        <a:pt x="60" y="39"/>
                      </a:cubicBezTo>
                      <a:lnTo>
                        <a:pt x="34"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2" tIns="60941" rIns="121882" bIns="6094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399" b="0" i="0" u="none" strike="noStrike" kern="1200" cap="none" spc="0" normalizeH="0" baseline="0" noProof="0" dirty="0">
                    <a:ln>
                      <a:noFill/>
                    </a:ln>
                    <a:solidFill>
                      <a:srgbClr val="C00000"/>
                    </a:solidFill>
                    <a:effectLst/>
                    <a:uLnTx/>
                    <a:uFillTx/>
                    <a:latin typeface="微软雅黑" panose="020B0503020204020204" pitchFamily="34" charset="-122"/>
                    <a:ea typeface="微软雅黑"/>
                    <a:cs typeface="+mn-cs"/>
                  </a:endParaRPr>
                </a:p>
              </p:txBody>
            </p:sp>
            <p:sp>
              <p:nvSpPr>
                <p:cNvPr id="84" name="Freeform 16"/>
                <p:cNvSpPr>
                  <a:spLocks/>
                </p:cNvSpPr>
                <p:nvPr/>
              </p:nvSpPr>
              <p:spPr bwMode="auto">
                <a:xfrm>
                  <a:off x="274638" y="993775"/>
                  <a:ext cx="254000" cy="155575"/>
                </a:xfrm>
                <a:custGeom>
                  <a:avLst/>
                  <a:gdLst>
                    <a:gd name="T0" fmla="*/ 30 w 67"/>
                    <a:gd name="T1" fmla="*/ 27 h 41"/>
                    <a:gd name="T2" fmla="*/ 10 w 67"/>
                    <a:gd name="T3" fmla="*/ 17 h 41"/>
                    <a:gd name="T4" fmla="*/ 14 w 67"/>
                    <a:gd name="T5" fmla="*/ 9 h 41"/>
                    <a:gd name="T6" fmla="*/ 24 w 67"/>
                    <a:gd name="T7" fmla="*/ 14 h 41"/>
                    <a:gd name="T8" fmla="*/ 16 w 67"/>
                    <a:gd name="T9" fmla="*/ 12 h 41"/>
                    <a:gd name="T10" fmla="*/ 14 w 67"/>
                    <a:gd name="T11" fmla="*/ 15 h 41"/>
                    <a:gd name="T12" fmla="*/ 30 w 67"/>
                    <a:gd name="T13" fmla="*/ 19 h 41"/>
                    <a:gd name="T14" fmla="*/ 22 w 67"/>
                    <a:gd name="T15" fmla="*/ 4 h 41"/>
                    <a:gd name="T16" fmla="*/ 11 w 67"/>
                    <a:gd name="T17" fmla="*/ 0 h 41"/>
                    <a:gd name="T18" fmla="*/ 0 w 67"/>
                    <a:gd name="T19" fmla="*/ 18 h 41"/>
                    <a:gd name="T20" fmla="*/ 35 w 67"/>
                    <a:gd name="T21" fmla="*/ 33 h 41"/>
                    <a:gd name="T22" fmla="*/ 41 w 67"/>
                    <a:gd name="T23" fmla="*/ 17 h 41"/>
                    <a:gd name="T24" fmla="*/ 61 w 67"/>
                    <a:gd name="T25" fmla="*/ 18 h 41"/>
                    <a:gd name="T26" fmla="*/ 61 w 67"/>
                    <a:gd name="T27" fmla="*/ 35 h 41"/>
                    <a:gd name="T28" fmla="*/ 46 w 67"/>
                    <a:gd name="T29" fmla="*/ 34 h 41"/>
                    <a:gd name="T30" fmla="*/ 51 w 67"/>
                    <a:gd name="T31" fmla="*/ 26 h 41"/>
                    <a:gd name="T32" fmla="*/ 56 w 67"/>
                    <a:gd name="T33" fmla="*/ 29 h 41"/>
                    <a:gd name="T34" fmla="*/ 58 w 67"/>
                    <a:gd name="T35" fmla="*/ 22 h 41"/>
                    <a:gd name="T36" fmla="*/ 45 w 67"/>
                    <a:gd name="T37" fmla="*/ 20 h 41"/>
                    <a:gd name="T38" fmla="*/ 45 w 67"/>
                    <a:gd name="T39" fmla="*/ 40 h 41"/>
                    <a:gd name="T40" fmla="*/ 67 w 67"/>
                    <a:gd name="T41" fmla="*/ 39 h 41"/>
                    <a:gd name="T42" fmla="*/ 67 w 67"/>
                    <a:gd name="T43" fmla="*/ 13 h 41"/>
                    <a:gd name="T44" fmla="*/ 37 w 67"/>
                    <a:gd name="T45" fmla="*/ 12 h 41"/>
                    <a:gd name="T46" fmla="*/ 30 w 67"/>
                    <a:gd name="T47" fmla="*/ 27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7" h="41">
                      <a:moveTo>
                        <a:pt x="30" y="27"/>
                      </a:moveTo>
                      <a:cubicBezTo>
                        <a:pt x="30" y="27"/>
                        <a:pt x="17" y="23"/>
                        <a:pt x="10" y="17"/>
                      </a:cubicBezTo>
                      <a:cubicBezTo>
                        <a:pt x="14" y="9"/>
                        <a:pt x="14" y="9"/>
                        <a:pt x="14" y="9"/>
                      </a:cubicBezTo>
                      <a:cubicBezTo>
                        <a:pt x="14" y="9"/>
                        <a:pt x="25" y="8"/>
                        <a:pt x="24" y="14"/>
                      </a:cubicBezTo>
                      <a:cubicBezTo>
                        <a:pt x="24" y="14"/>
                        <a:pt x="17" y="10"/>
                        <a:pt x="16" y="12"/>
                      </a:cubicBezTo>
                      <a:cubicBezTo>
                        <a:pt x="15" y="13"/>
                        <a:pt x="14" y="15"/>
                        <a:pt x="14" y="15"/>
                      </a:cubicBezTo>
                      <a:cubicBezTo>
                        <a:pt x="14" y="15"/>
                        <a:pt x="25" y="27"/>
                        <a:pt x="30" y="19"/>
                      </a:cubicBezTo>
                      <a:cubicBezTo>
                        <a:pt x="35" y="11"/>
                        <a:pt x="28" y="7"/>
                        <a:pt x="22" y="4"/>
                      </a:cubicBezTo>
                      <a:cubicBezTo>
                        <a:pt x="17" y="2"/>
                        <a:pt x="11" y="0"/>
                        <a:pt x="11" y="0"/>
                      </a:cubicBezTo>
                      <a:cubicBezTo>
                        <a:pt x="0" y="18"/>
                        <a:pt x="0" y="18"/>
                        <a:pt x="0" y="18"/>
                      </a:cubicBezTo>
                      <a:cubicBezTo>
                        <a:pt x="0" y="18"/>
                        <a:pt x="15" y="32"/>
                        <a:pt x="35" y="33"/>
                      </a:cubicBezTo>
                      <a:cubicBezTo>
                        <a:pt x="41" y="17"/>
                        <a:pt x="41" y="17"/>
                        <a:pt x="41" y="17"/>
                      </a:cubicBezTo>
                      <a:cubicBezTo>
                        <a:pt x="61" y="18"/>
                        <a:pt x="61" y="18"/>
                        <a:pt x="61" y="18"/>
                      </a:cubicBezTo>
                      <a:cubicBezTo>
                        <a:pt x="61" y="35"/>
                        <a:pt x="61" y="35"/>
                        <a:pt x="61" y="35"/>
                      </a:cubicBezTo>
                      <a:cubicBezTo>
                        <a:pt x="46" y="34"/>
                        <a:pt x="46" y="34"/>
                        <a:pt x="46" y="34"/>
                      </a:cubicBezTo>
                      <a:cubicBezTo>
                        <a:pt x="51" y="26"/>
                        <a:pt x="51" y="26"/>
                        <a:pt x="51" y="26"/>
                      </a:cubicBezTo>
                      <a:cubicBezTo>
                        <a:pt x="51" y="26"/>
                        <a:pt x="55" y="27"/>
                        <a:pt x="56" y="29"/>
                      </a:cubicBezTo>
                      <a:cubicBezTo>
                        <a:pt x="57" y="31"/>
                        <a:pt x="61" y="27"/>
                        <a:pt x="58" y="22"/>
                      </a:cubicBezTo>
                      <a:cubicBezTo>
                        <a:pt x="53" y="18"/>
                        <a:pt x="45" y="20"/>
                        <a:pt x="45" y="20"/>
                      </a:cubicBezTo>
                      <a:cubicBezTo>
                        <a:pt x="45" y="20"/>
                        <a:pt x="37" y="38"/>
                        <a:pt x="45" y="40"/>
                      </a:cubicBezTo>
                      <a:cubicBezTo>
                        <a:pt x="53" y="41"/>
                        <a:pt x="67" y="39"/>
                        <a:pt x="67" y="39"/>
                      </a:cubicBezTo>
                      <a:cubicBezTo>
                        <a:pt x="67" y="13"/>
                        <a:pt x="67" y="13"/>
                        <a:pt x="67" y="13"/>
                      </a:cubicBezTo>
                      <a:cubicBezTo>
                        <a:pt x="37" y="12"/>
                        <a:pt x="37" y="12"/>
                        <a:pt x="37" y="12"/>
                      </a:cubicBezTo>
                      <a:lnTo>
                        <a:pt x="30"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2" tIns="60941" rIns="121882" bIns="6094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399" b="0" i="0" u="none" strike="noStrike" kern="1200" cap="none" spc="0" normalizeH="0" baseline="0" noProof="0" dirty="0">
                    <a:ln>
                      <a:noFill/>
                    </a:ln>
                    <a:solidFill>
                      <a:srgbClr val="C00000"/>
                    </a:solidFill>
                    <a:effectLst/>
                    <a:uLnTx/>
                    <a:uFillTx/>
                    <a:latin typeface="微软雅黑" panose="020B0503020204020204" pitchFamily="34" charset="-122"/>
                    <a:ea typeface="微软雅黑"/>
                    <a:cs typeface="+mn-cs"/>
                  </a:endParaRPr>
                </a:p>
              </p:txBody>
            </p:sp>
          </p:grpSp>
        </p:grpSp>
        <p:sp>
          <p:nvSpPr>
            <p:cNvPr id="70" name="矩形 69"/>
            <p:cNvSpPr/>
            <p:nvPr/>
          </p:nvSpPr>
          <p:spPr>
            <a:xfrm>
              <a:off x="1699949" y="3563523"/>
              <a:ext cx="759341" cy="733425"/>
            </a:xfrm>
            <a:prstGeom prst="rect">
              <a:avLst/>
            </a:prstGeom>
            <a:noFill/>
            <a:ln w="9525">
              <a:noFill/>
              <a:miter lim="800000"/>
              <a:headEnd/>
              <a:tailEnd/>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solidFill>
                    <a:srgbClr val="FFFFFF"/>
                  </a:solidFill>
                  <a:effectLst/>
                  <a:uLnTx/>
                  <a:uFillTx/>
                  <a:latin typeface="迷你简剪纸" panose="03000509000000000000" pitchFamily="65" charset="-122"/>
                  <a:ea typeface="迷你简剪纸" panose="03000509000000000000" pitchFamily="65" charset="-122"/>
                  <a:cs typeface="+mn-cs"/>
                  <a:sym typeface="微软雅黑" pitchFamily="34" charset="-122"/>
                </a:rPr>
                <a:t>输入标题</a:t>
              </a:r>
            </a:p>
          </p:txBody>
        </p:sp>
      </p:grpSp>
      <p:grpSp>
        <p:nvGrpSpPr>
          <p:cNvPr id="85" name="组合 84"/>
          <p:cNvGrpSpPr/>
          <p:nvPr/>
        </p:nvGrpSpPr>
        <p:grpSpPr>
          <a:xfrm>
            <a:off x="6103480" y="3886773"/>
            <a:ext cx="1860814" cy="1853267"/>
            <a:chOff x="1540417" y="3410745"/>
            <a:chExt cx="994634" cy="990600"/>
          </a:xfrm>
          <a:solidFill>
            <a:srgbClr val="C40000"/>
          </a:solidFill>
        </p:grpSpPr>
        <p:grpSp>
          <p:nvGrpSpPr>
            <p:cNvPr id="86" name="组合 85"/>
            <p:cNvGrpSpPr/>
            <p:nvPr/>
          </p:nvGrpSpPr>
          <p:grpSpPr>
            <a:xfrm>
              <a:off x="1540417" y="3410745"/>
              <a:ext cx="994634" cy="990600"/>
              <a:chOff x="1540417" y="3410745"/>
              <a:chExt cx="994634" cy="990600"/>
            </a:xfrm>
            <a:grpFill/>
          </p:grpSpPr>
          <p:sp>
            <p:nvSpPr>
              <p:cNvPr id="88" name="椭圆 87"/>
              <p:cNvSpPr/>
              <p:nvPr/>
            </p:nvSpPr>
            <p:spPr>
              <a:xfrm>
                <a:off x="1622180" y="3490491"/>
                <a:ext cx="831108" cy="831108"/>
              </a:xfrm>
              <a:prstGeom prst="ellipse">
                <a:avLst/>
              </a:prstGeom>
              <a:grp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8" tIns="45714" rIns="91428" bIns="4571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203E6B"/>
                  </a:solidFill>
                  <a:effectLst/>
                  <a:uLnTx/>
                  <a:uFillTx/>
                  <a:latin typeface="宋体" pitchFamily="2" charset="-122"/>
                  <a:ea typeface="宋体" pitchFamily="2" charset="-122"/>
                  <a:cs typeface="+mn-cs"/>
                </a:endParaRPr>
              </a:p>
            </p:txBody>
          </p:sp>
          <p:grpSp>
            <p:nvGrpSpPr>
              <p:cNvPr id="89" name="组合 88"/>
              <p:cNvGrpSpPr/>
              <p:nvPr/>
            </p:nvGrpSpPr>
            <p:grpSpPr>
              <a:xfrm>
                <a:off x="1540417" y="3410745"/>
                <a:ext cx="994634" cy="990600"/>
                <a:chOff x="-17462" y="-9524"/>
                <a:chExt cx="1174751" cy="1169987"/>
              </a:xfrm>
              <a:grpFill/>
            </p:grpSpPr>
            <p:sp>
              <p:nvSpPr>
                <p:cNvPr id="90" name="Freeform 5"/>
                <p:cNvSpPr>
                  <a:spLocks/>
                </p:cNvSpPr>
                <p:nvPr/>
              </p:nvSpPr>
              <p:spPr bwMode="auto">
                <a:xfrm>
                  <a:off x="558801" y="1001713"/>
                  <a:ext cx="257175" cy="158750"/>
                </a:xfrm>
                <a:custGeom>
                  <a:avLst/>
                  <a:gdLst>
                    <a:gd name="T0" fmla="*/ 28 w 68"/>
                    <a:gd name="T1" fmla="*/ 14 h 42"/>
                    <a:gd name="T2" fmla="*/ 30 w 68"/>
                    <a:gd name="T3" fmla="*/ 31 h 42"/>
                    <a:gd name="T4" fmla="*/ 7 w 68"/>
                    <a:gd name="T5" fmla="*/ 32 h 42"/>
                    <a:gd name="T6" fmla="*/ 7 w 68"/>
                    <a:gd name="T7" fmla="*/ 23 h 42"/>
                    <a:gd name="T8" fmla="*/ 19 w 68"/>
                    <a:gd name="T9" fmla="*/ 23 h 42"/>
                    <a:gd name="T10" fmla="*/ 10 w 68"/>
                    <a:gd name="T11" fmla="*/ 24 h 42"/>
                    <a:gd name="T12" fmla="*/ 10 w 68"/>
                    <a:gd name="T13" fmla="*/ 29 h 42"/>
                    <a:gd name="T14" fmla="*/ 26 w 68"/>
                    <a:gd name="T15" fmla="*/ 24 h 42"/>
                    <a:gd name="T16" fmla="*/ 12 w 68"/>
                    <a:gd name="T17" fmla="*/ 15 h 42"/>
                    <a:gd name="T18" fmla="*/ 0 w 68"/>
                    <a:gd name="T19" fmla="*/ 17 h 42"/>
                    <a:gd name="T20" fmla="*/ 0 w 68"/>
                    <a:gd name="T21" fmla="*/ 38 h 42"/>
                    <a:gd name="T22" fmla="*/ 38 w 68"/>
                    <a:gd name="T23" fmla="*/ 33 h 42"/>
                    <a:gd name="T24" fmla="*/ 35 w 68"/>
                    <a:gd name="T25" fmla="*/ 16 h 42"/>
                    <a:gd name="T26" fmla="*/ 52 w 68"/>
                    <a:gd name="T27" fmla="*/ 8 h 42"/>
                    <a:gd name="T28" fmla="*/ 61 w 68"/>
                    <a:gd name="T29" fmla="*/ 22 h 42"/>
                    <a:gd name="T30" fmla="*/ 47 w 68"/>
                    <a:gd name="T31" fmla="*/ 28 h 42"/>
                    <a:gd name="T32" fmla="*/ 48 w 68"/>
                    <a:gd name="T33" fmla="*/ 19 h 42"/>
                    <a:gd name="T34" fmla="*/ 54 w 68"/>
                    <a:gd name="T35" fmla="*/ 19 h 42"/>
                    <a:gd name="T36" fmla="*/ 52 w 68"/>
                    <a:gd name="T37" fmla="*/ 13 h 42"/>
                    <a:gd name="T38" fmla="*/ 40 w 68"/>
                    <a:gd name="T39" fmla="*/ 17 h 42"/>
                    <a:gd name="T40" fmla="*/ 49 w 68"/>
                    <a:gd name="T41" fmla="*/ 34 h 42"/>
                    <a:gd name="T42" fmla="*/ 68 w 68"/>
                    <a:gd name="T43" fmla="*/ 23 h 42"/>
                    <a:gd name="T44" fmla="*/ 55 w 68"/>
                    <a:gd name="T45" fmla="*/ 0 h 42"/>
                    <a:gd name="T46" fmla="*/ 28 w 68"/>
                    <a:gd name="T47" fmla="*/ 14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8" h="42">
                      <a:moveTo>
                        <a:pt x="28" y="14"/>
                      </a:moveTo>
                      <a:cubicBezTo>
                        <a:pt x="30" y="31"/>
                        <a:pt x="30" y="31"/>
                        <a:pt x="30" y="31"/>
                      </a:cubicBezTo>
                      <a:cubicBezTo>
                        <a:pt x="30" y="31"/>
                        <a:pt x="17" y="34"/>
                        <a:pt x="7" y="32"/>
                      </a:cubicBezTo>
                      <a:cubicBezTo>
                        <a:pt x="7" y="23"/>
                        <a:pt x="7" y="23"/>
                        <a:pt x="7" y="23"/>
                      </a:cubicBezTo>
                      <a:cubicBezTo>
                        <a:pt x="7" y="23"/>
                        <a:pt x="16" y="16"/>
                        <a:pt x="19" y="23"/>
                      </a:cubicBezTo>
                      <a:cubicBezTo>
                        <a:pt x="19" y="23"/>
                        <a:pt x="10" y="22"/>
                        <a:pt x="10" y="24"/>
                      </a:cubicBezTo>
                      <a:cubicBezTo>
                        <a:pt x="10" y="26"/>
                        <a:pt x="10" y="29"/>
                        <a:pt x="10" y="29"/>
                      </a:cubicBezTo>
                      <a:cubicBezTo>
                        <a:pt x="10" y="29"/>
                        <a:pt x="26" y="33"/>
                        <a:pt x="26" y="24"/>
                      </a:cubicBezTo>
                      <a:cubicBezTo>
                        <a:pt x="26" y="14"/>
                        <a:pt x="18" y="14"/>
                        <a:pt x="12" y="15"/>
                      </a:cubicBezTo>
                      <a:cubicBezTo>
                        <a:pt x="6" y="15"/>
                        <a:pt x="0" y="17"/>
                        <a:pt x="0" y="17"/>
                      </a:cubicBezTo>
                      <a:cubicBezTo>
                        <a:pt x="0" y="38"/>
                        <a:pt x="0" y="38"/>
                        <a:pt x="0" y="38"/>
                      </a:cubicBezTo>
                      <a:cubicBezTo>
                        <a:pt x="0" y="38"/>
                        <a:pt x="20" y="42"/>
                        <a:pt x="38" y="33"/>
                      </a:cubicBezTo>
                      <a:cubicBezTo>
                        <a:pt x="35" y="16"/>
                        <a:pt x="35" y="16"/>
                        <a:pt x="35" y="16"/>
                      </a:cubicBezTo>
                      <a:cubicBezTo>
                        <a:pt x="52" y="8"/>
                        <a:pt x="52" y="8"/>
                        <a:pt x="52" y="8"/>
                      </a:cubicBezTo>
                      <a:cubicBezTo>
                        <a:pt x="61" y="22"/>
                        <a:pt x="61" y="22"/>
                        <a:pt x="61" y="22"/>
                      </a:cubicBezTo>
                      <a:cubicBezTo>
                        <a:pt x="47" y="28"/>
                        <a:pt x="47" y="28"/>
                        <a:pt x="47" y="28"/>
                      </a:cubicBezTo>
                      <a:cubicBezTo>
                        <a:pt x="48" y="19"/>
                        <a:pt x="48" y="19"/>
                        <a:pt x="48" y="19"/>
                      </a:cubicBezTo>
                      <a:cubicBezTo>
                        <a:pt x="48" y="19"/>
                        <a:pt x="52" y="18"/>
                        <a:pt x="54" y="19"/>
                      </a:cubicBezTo>
                      <a:cubicBezTo>
                        <a:pt x="55" y="21"/>
                        <a:pt x="57" y="15"/>
                        <a:pt x="52" y="13"/>
                      </a:cubicBezTo>
                      <a:cubicBezTo>
                        <a:pt x="46" y="11"/>
                        <a:pt x="40" y="17"/>
                        <a:pt x="40" y="17"/>
                      </a:cubicBezTo>
                      <a:cubicBezTo>
                        <a:pt x="40" y="17"/>
                        <a:pt x="42" y="37"/>
                        <a:pt x="49" y="34"/>
                      </a:cubicBezTo>
                      <a:cubicBezTo>
                        <a:pt x="57" y="32"/>
                        <a:pt x="68" y="23"/>
                        <a:pt x="68" y="23"/>
                      </a:cubicBezTo>
                      <a:cubicBezTo>
                        <a:pt x="55" y="0"/>
                        <a:pt x="55" y="0"/>
                        <a:pt x="55" y="0"/>
                      </a:cubicBezTo>
                      <a:lnTo>
                        <a:pt x="28"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2" tIns="60941" rIns="121882" bIns="6094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399" b="0" i="0" u="none" strike="noStrike" kern="1200" cap="none" spc="0" normalizeH="0" baseline="0" noProof="0" dirty="0">
                    <a:ln>
                      <a:noFill/>
                    </a:ln>
                    <a:solidFill>
                      <a:srgbClr val="C00000"/>
                    </a:solidFill>
                    <a:effectLst/>
                    <a:uLnTx/>
                    <a:uFillTx/>
                    <a:latin typeface="微软雅黑" panose="020B0503020204020204" pitchFamily="34" charset="-122"/>
                    <a:ea typeface="微软雅黑"/>
                    <a:cs typeface="+mn-cs"/>
                  </a:endParaRPr>
                </a:p>
              </p:txBody>
            </p:sp>
            <p:sp>
              <p:nvSpPr>
                <p:cNvPr id="91" name="Freeform 6"/>
                <p:cNvSpPr>
                  <a:spLocks/>
                </p:cNvSpPr>
                <p:nvPr/>
              </p:nvSpPr>
              <p:spPr bwMode="auto">
                <a:xfrm>
                  <a:off x="804863" y="846138"/>
                  <a:ext cx="234950" cy="227012"/>
                </a:xfrm>
                <a:custGeom>
                  <a:avLst/>
                  <a:gdLst>
                    <a:gd name="T0" fmla="*/ 23 w 62"/>
                    <a:gd name="T1" fmla="*/ 26 h 60"/>
                    <a:gd name="T2" fmla="*/ 33 w 62"/>
                    <a:gd name="T3" fmla="*/ 39 h 60"/>
                    <a:gd name="T4" fmla="*/ 14 w 62"/>
                    <a:gd name="T5" fmla="*/ 51 h 60"/>
                    <a:gd name="T6" fmla="*/ 9 w 62"/>
                    <a:gd name="T7" fmla="*/ 44 h 60"/>
                    <a:gd name="T8" fmla="*/ 19 w 62"/>
                    <a:gd name="T9" fmla="*/ 38 h 60"/>
                    <a:gd name="T10" fmla="*/ 12 w 62"/>
                    <a:gd name="T11" fmla="*/ 44 h 60"/>
                    <a:gd name="T12" fmla="*/ 15 w 62"/>
                    <a:gd name="T13" fmla="*/ 47 h 60"/>
                    <a:gd name="T14" fmla="*/ 26 w 62"/>
                    <a:gd name="T15" fmla="*/ 35 h 60"/>
                    <a:gd name="T16" fmla="*/ 9 w 62"/>
                    <a:gd name="T17" fmla="*/ 34 h 60"/>
                    <a:gd name="T18" fmla="*/ 0 w 62"/>
                    <a:gd name="T19" fmla="*/ 42 h 60"/>
                    <a:gd name="T20" fmla="*/ 10 w 62"/>
                    <a:gd name="T21" fmla="*/ 60 h 60"/>
                    <a:gd name="T22" fmla="*/ 41 w 62"/>
                    <a:gd name="T23" fmla="*/ 37 h 60"/>
                    <a:gd name="T24" fmla="*/ 30 w 62"/>
                    <a:gd name="T25" fmla="*/ 24 h 60"/>
                    <a:gd name="T26" fmla="*/ 41 w 62"/>
                    <a:gd name="T27" fmla="*/ 8 h 60"/>
                    <a:gd name="T28" fmla="*/ 55 w 62"/>
                    <a:gd name="T29" fmla="*/ 16 h 60"/>
                    <a:gd name="T30" fmla="*/ 47 w 62"/>
                    <a:gd name="T31" fmla="*/ 28 h 60"/>
                    <a:gd name="T32" fmla="*/ 42 w 62"/>
                    <a:gd name="T33" fmla="*/ 20 h 60"/>
                    <a:gd name="T34" fmla="*/ 48 w 62"/>
                    <a:gd name="T35" fmla="*/ 17 h 60"/>
                    <a:gd name="T36" fmla="*/ 43 w 62"/>
                    <a:gd name="T37" fmla="*/ 12 h 60"/>
                    <a:gd name="T38" fmla="*/ 35 w 62"/>
                    <a:gd name="T39" fmla="*/ 22 h 60"/>
                    <a:gd name="T40" fmla="*/ 51 w 62"/>
                    <a:gd name="T41" fmla="*/ 32 h 60"/>
                    <a:gd name="T42" fmla="*/ 62 w 62"/>
                    <a:gd name="T43" fmla="*/ 13 h 60"/>
                    <a:gd name="T44" fmla="*/ 39 w 62"/>
                    <a:gd name="T45" fmla="*/ 0 h 60"/>
                    <a:gd name="T46" fmla="*/ 23 w 62"/>
                    <a:gd name="T47" fmla="*/ 2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2" h="60">
                      <a:moveTo>
                        <a:pt x="23" y="26"/>
                      </a:moveTo>
                      <a:cubicBezTo>
                        <a:pt x="33" y="39"/>
                        <a:pt x="33" y="39"/>
                        <a:pt x="33" y="39"/>
                      </a:cubicBezTo>
                      <a:cubicBezTo>
                        <a:pt x="33" y="39"/>
                        <a:pt x="23" y="48"/>
                        <a:pt x="14" y="51"/>
                      </a:cubicBezTo>
                      <a:cubicBezTo>
                        <a:pt x="9" y="44"/>
                        <a:pt x="9" y="44"/>
                        <a:pt x="9" y="44"/>
                      </a:cubicBezTo>
                      <a:cubicBezTo>
                        <a:pt x="9" y="44"/>
                        <a:pt x="14" y="33"/>
                        <a:pt x="19" y="38"/>
                      </a:cubicBezTo>
                      <a:cubicBezTo>
                        <a:pt x="19" y="38"/>
                        <a:pt x="11" y="42"/>
                        <a:pt x="12" y="44"/>
                      </a:cubicBezTo>
                      <a:cubicBezTo>
                        <a:pt x="13" y="45"/>
                        <a:pt x="15" y="47"/>
                        <a:pt x="15" y="47"/>
                      </a:cubicBezTo>
                      <a:cubicBezTo>
                        <a:pt x="15" y="47"/>
                        <a:pt x="31" y="43"/>
                        <a:pt x="26" y="35"/>
                      </a:cubicBezTo>
                      <a:cubicBezTo>
                        <a:pt x="21" y="27"/>
                        <a:pt x="14" y="31"/>
                        <a:pt x="9" y="34"/>
                      </a:cubicBezTo>
                      <a:cubicBezTo>
                        <a:pt x="4" y="37"/>
                        <a:pt x="0" y="42"/>
                        <a:pt x="0" y="42"/>
                      </a:cubicBezTo>
                      <a:cubicBezTo>
                        <a:pt x="10" y="60"/>
                        <a:pt x="10" y="60"/>
                        <a:pt x="10" y="60"/>
                      </a:cubicBezTo>
                      <a:cubicBezTo>
                        <a:pt x="10" y="60"/>
                        <a:pt x="30" y="54"/>
                        <a:pt x="41" y="37"/>
                      </a:cubicBezTo>
                      <a:cubicBezTo>
                        <a:pt x="30" y="24"/>
                        <a:pt x="30" y="24"/>
                        <a:pt x="30" y="24"/>
                      </a:cubicBezTo>
                      <a:cubicBezTo>
                        <a:pt x="41" y="8"/>
                        <a:pt x="41" y="8"/>
                        <a:pt x="41" y="8"/>
                      </a:cubicBezTo>
                      <a:cubicBezTo>
                        <a:pt x="55" y="16"/>
                        <a:pt x="55" y="16"/>
                        <a:pt x="55" y="16"/>
                      </a:cubicBezTo>
                      <a:cubicBezTo>
                        <a:pt x="47" y="28"/>
                        <a:pt x="47" y="28"/>
                        <a:pt x="47" y="28"/>
                      </a:cubicBezTo>
                      <a:cubicBezTo>
                        <a:pt x="42" y="20"/>
                        <a:pt x="42" y="20"/>
                        <a:pt x="42" y="20"/>
                      </a:cubicBezTo>
                      <a:cubicBezTo>
                        <a:pt x="42" y="20"/>
                        <a:pt x="46" y="17"/>
                        <a:pt x="48" y="17"/>
                      </a:cubicBezTo>
                      <a:cubicBezTo>
                        <a:pt x="50" y="18"/>
                        <a:pt x="48" y="11"/>
                        <a:pt x="43" y="12"/>
                      </a:cubicBezTo>
                      <a:cubicBezTo>
                        <a:pt x="36" y="14"/>
                        <a:pt x="35" y="22"/>
                        <a:pt x="35" y="22"/>
                      </a:cubicBezTo>
                      <a:cubicBezTo>
                        <a:pt x="35" y="22"/>
                        <a:pt x="46" y="38"/>
                        <a:pt x="51" y="32"/>
                      </a:cubicBezTo>
                      <a:cubicBezTo>
                        <a:pt x="56" y="26"/>
                        <a:pt x="62" y="13"/>
                        <a:pt x="62" y="13"/>
                      </a:cubicBezTo>
                      <a:cubicBezTo>
                        <a:pt x="39" y="0"/>
                        <a:pt x="39" y="0"/>
                        <a:pt x="39" y="0"/>
                      </a:cubicBezTo>
                      <a:lnTo>
                        <a:pt x="23"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2" tIns="60941" rIns="121882" bIns="6094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399" b="0" i="0" u="none" strike="noStrike" kern="1200" cap="none" spc="0" normalizeH="0" baseline="0" noProof="0" dirty="0">
                    <a:ln>
                      <a:noFill/>
                    </a:ln>
                    <a:solidFill>
                      <a:srgbClr val="C00000"/>
                    </a:solidFill>
                    <a:effectLst/>
                    <a:uLnTx/>
                    <a:uFillTx/>
                    <a:latin typeface="微软雅黑" panose="020B0503020204020204" pitchFamily="34" charset="-122"/>
                    <a:ea typeface="微软雅黑"/>
                    <a:cs typeface="+mn-cs"/>
                  </a:endParaRPr>
                </a:p>
              </p:txBody>
            </p:sp>
            <p:sp>
              <p:nvSpPr>
                <p:cNvPr id="92" name="Freeform 7"/>
                <p:cNvSpPr>
                  <a:spLocks/>
                </p:cNvSpPr>
                <p:nvPr/>
              </p:nvSpPr>
              <p:spPr bwMode="auto">
                <a:xfrm>
                  <a:off x="985838" y="615950"/>
                  <a:ext cx="155575" cy="252412"/>
                </a:xfrm>
                <a:custGeom>
                  <a:avLst/>
                  <a:gdLst>
                    <a:gd name="T0" fmla="*/ 13 w 41"/>
                    <a:gd name="T1" fmla="*/ 0 h 67"/>
                    <a:gd name="T2" fmla="*/ 12 w 41"/>
                    <a:gd name="T3" fmla="*/ 31 h 67"/>
                    <a:gd name="T4" fmla="*/ 28 w 41"/>
                    <a:gd name="T5" fmla="*/ 38 h 67"/>
                    <a:gd name="T6" fmla="*/ 17 w 41"/>
                    <a:gd name="T7" fmla="*/ 58 h 67"/>
                    <a:gd name="T8" fmla="*/ 9 w 41"/>
                    <a:gd name="T9" fmla="*/ 54 h 67"/>
                    <a:gd name="T10" fmla="*/ 15 w 41"/>
                    <a:gd name="T11" fmla="*/ 43 h 67"/>
                    <a:gd name="T12" fmla="*/ 12 w 41"/>
                    <a:gd name="T13" fmla="*/ 52 h 67"/>
                    <a:gd name="T14" fmla="*/ 16 w 41"/>
                    <a:gd name="T15" fmla="*/ 54 h 67"/>
                    <a:gd name="T16" fmla="*/ 19 w 41"/>
                    <a:gd name="T17" fmla="*/ 38 h 67"/>
                    <a:gd name="T18" fmla="*/ 5 w 41"/>
                    <a:gd name="T19" fmla="*/ 45 h 67"/>
                    <a:gd name="T20" fmla="*/ 0 w 41"/>
                    <a:gd name="T21" fmla="*/ 57 h 67"/>
                    <a:gd name="T22" fmla="*/ 18 w 41"/>
                    <a:gd name="T23" fmla="*/ 67 h 67"/>
                    <a:gd name="T24" fmla="*/ 34 w 41"/>
                    <a:gd name="T25" fmla="*/ 32 h 67"/>
                    <a:gd name="T26" fmla="*/ 17 w 41"/>
                    <a:gd name="T27" fmla="*/ 26 h 67"/>
                    <a:gd name="T28" fmla="*/ 18 w 41"/>
                    <a:gd name="T29" fmla="*/ 7 h 67"/>
                    <a:gd name="T30" fmla="*/ 35 w 41"/>
                    <a:gd name="T31" fmla="*/ 7 h 67"/>
                    <a:gd name="T32" fmla="*/ 34 w 41"/>
                    <a:gd name="T33" fmla="*/ 21 h 67"/>
                    <a:gd name="T34" fmla="*/ 26 w 41"/>
                    <a:gd name="T35" fmla="*/ 16 h 67"/>
                    <a:gd name="T36" fmla="*/ 29 w 41"/>
                    <a:gd name="T37" fmla="*/ 12 h 67"/>
                    <a:gd name="T38" fmla="*/ 23 w 41"/>
                    <a:gd name="T39" fmla="*/ 10 h 67"/>
                    <a:gd name="T40" fmla="*/ 20 w 41"/>
                    <a:gd name="T41" fmla="*/ 22 h 67"/>
                    <a:gd name="T42" fmla="*/ 40 w 41"/>
                    <a:gd name="T43" fmla="*/ 23 h 67"/>
                    <a:gd name="T44" fmla="*/ 39 w 41"/>
                    <a:gd name="T45" fmla="*/ 1 h 67"/>
                    <a:gd name="T46" fmla="*/ 13 w 41"/>
                    <a:gd name="T47"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1" h="67">
                      <a:moveTo>
                        <a:pt x="13" y="0"/>
                      </a:moveTo>
                      <a:cubicBezTo>
                        <a:pt x="12" y="31"/>
                        <a:pt x="12" y="31"/>
                        <a:pt x="12" y="31"/>
                      </a:cubicBezTo>
                      <a:cubicBezTo>
                        <a:pt x="28" y="38"/>
                        <a:pt x="28" y="38"/>
                        <a:pt x="28" y="38"/>
                      </a:cubicBezTo>
                      <a:cubicBezTo>
                        <a:pt x="28" y="38"/>
                        <a:pt x="23" y="50"/>
                        <a:pt x="17" y="58"/>
                      </a:cubicBezTo>
                      <a:cubicBezTo>
                        <a:pt x="9" y="54"/>
                        <a:pt x="9" y="54"/>
                        <a:pt x="9" y="54"/>
                      </a:cubicBezTo>
                      <a:cubicBezTo>
                        <a:pt x="9" y="54"/>
                        <a:pt x="8" y="42"/>
                        <a:pt x="15" y="43"/>
                      </a:cubicBezTo>
                      <a:cubicBezTo>
                        <a:pt x="15" y="43"/>
                        <a:pt x="10" y="51"/>
                        <a:pt x="12" y="52"/>
                      </a:cubicBezTo>
                      <a:cubicBezTo>
                        <a:pt x="14" y="53"/>
                        <a:pt x="16" y="54"/>
                        <a:pt x="16" y="54"/>
                      </a:cubicBezTo>
                      <a:cubicBezTo>
                        <a:pt x="16" y="54"/>
                        <a:pt x="27" y="42"/>
                        <a:pt x="19" y="38"/>
                      </a:cubicBezTo>
                      <a:cubicBezTo>
                        <a:pt x="11" y="33"/>
                        <a:pt x="7" y="40"/>
                        <a:pt x="5" y="45"/>
                      </a:cubicBezTo>
                      <a:cubicBezTo>
                        <a:pt x="2" y="51"/>
                        <a:pt x="0" y="57"/>
                        <a:pt x="0" y="57"/>
                      </a:cubicBezTo>
                      <a:cubicBezTo>
                        <a:pt x="18" y="67"/>
                        <a:pt x="18" y="67"/>
                        <a:pt x="18" y="67"/>
                      </a:cubicBezTo>
                      <a:cubicBezTo>
                        <a:pt x="18" y="67"/>
                        <a:pt x="32" y="52"/>
                        <a:pt x="34" y="32"/>
                      </a:cubicBezTo>
                      <a:cubicBezTo>
                        <a:pt x="17" y="26"/>
                        <a:pt x="17" y="26"/>
                        <a:pt x="17" y="26"/>
                      </a:cubicBezTo>
                      <a:cubicBezTo>
                        <a:pt x="18" y="7"/>
                        <a:pt x="18" y="7"/>
                        <a:pt x="18" y="7"/>
                      </a:cubicBezTo>
                      <a:cubicBezTo>
                        <a:pt x="35" y="7"/>
                        <a:pt x="35" y="7"/>
                        <a:pt x="35" y="7"/>
                      </a:cubicBezTo>
                      <a:cubicBezTo>
                        <a:pt x="34" y="21"/>
                        <a:pt x="34" y="21"/>
                        <a:pt x="34" y="21"/>
                      </a:cubicBezTo>
                      <a:cubicBezTo>
                        <a:pt x="26" y="16"/>
                        <a:pt x="26" y="16"/>
                        <a:pt x="26" y="16"/>
                      </a:cubicBezTo>
                      <a:cubicBezTo>
                        <a:pt x="26" y="16"/>
                        <a:pt x="27" y="12"/>
                        <a:pt x="29" y="12"/>
                      </a:cubicBezTo>
                      <a:cubicBezTo>
                        <a:pt x="32" y="11"/>
                        <a:pt x="27" y="6"/>
                        <a:pt x="23" y="10"/>
                      </a:cubicBezTo>
                      <a:cubicBezTo>
                        <a:pt x="18" y="14"/>
                        <a:pt x="20" y="22"/>
                        <a:pt x="20" y="22"/>
                      </a:cubicBezTo>
                      <a:cubicBezTo>
                        <a:pt x="20" y="22"/>
                        <a:pt x="38" y="30"/>
                        <a:pt x="40" y="23"/>
                      </a:cubicBezTo>
                      <a:cubicBezTo>
                        <a:pt x="41" y="15"/>
                        <a:pt x="39" y="1"/>
                        <a:pt x="39" y="1"/>
                      </a:cubicBezTo>
                      <a:lnTo>
                        <a:pt x="1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2" tIns="60941" rIns="121882" bIns="6094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399" b="0" i="0" u="none" strike="noStrike" kern="1200" cap="none" spc="0" normalizeH="0" baseline="0" noProof="0" dirty="0">
                    <a:ln>
                      <a:noFill/>
                    </a:ln>
                    <a:solidFill>
                      <a:srgbClr val="C00000"/>
                    </a:solidFill>
                    <a:effectLst/>
                    <a:uLnTx/>
                    <a:uFillTx/>
                    <a:latin typeface="微软雅黑" panose="020B0503020204020204" pitchFamily="34" charset="-122"/>
                    <a:ea typeface="微软雅黑"/>
                    <a:cs typeface="+mn-cs"/>
                  </a:endParaRPr>
                </a:p>
              </p:txBody>
            </p:sp>
            <p:sp>
              <p:nvSpPr>
                <p:cNvPr id="93" name="Freeform 8"/>
                <p:cNvSpPr>
                  <a:spLocks/>
                </p:cNvSpPr>
                <p:nvPr/>
              </p:nvSpPr>
              <p:spPr bwMode="auto">
                <a:xfrm>
                  <a:off x="993776" y="331788"/>
                  <a:ext cx="163513" cy="257175"/>
                </a:xfrm>
                <a:custGeom>
                  <a:avLst/>
                  <a:gdLst>
                    <a:gd name="T0" fmla="*/ 14 w 43"/>
                    <a:gd name="T1" fmla="*/ 39 h 68"/>
                    <a:gd name="T2" fmla="*/ 31 w 43"/>
                    <a:gd name="T3" fmla="*/ 37 h 68"/>
                    <a:gd name="T4" fmla="*/ 32 w 43"/>
                    <a:gd name="T5" fmla="*/ 60 h 68"/>
                    <a:gd name="T6" fmla="*/ 23 w 43"/>
                    <a:gd name="T7" fmla="*/ 60 h 68"/>
                    <a:gd name="T8" fmla="*/ 23 w 43"/>
                    <a:gd name="T9" fmla="*/ 49 h 68"/>
                    <a:gd name="T10" fmla="*/ 25 w 43"/>
                    <a:gd name="T11" fmla="*/ 57 h 68"/>
                    <a:gd name="T12" fmla="*/ 29 w 43"/>
                    <a:gd name="T13" fmla="*/ 57 h 68"/>
                    <a:gd name="T14" fmla="*/ 24 w 43"/>
                    <a:gd name="T15" fmla="*/ 41 h 68"/>
                    <a:gd name="T16" fmla="*/ 15 w 43"/>
                    <a:gd name="T17" fmla="*/ 55 h 68"/>
                    <a:gd name="T18" fmla="*/ 17 w 43"/>
                    <a:gd name="T19" fmla="*/ 68 h 68"/>
                    <a:gd name="T20" fmla="*/ 38 w 43"/>
                    <a:gd name="T21" fmla="*/ 68 h 68"/>
                    <a:gd name="T22" fmla="*/ 34 w 43"/>
                    <a:gd name="T23" fmla="*/ 30 h 68"/>
                    <a:gd name="T24" fmla="*/ 17 w 43"/>
                    <a:gd name="T25" fmla="*/ 32 h 68"/>
                    <a:gd name="T26" fmla="*/ 8 w 43"/>
                    <a:gd name="T27" fmla="*/ 15 h 68"/>
                    <a:gd name="T28" fmla="*/ 22 w 43"/>
                    <a:gd name="T29" fmla="*/ 7 h 68"/>
                    <a:gd name="T30" fmla="*/ 29 w 43"/>
                    <a:gd name="T31" fmla="*/ 20 h 68"/>
                    <a:gd name="T32" fmla="*/ 19 w 43"/>
                    <a:gd name="T33" fmla="*/ 20 h 68"/>
                    <a:gd name="T34" fmla="*/ 20 w 43"/>
                    <a:gd name="T35" fmla="*/ 14 h 68"/>
                    <a:gd name="T36" fmla="*/ 13 w 43"/>
                    <a:gd name="T37" fmla="*/ 16 h 68"/>
                    <a:gd name="T38" fmla="*/ 17 w 43"/>
                    <a:gd name="T39" fmla="*/ 28 h 68"/>
                    <a:gd name="T40" fmla="*/ 34 w 43"/>
                    <a:gd name="T41" fmla="*/ 18 h 68"/>
                    <a:gd name="T42" fmla="*/ 23 w 43"/>
                    <a:gd name="T43" fmla="*/ 0 h 68"/>
                    <a:gd name="T44" fmla="*/ 0 w 43"/>
                    <a:gd name="T45" fmla="*/ 12 h 68"/>
                    <a:gd name="T46" fmla="*/ 14 w 43"/>
                    <a:gd name="T47" fmla="*/ 39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3" h="68">
                      <a:moveTo>
                        <a:pt x="14" y="39"/>
                      </a:moveTo>
                      <a:cubicBezTo>
                        <a:pt x="31" y="37"/>
                        <a:pt x="31" y="37"/>
                        <a:pt x="31" y="37"/>
                      </a:cubicBezTo>
                      <a:cubicBezTo>
                        <a:pt x="31" y="37"/>
                        <a:pt x="34" y="50"/>
                        <a:pt x="32" y="60"/>
                      </a:cubicBezTo>
                      <a:cubicBezTo>
                        <a:pt x="23" y="60"/>
                        <a:pt x="23" y="60"/>
                        <a:pt x="23" y="60"/>
                      </a:cubicBezTo>
                      <a:cubicBezTo>
                        <a:pt x="23" y="60"/>
                        <a:pt x="17" y="51"/>
                        <a:pt x="23" y="49"/>
                      </a:cubicBezTo>
                      <a:cubicBezTo>
                        <a:pt x="23" y="49"/>
                        <a:pt x="23" y="57"/>
                        <a:pt x="25" y="57"/>
                      </a:cubicBezTo>
                      <a:cubicBezTo>
                        <a:pt x="27" y="57"/>
                        <a:pt x="29" y="57"/>
                        <a:pt x="29" y="57"/>
                      </a:cubicBezTo>
                      <a:cubicBezTo>
                        <a:pt x="29" y="57"/>
                        <a:pt x="33" y="41"/>
                        <a:pt x="24" y="41"/>
                      </a:cubicBezTo>
                      <a:cubicBezTo>
                        <a:pt x="15" y="41"/>
                        <a:pt x="15" y="49"/>
                        <a:pt x="15" y="55"/>
                      </a:cubicBezTo>
                      <a:cubicBezTo>
                        <a:pt x="15" y="61"/>
                        <a:pt x="17" y="68"/>
                        <a:pt x="17" y="68"/>
                      </a:cubicBezTo>
                      <a:cubicBezTo>
                        <a:pt x="38" y="68"/>
                        <a:pt x="38" y="68"/>
                        <a:pt x="38" y="68"/>
                      </a:cubicBezTo>
                      <a:cubicBezTo>
                        <a:pt x="38" y="68"/>
                        <a:pt x="43" y="48"/>
                        <a:pt x="34" y="30"/>
                      </a:cubicBezTo>
                      <a:cubicBezTo>
                        <a:pt x="17" y="32"/>
                        <a:pt x="17" y="32"/>
                        <a:pt x="17" y="32"/>
                      </a:cubicBezTo>
                      <a:cubicBezTo>
                        <a:pt x="8" y="15"/>
                        <a:pt x="8" y="15"/>
                        <a:pt x="8" y="15"/>
                      </a:cubicBezTo>
                      <a:cubicBezTo>
                        <a:pt x="22" y="7"/>
                        <a:pt x="22" y="7"/>
                        <a:pt x="22" y="7"/>
                      </a:cubicBezTo>
                      <a:cubicBezTo>
                        <a:pt x="29" y="20"/>
                        <a:pt x="29" y="20"/>
                        <a:pt x="29" y="20"/>
                      </a:cubicBezTo>
                      <a:cubicBezTo>
                        <a:pt x="19" y="20"/>
                        <a:pt x="19" y="20"/>
                        <a:pt x="19" y="20"/>
                      </a:cubicBezTo>
                      <a:cubicBezTo>
                        <a:pt x="19" y="20"/>
                        <a:pt x="18" y="15"/>
                        <a:pt x="20" y="14"/>
                      </a:cubicBezTo>
                      <a:cubicBezTo>
                        <a:pt x="21" y="12"/>
                        <a:pt x="15" y="10"/>
                        <a:pt x="13" y="16"/>
                      </a:cubicBezTo>
                      <a:cubicBezTo>
                        <a:pt x="11" y="22"/>
                        <a:pt x="17" y="28"/>
                        <a:pt x="17" y="28"/>
                      </a:cubicBezTo>
                      <a:cubicBezTo>
                        <a:pt x="17" y="28"/>
                        <a:pt x="37" y="25"/>
                        <a:pt x="34" y="18"/>
                      </a:cubicBezTo>
                      <a:cubicBezTo>
                        <a:pt x="32" y="11"/>
                        <a:pt x="23" y="0"/>
                        <a:pt x="23" y="0"/>
                      </a:cubicBezTo>
                      <a:cubicBezTo>
                        <a:pt x="0" y="12"/>
                        <a:pt x="0" y="12"/>
                        <a:pt x="0" y="12"/>
                      </a:cubicBezTo>
                      <a:lnTo>
                        <a:pt x="14" y="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2" tIns="60941" rIns="121882" bIns="6094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399" b="0" i="0" u="none" strike="noStrike" kern="1200" cap="none" spc="0" normalizeH="0" baseline="0" noProof="0" dirty="0">
                    <a:ln>
                      <a:noFill/>
                    </a:ln>
                    <a:solidFill>
                      <a:srgbClr val="C00000"/>
                    </a:solidFill>
                    <a:effectLst/>
                    <a:uLnTx/>
                    <a:uFillTx/>
                    <a:latin typeface="微软雅黑" panose="020B0503020204020204" pitchFamily="34" charset="-122"/>
                    <a:ea typeface="微软雅黑"/>
                    <a:cs typeface="+mn-cs"/>
                  </a:endParaRPr>
                </a:p>
              </p:txBody>
            </p:sp>
            <p:sp>
              <p:nvSpPr>
                <p:cNvPr id="123" name="Freeform 9"/>
                <p:cNvSpPr>
                  <a:spLocks/>
                </p:cNvSpPr>
                <p:nvPr/>
              </p:nvSpPr>
              <p:spPr bwMode="auto">
                <a:xfrm>
                  <a:off x="838201" y="107950"/>
                  <a:ext cx="228600" cy="234950"/>
                </a:xfrm>
                <a:custGeom>
                  <a:avLst/>
                  <a:gdLst>
                    <a:gd name="T0" fmla="*/ 26 w 60"/>
                    <a:gd name="T1" fmla="*/ 38 h 62"/>
                    <a:gd name="T2" fmla="*/ 40 w 60"/>
                    <a:gd name="T3" fmla="*/ 28 h 62"/>
                    <a:gd name="T4" fmla="*/ 51 w 60"/>
                    <a:gd name="T5" fmla="*/ 48 h 62"/>
                    <a:gd name="T6" fmla="*/ 44 w 60"/>
                    <a:gd name="T7" fmla="*/ 52 h 62"/>
                    <a:gd name="T8" fmla="*/ 38 w 60"/>
                    <a:gd name="T9" fmla="*/ 42 h 62"/>
                    <a:gd name="T10" fmla="*/ 44 w 60"/>
                    <a:gd name="T11" fmla="*/ 49 h 62"/>
                    <a:gd name="T12" fmla="*/ 47 w 60"/>
                    <a:gd name="T13" fmla="*/ 47 h 62"/>
                    <a:gd name="T14" fmla="*/ 35 w 60"/>
                    <a:gd name="T15" fmla="*/ 35 h 62"/>
                    <a:gd name="T16" fmla="*/ 34 w 60"/>
                    <a:gd name="T17" fmla="*/ 52 h 62"/>
                    <a:gd name="T18" fmla="*/ 42 w 60"/>
                    <a:gd name="T19" fmla="*/ 62 h 62"/>
                    <a:gd name="T20" fmla="*/ 60 w 60"/>
                    <a:gd name="T21" fmla="*/ 51 h 62"/>
                    <a:gd name="T22" fmla="*/ 38 w 60"/>
                    <a:gd name="T23" fmla="*/ 20 h 62"/>
                    <a:gd name="T24" fmla="*/ 24 w 60"/>
                    <a:gd name="T25" fmla="*/ 31 h 62"/>
                    <a:gd name="T26" fmla="*/ 8 w 60"/>
                    <a:gd name="T27" fmla="*/ 21 h 62"/>
                    <a:gd name="T28" fmla="*/ 16 w 60"/>
                    <a:gd name="T29" fmla="*/ 7 h 62"/>
                    <a:gd name="T30" fmla="*/ 28 w 60"/>
                    <a:gd name="T31" fmla="*/ 15 h 62"/>
                    <a:gd name="T32" fmla="*/ 20 w 60"/>
                    <a:gd name="T33" fmla="*/ 19 h 62"/>
                    <a:gd name="T34" fmla="*/ 18 w 60"/>
                    <a:gd name="T35" fmla="*/ 14 h 62"/>
                    <a:gd name="T36" fmla="*/ 13 w 60"/>
                    <a:gd name="T37" fmla="*/ 19 h 62"/>
                    <a:gd name="T38" fmla="*/ 22 w 60"/>
                    <a:gd name="T39" fmla="*/ 27 h 62"/>
                    <a:gd name="T40" fmla="*/ 32 w 60"/>
                    <a:gd name="T41" fmla="*/ 10 h 62"/>
                    <a:gd name="T42" fmla="*/ 13 w 60"/>
                    <a:gd name="T43" fmla="*/ 0 h 62"/>
                    <a:gd name="T44" fmla="*/ 0 w 60"/>
                    <a:gd name="T45" fmla="*/ 22 h 62"/>
                    <a:gd name="T46" fmla="*/ 26 w 60"/>
                    <a:gd name="T47" fmla="*/ 38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0" h="62">
                      <a:moveTo>
                        <a:pt x="26" y="38"/>
                      </a:moveTo>
                      <a:cubicBezTo>
                        <a:pt x="40" y="28"/>
                        <a:pt x="40" y="28"/>
                        <a:pt x="40" y="28"/>
                      </a:cubicBezTo>
                      <a:cubicBezTo>
                        <a:pt x="40" y="28"/>
                        <a:pt x="48" y="38"/>
                        <a:pt x="51" y="48"/>
                      </a:cubicBezTo>
                      <a:cubicBezTo>
                        <a:pt x="44" y="52"/>
                        <a:pt x="44" y="52"/>
                        <a:pt x="44" y="52"/>
                      </a:cubicBezTo>
                      <a:cubicBezTo>
                        <a:pt x="44" y="52"/>
                        <a:pt x="34" y="48"/>
                        <a:pt x="38" y="42"/>
                      </a:cubicBezTo>
                      <a:cubicBezTo>
                        <a:pt x="38" y="42"/>
                        <a:pt x="42" y="50"/>
                        <a:pt x="44" y="49"/>
                      </a:cubicBezTo>
                      <a:cubicBezTo>
                        <a:pt x="46" y="48"/>
                        <a:pt x="47" y="47"/>
                        <a:pt x="47" y="47"/>
                      </a:cubicBezTo>
                      <a:cubicBezTo>
                        <a:pt x="47" y="47"/>
                        <a:pt x="43" y="31"/>
                        <a:pt x="35" y="35"/>
                      </a:cubicBezTo>
                      <a:cubicBezTo>
                        <a:pt x="27" y="40"/>
                        <a:pt x="31" y="47"/>
                        <a:pt x="34" y="52"/>
                      </a:cubicBezTo>
                      <a:cubicBezTo>
                        <a:pt x="38" y="57"/>
                        <a:pt x="42" y="62"/>
                        <a:pt x="42" y="62"/>
                      </a:cubicBezTo>
                      <a:cubicBezTo>
                        <a:pt x="60" y="51"/>
                        <a:pt x="60" y="51"/>
                        <a:pt x="60" y="51"/>
                      </a:cubicBezTo>
                      <a:cubicBezTo>
                        <a:pt x="60" y="51"/>
                        <a:pt x="54" y="32"/>
                        <a:pt x="38" y="20"/>
                      </a:cubicBezTo>
                      <a:cubicBezTo>
                        <a:pt x="24" y="31"/>
                        <a:pt x="24" y="31"/>
                        <a:pt x="24" y="31"/>
                      </a:cubicBezTo>
                      <a:cubicBezTo>
                        <a:pt x="8" y="21"/>
                        <a:pt x="8" y="21"/>
                        <a:pt x="8" y="21"/>
                      </a:cubicBezTo>
                      <a:cubicBezTo>
                        <a:pt x="16" y="7"/>
                        <a:pt x="16" y="7"/>
                        <a:pt x="16" y="7"/>
                      </a:cubicBezTo>
                      <a:cubicBezTo>
                        <a:pt x="28" y="15"/>
                        <a:pt x="28" y="15"/>
                        <a:pt x="28" y="15"/>
                      </a:cubicBezTo>
                      <a:cubicBezTo>
                        <a:pt x="20" y="19"/>
                        <a:pt x="20" y="19"/>
                        <a:pt x="20" y="19"/>
                      </a:cubicBezTo>
                      <a:cubicBezTo>
                        <a:pt x="20" y="19"/>
                        <a:pt x="17" y="16"/>
                        <a:pt x="18" y="14"/>
                      </a:cubicBezTo>
                      <a:cubicBezTo>
                        <a:pt x="18" y="12"/>
                        <a:pt x="12" y="13"/>
                        <a:pt x="13" y="19"/>
                      </a:cubicBezTo>
                      <a:cubicBezTo>
                        <a:pt x="14" y="25"/>
                        <a:pt x="22" y="27"/>
                        <a:pt x="22" y="27"/>
                      </a:cubicBezTo>
                      <a:cubicBezTo>
                        <a:pt x="22" y="27"/>
                        <a:pt x="38" y="15"/>
                        <a:pt x="32" y="10"/>
                      </a:cubicBezTo>
                      <a:cubicBezTo>
                        <a:pt x="27" y="5"/>
                        <a:pt x="13" y="0"/>
                        <a:pt x="13" y="0"/>
                      </a:cubicBezTo>
                      <a:cubicBezTo>
                        <a:pt x="0" y="22"/>
                        <a:pt x="0" y="22"/>
                        <a:pt x="0" y="22"/>
                      </a:cubicBezTo>
                      <a:lnTo>
                        <a:pt x="26" y="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2" tIns="60941" rIns="121882" bIns="6094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399" b="0" i="0" u="none" strike="noStrike" kern="1200" cap="none" spc="0" normalizeH="0" baseline="0" noProof="0" dirty="0">
                    <a:ln>
                      <a:noFill/>
                    </a:ln>
                    <a:solidFill>
                      <a:srgbClr val="C00000"/>
                    </a:solidFill>
                    <a:effectLst/>
                    <a:uLnTx/>
                    <a:uFillTx/>
                    <a:latin typeface="微软雅黑" panose="020B0503020204020204" pitchFamily="34" charset="-122"/>
                    <a:ea typeface="微软雅黑"/>
                    <a:cs typeface="+mn-cs"/>
                  </a:endParaRPr>
                </a:p>
              </p:txBody>
            </p:sp>
            <p:sp>
              <p:nvSpPr>
                <p:cNvPr id="124" name="Freeform 10"/>
                <p:cNvSpPr>
                  <a:spLocks/>
                </p:cNvSpPr>
                <p:nvPr/>
              </p:nvSpPr>
              <p:spPr bwMode="auto">
                <a:xfrm>
                  <a:off x="611188" y="1588"/>
                  <a:ext cx="250825" cy="155575"/>
                </a:xfrm>
                <a:custGeom>
                  <a:avLst/>
                  <a:gdLst>
                    <a:gd name="T0" fmla="*/ 37 w 66"/>
                    <a:gd name="T1" fmla="*/ 14 h 41"/>
                    <a:gd name="T2" fmla="*/ 57 w 66"/>
                    <a:gd name="T3" fmla="*/ 25 h 41"/>
                    <a:gd name="T4" fmla="*/ 53 w 66"/>
                    <a:gd name="T5" fmla="*/ 32 h 41"/>
                    <a:gd name="T6" fmla="*/ 43 w 66"/>
                    <a:gd name="T7" fmla="*/ 27 h 41"/>
                    <a:gd name="T8" fmla="*/ 51 w 66"/>
                    <a:gd name="T9" fmla="*/ 30 h 41"/>
                    <a:gd name="T10" fmla="*/ 53 w 66"/>
                    <a:gd name="T11" fmla="*/ 26 h 41"/>
                    <a:gd name="T12" fmla="*/ 37 w 66"/>
                    <a:gd name="T13" fmla="*/ 22 h 41"/>
                    <a:gd name="T14" fmla="*/ 44 w 66"/>
                    <a:gd name="T15" fmla="*/ 37 h 41"/>
                    <a:gd name="T16" fmla="*/ 56 w 66"/>
                    <a:gd name="T17" fmla="*/ 41 h 41"/>
                    <a:gd name="T18" fmla="*/ 66 w 66"/>
                    <a:gd name="T19" fmla="*/ 23 h 41"/>
                    <a:gd name="T20" fmla="*/ 31 w 66"/>
                    <a:gd name="T21" fmla="*/ 8 h 41"/>
                    <a:gd name="T22" fmla="*/ 25 w 66"/>
                    <a:gd name="T23" fmla="*/ 24 h 41"/>
                    <a:gd name="T24" fmla="*/ 6 w 66"/>
                    <a:gd name="T25" fmla="*/ 23 h 41"/>
                    <a:gd name="T26" fmla="*/ 6 w 66"/>
                    <a:gd name="T27" fmla="*/ 7 h 41"/>
                    <a:gd name="T28" fmla="*/ 21 w 66"/>
                    <a:gd name="T29" fmla="*/ 8 h 41"/>
                    <a:gd name="T30" fmla="*/ 16 w 66"/>
                    <a:gd name="T31" fmla="*/ 15 h 41"/>
                    <a:gd name="T32" fmla="*/ 11 w 66"/>
                    <a:gd name="T33" fmla="*/ 12 h 41"/>
                    <a:gd name="T34" fmla="*/ 9 w 66"/>
                    <a:gd name="T35" fmla="*/ 19 h 41"/>
                    <a:gd name="T36" fmla="*/ 21 w 66"/>
                    <a:gd name="T37" fmla="*/ 21 h 41"/>
                    <a:gd name="T38" fmla="*/ 22 w 66"/>
                    <a:gd name="T39" fmla="*/ 2 h 41"/>
                    <a:gd name="T40" fmla="*/ 0 w 66"/>
                    <a:gd name="T41" fmla="*/ 2 h 41"/>
                    <a:gd name="T42" fmla="*/ 0 w 66"/>
                    <a:gd name="T43" fmla="*/ 28 h 41"/>
                    <a:gd name="T44" fmla="*/ 30 w 66"/>
                    <a:gd name="T45" fmla="*/ 29 h 41"/>
                    <a:gd name="T46" fmla="*/ 37 w 66"/>
                    <a:gd name="T47" fmla="*/ 14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6" h="41">
                      <a:moveTo>
                        <a:pt x="37" y="14"/>
                      </a:moveTo>
                      <a:cubicBezTo>
                        <a:pt x="37" y="14"/>
                        <a:pt x="49" y="18"/>
                        <a:pt x="57" y="25"/>
                      </a:cubicBezTo>
                      <a:cubicBezTo>
                        <a:pt x="53" y="32"/>
                        <a:pt x="53" y="32"/>
                        <a:pt x="53" y="32"/>
                      </a:cubicBezTo>
                      <a:cubicBezTo>
                        <a:pt x="53" y="32"/>
                        <a:pt x="42" y="33"/>
                        <a:pt x="43" y="27"/>
                      </a:cubicBezTo>
                      <a:cubicBezTo>
                        <a:pt x="43" y="27"/>
                        <a:pt x="50" y="31"/>
                        <a:pt x="51" y="30"/>
                      </a:cubicBezTo>
                      <a:cubicBezTo>
                        <a:pt x="52" y="28"/>
                        <a:pt x="53" y="26"/>
                        <a:pt x="53" y="26"/>
                      </a:cubicBezTo>
                      <a:cubicBezTo>
                        <a:pt x="53" y="26"/>
                        <a:pt x="41" y="14"/>
                        <a:pt x="37" y="22"/>
                      </a:cubicBezTo>
                      <a:cubicBezTo>
                        <a:pt x="32" y="30"/>
                        <a:pt x="39" y="34"/>
                        <a:pt x="44" y="37"/>
                      </a:cubicBezTo>
                      <a:cubicBezTo>
                        <a:pt x="50" y="40"/>
                        <a:pt x="56" y="41"/>
                        <a:pt x="56" y="41"/>
                      </a:cubicBezTo>
                      <a:cubicBezTo>
                        <a:pt x="66" y="23"/>
                        <a:pt x="66" y="23"/>
                        <a:pt x="66" y="23"/>
                      </a:cubicBezTo>
                      <a:cubicBezTo>
                        <a:pt x="66" y="23"/>
                        <a:pt x="52" y="9"/>
                        <a:pt x="31" y="8"/>
                      </a:cubicBezTo>
                      <a:cubicBezTo>
                        <a:pt x="25" y="24"/>
                        <a:pt x="25" y="24"/>
                        <a:pt x="25" y="24"/>
                      </a:cubicBezTo>
                      <a:cubicBezTo>
                        <a:pt x="6" y="23"/>
                        <a:pt x="6" y="23"/>
                        <a:pt x="6" y="23"/>
                      </a:cubicBezTo>
                      <a:cubicBezTo>
                        <a:pt x="6" y="7"/>
                        <a:pt x="6" y="7"/>
                        <a:pt x="6" y="7"/>
                      </a:cubicBezTo>
                      <a:cubicBezTo>
                        <a:pt x="21" y="8"/>
                        <a:pt x="21" y="8"/>
                        <a:pt x="21" y="8"/>
                      </a:cubicBezTo>
                      <a:cubicBezTo>
                        <a:pt x="16" y="15"/>
                        <a:pt x="16" y="15"/>
                        <a:pt x="16" y="15"/>
                      </a:cubicBezTo>
                      <a:cubicBezTo>
                        <a:pt x="16" y="15"/>
                        <a:pt x="11" y="14"/>
                        <a:pt x="11" y="12"/>
                      </a:cubicBezTo>
                      <a:cubicBezTo>
                        <a:pt x="10" y="10"/>
                        <a:pt x="5" y="15"/>
                        <a:pt x="9" y="19"/>
                      </a:cubicBezTo>
                      <a:cubicBezTo>
                        <a:pt x="13" y="24"/>
                        <a:pt x="21" y="21"/>
                        <a:pt x="21" y="21"/>
                      </a:cubicBezTo>
                      <a:cubicBezTo>
                        <a:pt x="21" y="21"/>
                        <a:pt x="29" y="3"/>
                        <a:pt x="22" y="2"/>
                      </a:cubicBezTo>
                      <a:cubicBezTo>
                        <a:pt x="14" y="0"/>
                        <a:pt x="0" y="2"/>
                        <a:pt x="0" y="2"/>
                      </a:cubicBezTo>
                      <a:cubicBezTo>
                        <a:pt x="0" y="28"/>
                        <a:pt x="0" y="28"/>
                        <a:pt x="0" y="28"/>
                      </a:cubicBezTo>
                      <a:cubicBezTo>
                        <a:pt x="30" y="29"/>
                        <a:pt x="30" y="29"/>
                        <a:pt x="30" y="29"/>
                      </a:cubicBezTo>
                      <a:lnTo>
                        <a:pt x="37"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2" tIns="60941" rIns="121882" bIns="6094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399" b="0" i="0" u="none" strike="noStrike" kern="1200" cap="none" spc="0" normalizeH="0" baseline="0" noProof="0" dirty="0">
                    <a:ln>
                      <a:noFill/>
                    </a:ln>
                    <a:solidFill>
                      <a:srgbClr val="C00000"/>
                    </a:solidFill>
                    <a:effectLst/>
                    <a:uLnTx/>
                    <a:uFillTx/>
                    <a:latin typeface="微软雅黑" panose="020B0503020204020204" pitchFamily="34" charset="-122"/>
                    <a:ea typeface="微软雅黑"/>
                    <a:cs typeface="+mn-cs"/>
                  </a:endParaRPr>
                </a:p>
              </p:txBody>
            </p:sp>
            <p:sp>
              <p:nvSpPr>
                <p:cNvPr id="125" name="Freeform 11"/>
                <p:cNvSpPr>
                  <a:spLocks/>
                </p:cNvSpPr>
                <p:nvPr/>
              </p:nvSpPr>
              <p:spPr bwMode="auto">
                <a:xfrm>
                  <a:off x="323851" y="-9524"/>
                  <a:ext cx="257175" cy="158750"/>
                </a:xfrm>
                <a:custGeom>
                  <a:avLst/>
                  <a:gdLst>
                    <a:gd name="T0" fmla="*/ 39 w 68"/>
                    <a:gd name="T1" fmla="*/ 28 h 42"/>
                    <a:gd name="T2" fmla="*/ 38 w 68"/>
                    <a:gd name="T3" fmla="*/ 11 h 42"/>
                    <a:gd name="T4" fmla="*/ 60 w 68"/>
                    <a:gd name="T5" fmla="*/ 10 h 42"/>
                    <a:gd name="T6" fmla="*/ 60 w 68"/>
                    <a:gd name="T7" fmla="*/ 19 h 42"/>
                    <a:gd name="T8" fmla="*/ 49 w 68"/>
                    <a:gd name="T9" fmla="*/ 20 h 42"/>
                    <a:gd name="T10" fmla="*/ 58 w 68"/>
                    <a:gd name="T11" fmla="*/ 18 h 42"/>
                    <a:gd name="T12" fmla="*/ 57 w 68"/>
                    <a:gd name="T13" fmla="*/ 14 h 42"/>
                    <a:gd name="T14" fmla="*/ 42 w 68"/>
                    <a:gd name="T15" fmla="*/ 19 h 42"/>
                    <a:gd name="T16" fmla="*/ 56 w 68"/>
                    <a:gd name="T17" fmla="*/ 28 h 42"/>
                    <a:gd name="T18" fmla="*/ 68 w 68"/>
                    <a:gd name="T19" fmla="*/ 26 h 42"/>
                    <a:gd name="T20" fmla="*/ 68 w 68"/>
                    <a:gd name="T21" fmla="*/ 5 h 42"/>
                    <a:gd name="T22" fmla="*/ 30 w 68"/>
                    <a:gd name="T23" fmla="*/ 9 h 42"/>
                    <a:gd name="T24" fmla="*/ 33 w 68"/>
                    <a:gd name="T25" fmla="*/ 26 h 42"/>
                    <a:gd name="T26" fmla="*/ 15 w 68"/>
                    <a:gd name="T27" fmla="*/ 35 h 42"/>
                    <a:gd name="T28" fmla="*/ 7 w 68"/>
                    <a:gd name="T29" fmla="*/ 21 h 42"/>
                    <a:gd name="T30" fmla="*/ 20 w 68"/>
                    <a:gd name="T31" fmla="*/ 14 h 42"/>
                    <a:gd name="T32" fmla="*/ 20 w 68"/>
                    <a:gd name="T33" fmla="*/ 23 h 42"/>
                    <a:gd name="T34" fmla="*/ 14 w 68"/>
                    <a:gd name="T35" fmla="*/ 23 h 42"/>
                    <a:gd name="T36" fmla="*/ 16 w 68"/>
                    <a:gd name="T37" fmla="*/ 30 h 42"/>
                    <a:gd name="T38" fmla="*/ 28 w 68"/>
                    <a:gd name="T39" fmla="*/ 25 h 42"/>
                    <a:gd name="T40" fmla="*/ 18 w 68"/>
                    <a:gd name="T41" fmla="*/ 8 h 42"/>
                    <a:gd name="T42" fmla="*/ 0 w 68"/>
                    <a:gd name="T43" fmla="*/ 20 h 42"/>
                    <a:gd name="T44" fmla="*/ 13 w 68"/>
                    <a:gd name="T45" fmla="*/ 42 h 42"/>
                    <a:gd name="T46" fmla="*/ 39 w 68"/>
                    <a:gd name="T47" fmla="*/ 2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8" h="42">
                      <a:moveTo>
                        <a:pt x="39" y="28"/>
                      </a:moveTo>
                      <a:cubicBezTo>
                        <a:pt x="38" y="11"/>
                        <a:pt x="38" y="11"/>
                        <a:pt x="38" y="11"/>
                      </a:cubicBezTo>
                      <a:cubicBezTo>
                        <a:pt x="38" y="11"/>
                        <a:pt x="51" y="9"/>
                        <a:pt x="60" y="10"/>
                      </a:cubicBezTo>
                      <a:cubicBezTo>
                        <a:pt x="60" y="19"/>
                        <a:pt x="60" y="19"/>
                        <a:pt x="60" y="19"/>
                      </a:cubicBezTo>
                      <a:cubicBezTo>
                        <a:pt x="60" y="19"/>
                        <a:pt x="51" y="26"/>
                        <a:pt x="49" y="20"/>
                      </a:cubicBezTo>
                      <a:cubicBezTo>
                        <a:pt x="49" y="20"/>
                        <a:pt x="58" y="20"/>
                        <a:pt x="58" y="18"/>
                      </a:cubicBezTo>
                      <a:cubicBezTo>
                        <a:pt x="58" y="16"/>
                        <a:pt x="57" y="14"/>
                        <a:pt x="57" y="14"/>
                      </a:cubicBezTo>
                      <a:cubicBezTo>
                        <a:pt x="57" y="14"/>
                        <a:pt x="42" y="9"/>
                        <a:pt x="42" y="19"/>
                      </a:cubicBezTo>
                      <a:cubicBezTo>
                        <a:pt x="42" y="28"/>
                        <a:pt x="50" y="28"/>
                        <a:pt x="56" y="28"/>
                      </a:cubicBezTo>
                      <a:cubicBezTo>
                        <a:pt x="62" y="27"/>
                        <a:pt x="68" y="26"/>
                        <a:pt x="68" y="26"/>
                      </a:cubicBezTo>
                      <a:cubicBezTo>
                        <a:pt x="68" y="5"/>
                        <a:pt x="68" y="5"/>
                        <a:pt x="68" y="5"/>
                      </a:cubicBezTo>
                      <a:cubicBezTo>
                        <a:pt x="68" y="5"/>
                        <a:pt x="48" y="0"/>
                        <a:pt x="30" y="9"/>
                      </a:cubicBezTo>
                      <a:cubicBezTo>
                        <a:pt x="33" y="26"/>
                        <a:pt x="33" y="26"/>
                        <a:pt x="33" y="26"/>
                      </a:cubicBezTo>
                      <a:cubicBezTo>
                        <a:pt x="15" y="35"/>
                        <a:pt x="15" y="35"/>
                        <a:pt x="15" y="35"/>
                      </a:cubicBezTo>
                      <a:cubicBezTo>
                        <a:pt x="7" y="21"/>
                        <a:pt x="7" y="21"/>
                        <a:pt x="7" y="21"/>
                      </a:cubicBezTo>
                      <a:cubicBezTo>
                        <a:pt x="20" y="14"/>
                        <a:pt x="20" y="14"/>
                        <a:pt x="20" y="14"/>
                      </a:cubicBezTo>
                      <a:cubicBezTo>
                        <a:pt x="20" y="23"/>
                        <a:pt x="20" y="23"/>
                        <a:pt x="20" y="23"/>
                      </a:cubicBezTo>
                      <a:cubicBezTo>
                        <a:pt x="20" y="23"/>
                        <a:pt x="16" y="24"/>
                        <a:pt x="14" y="23"/>
                      </a:cubicBezTo>
                      <a:cubicBezTo>
                        <a:pt x="13" y="21"/>
                        <a:pt x="11" y="28"/>
                        <a:pt x="16" y="30"/>
                      </a:cubicBezTo>
                      <a:cubicBezTo>
                        <a:pt x="22" y="32"/>
                        <a:pt x="28" y="25"/>
                        <a:pt x="28" y="25"/>
                      </a:cubicBezTo>
                      <a:cubicBezTo>
                        <a:pt x="28" y="25"/>
                        <a:pt x="26" y="6"/>
                        <a:pt x="18" y="8"/>
                      </a:cubicBezTo>
                      <a:cubicBezTo>
                        <a:pt x="11" y="11"/>
                        <a:pt x="0" y="20"/>
                        <a:pt x="0" y="20"/>
                      </a:cubicBezTo>
                      <a:cubicBezTo>
                        <a:pt x="13" y="42"/>
                        <a:pt x="13" y="42"/>
                        <a:pt x="13" y="42"/>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2" tIns="60941" rIns="121882" bIns="6094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399" b="0" i="0" u="none" strike="noStrike" kern="1200" cap="none" spc="0" normalizeH="0" baseline="0" noProof="0" dirty="0">
                    <a:ln>
                      <a:noFill/>
                    </a:ln>
                    <a:solidFill>
                      <a:srgbClr val="C00000"/>
                    </a:solidFill>
                    <a:effectLst/>
                    <a:uLnTx/>
                    <a:uFillTx/>
                    <a:latin typeface="微软雅黑" panose="020B0503020204020204" pitchFamily="34" charset="-122"/>
                    <a:ea typeface="微软雅黑"/>
                    <a:cs typeface="+mn-cs"/>
                  </a:endParaRPr>
                </a:p>
              </p:txBody>
            </p:sp>
            <p:sp>
              <p:nvSpPr>
                <p:cNvPr id="126" name="Freeform 12"/>
                <p:cNvSpPr>
                  <a:spLocks/>
                </p:cNvSpPr>
                <p:nvPr/>
              </p:nvSpPr>
              <p:spPr bwMode="auto">
                <a:xfrm>
                  <a:off x="100013" y="77788"/>
                  <a:ext cx="234950" cy="230187"/>
                </a:xfrm>
                <a:custGeom>
                  <a:avLst/>
                  <a:gdLst>
                    <a:gd name="T0" fmla="*/ 38 w 62"/>
                    <a:gd name="T1" fmla="*/ 35 h 61"/>
                    <a:gd name="T2" fmla="*/ 29 w 62"/>
                    <a:gd name="T3" fmla="*/ 21 h 61"/>
                    <a:gd name="T4" fmla="*/ 48 w 62"/>
                    <a:gd name="T5" fmla="*/ 9 h 61"/>
                    <a:gd name="T6" fmla="*/ 52 w 62"/>
                    <a:gd name="T7" fmla="*/ 17 h 61"/>
                    <a:gd name="T8" fmla="*/ 43 w 62"/>
                    <a:gd name="T9" fmla="*/ 23 h 61"/>
                    <a:gd name="T10" fmla="*/ 49 w 62"/>
                    <a:gd name="T11" fmla="*/ 17 h 61"/>
                    <a:gd name="T12" fmla="*/ 47 w 62"/>
                    <a:gd name="T13" fmla="*/ 13 h 61"/>
                    <a:gd name="T14" fmla="*/ 36 w 62"/>
                    <a:gd name="T15" fmla="*/ 25 h 61"/>
                    <a:gd name="T16" fmla="*/ 52 w 62"/>
                    <a:gd name="T17" fmla="*/ 26 h 61"/>
                    <a:gd name="T18" fmla="*/ 62 w 62"/>
                    <a:gd name="T19" fmla="*/ 18 h 61"/>
                    <a:gd name="T20" fmla="*/ 51 w 62"/>
                    <a:gd name="T21" fmla="*/ 0 h 61"/>
                    <a:gd name="T22" fmla="*/ 21 w 62"/>
                    <a:gd name="T23" fmla="*/ 23 h 61"/>
                    <a:gd name="T24" fmla="*/ 32 w 62"/>
                    <a:gd name="T25" fmla="*/ 36 h 61"/>
                    <a:gd name="T26" fmla="*/ 21 w 62"/>
                    <a:gd name="T27" fmla="*/ 52 h 61"/>
                    <a:gd name="T28" fmla="*/ 7 w 62"/>
                    <a:gd name="T29" fmla="*/ 44 h 61"/>
                    <a:gd name="T30" fmla="*/ 15 w 62"/>
                    <a:gd name="T31" fmla="*/ 32 h 61"/>
                    <a:gd name="T32" fmla="*/ 19 w 62"/>
                    <a:gd name="T33" fmla="*/ 40 h 61"/>
                    <a:gd name="T34" fmla="*/ 14 w 62"/>
                    <a:gd name="T35" fmla="*/ 43 h 61"/>
                    <a:gd name="T36" fmla="*/ 19 w 62"/>
                    <a:gd name="T37" fmla="*/ 48 h 61"/>
                    <a:gd name="T38" fmla="*/ 27 w 62"/>
                    <a:gd name="T39" fmla="*/ 38 h 61"/>
                    <a:gd name="T40" fmla="*/ 10 w 62"/>
                    <a:gd name="T41" fmla="*/ 28 h 61"/>
                    <a:gd name="T42" fmla="*/ 0 w 62"/>
                    <a:gd name="T43" fmla="*/ 47 h 61"/>
                    <a:gd name="T44" fmla="*/ 23 w 62"/>
                    <a:gd name="T45" fmla="*/ 61 h 61"/>
                    <a:gd name="T46" fmla="*/ 38 w 62"/>
                    <a:gd name="T47" fmla="*/ 35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2" h="61">
                      <a:moveTo>
                        <a:pt x="38" y="35"/>
                      </a:moveTo>
                      <a:cubicBezTo>
                        <a:pt x="29" y="21"/>
                        <a:pt x="29" y="21"/>
                        <a:pt x="29" y="21"/>
                      </a:cubicBezTo>
                      <a:cubicBezTo>
                        <a:pt x="29" y="21"/>
                        <a:pt x="38" y="12"/>
                        <a:pt x="48" y="9"/>
                      </a:cubicBezTo>
                      <a:cubicBezTo>
                        <a:pt x="52" y="17"/>
                        <a:pt x="52" y="17"/>
                        <a:pt x="52" y="17"/>
                      </a:cubicBezTo>
                      <a:cubicBezTo>
                        <a:pt x="52" y="17"/>
                        <a:pt x="48" y="27"/>
                        <a:pt x="43" y="23"/>
                      </a:cubicBezTo>
                      <a:cubicBezTo>
                        <a:pt x="43" y="23"/>
                        <a:pt x="50" y="19"/>
                        <a:pt x="49" y="17"/>
                      </a:cubicBezTo>
                      <a:cubicBezTo>
                        <a:pt x="48" y="15"/>
                        <a:pt x="47" y="13"/>
                        <a:pt x="47" y="13"/>
                      </a:cubicBezTo>
                      <a:cubicBezTo>
                        <a:pt x="47" y="13"/>
                        <a:pt x="31" y="17"/>
                        <a:pt x="36" y="25"/>
                      </a:cubicBezTo>
                      <a:cubicBezTo>
                        <a:pt x="40" y="33"/>
                        <a:pt x="47" y="29"/>
                        <a:pt x="52" y="26"/>
                      </a:cubicBezTo>
                      <a:cubicBezTo>
                        <a:pt x="57" y="23"/>
                        <a:pt x="62" y="18"/>
                        <a:pt x="62" y="18"/>
                      </a:cubicBezTo>
                      <a:cubicBezTo>
                        <a:pt x="51" y="0"/>
                        <a:pt x="51" y="0"/>
                        <a:pt x="51" y="0"/>
                      </a:cubicBezTo>
                      <a:cubicBezTo>
                        <a:pt x="51" y="0"/>
                        <a:pt x="32" y="6"/>
                        <a:pt x="21" y="23"/>
                      </a:cubicBezTo>
                      <a:cubicBezTo>
                        <a:pt x="32" y="36"/>
                        <a:pt x="32" y="36"/>
                        <a:pt x="32" y="36"/>
                      </a:cubicBezTo>
                      <a:cubicBezTo>
                        <a:pt x="21" y="52"/>
                        <a:pt x="21" y="52"/>
                        <a:pt x="21" y="52"/>
                      </a:cubicBezTo>
                      <a:cubicBezTo>
                        <a:pt x="7" y="44"/>
                        <a:pt x="7" y="44"/>
                        <a:pt x="7" y="44"/>
                      </a:cubicBezTo>
                      <a:cubicBezTo>
                        <a:pt x="15" y="32"/>
                        <a:pt x="15" y="32"/>
                        <a:pt x="15" y="32"/>
                      </a:cubicBezTo>
                      <a:cubicBezTo>
                        <a:pt x="19" y="40"/>
                        <a:pt x="19" y="40"/>
                        <a:pt x="19" y="40"/>
                      </a:cubicBezTo>
                      <a:cubicBezTo>
                        <a:pt x="19" y="40"/>
                        <a:pt x="16" y="43"/>
                        <a:pt x="14" y="43"/>
                      </a:cubicBezTo>
                      <a:cubicBezTo>
                        <a:pt x="12" y="42"/>
                        <a:pt x="13" y="49"/>
                        <a:pt x="19" y="48"/>
                      </a:cubicBezTo>
                      <a:cubicBezTo>
                        <a:pt x="25" y="47"/>
                        <a:pt x="27" y="38"/>
                        <a:pt x="27" y="38"/>
                      </a:cubicBezTo>
                      <a:cubicBezTo>
                        <a:pt x="27" y="38"/>
                        <a:pt x="15" y="22"/>
                        <a:pt x="10" y="28"/>
                      </a:cubicBezTo>
                      <a:cubicBezTo>
                        <a:pt x="5" y="34"/>
                        <a:pt x="0" y="47"/>
                        <a:pt x="0" y="47"/>
                      </a:cubicBezTo>
                      <a:cubicBezTo>
                        <a:pt x="23" y="61"/>
                        <a:pt x="23" y="61"/>
                        <a:pt x="23" y="61"/>
                      </a:cubicBezTo>
                      <a:lnTo>
                        <a:pt x="38"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2" tIns="60941" rIns="121882" bIns="6094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399" b="0" i="0" u="none" strike="noStrike" kern="1200" cap="none" spc="0" normalizeH="0" baseline="0" noProof="0" dirty="0">
                    <a:ln>
                      <a:noFill/>
                    </a:ln>
                    <a:solidFill>
                      <a:srgbClr val="C00000"/>
                    </a:solidFill>
                    <a:effectLst/>
                    <a:uLnTx/>
                    <a:uFillTx/>
                    <a:latin typeface="微软雅黑" panose="020B0503020204020204" pitchFamily="34" charset="-122"/>
                    <a:ea typeface="微软雅黑"/>
                    <a:cs typeface="+mn-cs"/>
                  </a:endParaRPr>
                </a:p>
              </p:txBody>
            </p:sp>
            <p:sp>
              <p:nvSpPr>
                <p:cNvPr id="127" name="Freeform 13"/>
                <p:cNvSpPr>
                  <a:spLocks/>
                </p:cNvSpPr>
                <p:nvPr/>
              </p:nvSpPr>
              <p:spPr bwMode="auto">
                <a:xfrm>
                  <a:off x="-6350" y="282575"/>
                  <a:ext cx="158750" cy="252412"/>
                </a:xfrm>
                <a:custGeom>
                  <a:avLst/>
                  <a:gdLst>
                    <a:gd name="T0" fmla="*/ 29 w 42"/>
                    <a:gd name="T1" fmla="*/ 67 h 67"/>
                    <a:gd name="T2" fmla="*/ 29 w 42"/>
                    <a:gd name="T3" fmla="*/ 36 h 67"/>
                    <a:gd name="T4" fmla="*/ 14 w 42"/>
                    <a:gd name="T5" fmla="*/ 29 h 67"/>
                    <a:gd name="T6" fmla="*/ 25 w 42"/>
                    <a:gd name="T7" fmla="*/ 9 h 67"/>
                    <a:gd name="T8" fmla="*/ 32 w 42"/>
                    <a:gd name="T9" fmla="*/ 14 h 67"/>
                    <a:gd name="T10" fmla="*/ 27 w 42"/>
                    <a:gd name="T11" fmla="*/ 24 h 67"/>
                    <a:gd name="T12" fmla="*/ 30 w 42"/>
                    <a:gd name="T13" fmla="*/ 15 h 67"/>
                    <a:gd name="T14" fmla="*/ 26 w 42"/>
                    <a:gd name="T15" fmla="*/ 14 h 67"/>
                    <a:gd name="T16" fmla="*/ 22 w 42"/>
                    <a:gd name="T17" fmla="*/ 30 h 67"/>
                    <a:gd name="T18" fmla="*/ 37 w 42"/>
                    <a:gd name="T19" fmla="*/ 22 h 67"/>
                    <a:gd name="T20" fmla="*/ 42 w 42"/>
                    <a:gd name="T21" fmla="*/ 11 h 67"/>
                    <a:gd name="T22" fmla="*/ 24 w 42"/>
                    <a:gd name="T23" fmla="*/ 0 h 67"/>
                    <a:gd name="T24" fmla="*/ 8 w 42"/>
                    <a:gd name="T25" fmla="*/ 35 h 67"/>
                    <a:gd name="T26" fmla="*/ 24 w 42"/>
                    <a:gd name="T27" fmla="*/ 41 h 67"/>
                    <a:gd name="T28" fmla="*/ 23 w 42"/>
                    <a:gd name="T29" fmla="*/ 61 h 67"/>
                    <a:gd name="T30" fmla="*/ 7 w 42"/>
                    <a:gd name="T31" fmla="*/ 61 h 67"/>
                    <a:gd name="T32" fmla="*/ 8 w 42"/>
                    <a:gd name="T33" fmla="*/ 46 h 67"/>
                    <a:gd name="T34" fmla="*/ 16 w 42"/>
                    <a:gd name="T35" fmla="*/ 51 h 67"/>
                    <a:gd name="T36" fmla="*/ 12 w 42"/>
                    <a:gd name="T37" fmla="*/ 56 h 67"/>
                    <a:gd name="T38" fmla="*/ 19 w 42"/>
                    <a:gd name="T39" fmla="*/ 57 h 67"/>
                    <a:gd name="T40" fmla="*/ 21 w 42"/>
                    <a:gd name="T41" fmla="*/ 45 h 67"/>
                    <a:gd name="T42" fmla="*/ 2 w 42"/>
                    <a:gd name="T43" fmla="*/ 45 h 67"/>
                    <a:gd name="T44" fmla="*/ 3 w 42"/>
                    <a:gd name="T45" fmla="*/ 66 h 67"/>
                    <a:gd name="T46" fmla="*/ 29 w 42"/>
                    <a:gd name="T47"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2" h="67">
                      <a:moveTo>
                        <a:pt x="29" y="67"/>
                      </a:moveTo>
                      <a:cubicBezTo>
                        <a:pt x="29" y="36"/>
                        <a:pt x="29" y="36"/>
                        <a:pt x="29" y="36"/>
                      </a:cubicBezTo>
                      <a:cubicBezTo>
                        <a:pt x="14" y="29"/>
                        <a:pt x="14" y="29"/>
                        <a:pt x="14" y="29"/>
                      </a:cubicBezTo>
                      <a:cubicBezTo>
                        <a:pt x="14" y="29"/>
                        <a:pt x="18" y="17"/>
                        <a:pt x="25" y="9"/>
                      </a:cubicBezTo>
                      <a:cubicBezTo>
                        <a:pt x="32" y="14"/>
                        <a:pt x="32" y="14"/>
                        <a:pt x="32" y="14"/>
                      </a:cubicBezTo>
                      <a:cubicBezTo>
                        <a:pt x="32" y="14"/>
                        <a:pt x="34" y="25"/>
                        <a:pt x="27" y="24"/>
                      </a:cubicBezTo>
                      <a:cubicBezTo>
                        <a:pt x="27" y="24"/>
                        <a:pt x="32" y="16"/>
                        <a:pt x="30" y="15"/>
                      </a:cubicBezTo>
                      <a:cubicBezTo>
                        <a:pt x="28" y="14"/>
                        <a:pt x="26" y="14"/>
                        <a:pt x="26" y="14"/>
                      </a:cubicBezTo>
                      <a:cubicBezTo>
                        <a:pt x="26" y="14"/>
                        <a:pt x="14" y="25"/>
                        <a:pt x="22" y="30"/>
                      </a:cubicBezTo>
                      <a:cubicBezTo>
                        <a:pt x="30" y="34"/>
                        <a:pt x="34" y="27"/>
                        <a:pt x="37" y="22"/>
                      </a:cubicBezTo>
                      <a:cubicBezTo>
                        <a:pt x="40" y="17"/>
                        <a:pt x="42" y="11"/>
                        <a:pt x="42" y="11"/>
                      </a:cubicBezTo>
                      <a:cubicBezTo>
                        <a:pt x="24" y="0"/>
                        <a:pt x="24" y="0"/>
                        <a:pt x="24" y="0"/>
                      </a:cubicBezTo>
                      <a:cubicBezTo>
                        <a:pt x="24" y="0"/>
                        <a:pt x="9" y="15"/>
                        <a:pt x="8" y="35"/>
                      </a:cubicBezTo>
                      <a:cubicBezTo>
                        <a:pt x="24" y="41"/>
                        <a:pt x="24" y="41"/>
                        <a:pt x="24" y="41"/>
                      </a:cubicBezTo>
                      <a:cubicBezTo>
                        <a:pt x="23" y="61"/>
                        <a:pt x="23" y="61"/>
                        <a:pt x="23" y="61"/>
                      </a:cubicBezTo>
                      <a:cubicBezTo>
                        <a:pt x="7" y="61"/>
                        <a:pt x="7" y="61"/>
                        <a:pt x="7" y="61"/>
                      </a:cubicBezTo>
                      <a:cubicBezTo>
                        <a:pt x="8" y="46"/>
                        <a:pt x="8" y="46"/>
                        <a:pt x="8" y="46"/>
                      </a:cubicBezTo>
                      <a:cubicBezTo>
                        <a:pt x="16" y="51"/>
                        <a:pt x="16" y="51"/>
                        <a:pt x="16" y="51"/>
                      </a:cubicBezTo>
                      <a:cubicBezTo>
                        <a:pt x="16" y="51"/>
                        <a:pt x="14" y="55"/>
                        <a:pt x="12" y="56"/>
                      </a:cubicBezTo>
                      <a:cubicBezTo>
                        <a:pt x="10" y="56"/>
                        <a:pt x="15" y="61"/>
                        <a:pt x="19" y="57"/>
                      </a:cubicBezTo>
                      <a:cubicBezTo>
                        <a:pt x="24" y="53"/>
                        <a:pt x="21" y="45"/>
                        <a:pt x="21" y="45"/>
                      </a:cubicBezTo>
                      <a:cubicBezTo>
                        <a:pt x="21" y="45"/>
                        <a:pt x="3" y="37"/>
                        <a:pt x="2" y="45"/>
                      </a:cubicBezTo>
                      <a:cubicBezTo>
                        <a:pt x="0" y="52"/>
                        <a:pt x="3" y="66"/>
                        <a:pt x="3" y="66"/>
                      </a:cubicBezTo>
                      <a:lnTo>
                        <a:pt x="29" y="6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2" tIns="60941" rIns="121882" bIns="6094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399" b="0" i="0" u="none" strike="noStrike" kern="1200" cap="none" spc="0" normalizeH="0" baseline="0" noProof="0" dirty="0">
                    <a:ln>
                      <a:noFill/>
                    </a:ln>
                    <a:solidFill>
                      <a:srgbClr val="C00000"/>
                    </a:solidFill>
                    <a:effectLst/>
                    <a:uLnTx/>
                    <a:uFillTx/>
                    <a:latin typeface="微软雅黑" panose="020B0503020204020204" pitchFamily="34" charset="-122"/>
                    <a:ea typeface="微软雅黑"/>
                    <a:cs typeface="+mn-cs"/>
                  </a:endParaRPr>
                </a:p>
              </p:txBody>
            </p:sp>
            <p:sp>
              <p:nvSpPr>
                <p:cNvPr id="128" name="Freeform 14"/>
                <p:cNvSpPr>
                  <a:spLocks/>
                </p:cNvSpPr>
                <p:nvPr/>
              </p:nvSpPr>
              <p:spPr bwMode="auto">
                <a:xfrm>
                  <a:off x="-17462" y="566738"/>
                  <a:ext cx="163513" cy="257175"/>
                </a:xfrm>
                <a:custGeom>
                  <a:avLst/>
                  <a:gdLst>
                    <a:gd name="T0" fmla="*/ 28 w 43"/>
                    <a:gd name="T1" fmla="*/ 28 h 68"/>
                    <a:gd name="T2" fmla="*/ 11 w 43"/>
                    <a:gd name="T3" fmla="*/ 30 h 68"/>
                    <a:gd name="T4" fmla="*/ 11 w 43"/>
                    <a:gd name="T5" fmla="*/ 7 h 68"/>
                    <a:gd name="T6" fmla="*/ 19 w 43"/>
                    <a:gd name="T7" fmla="*/ 7 h 68"/>
                    <a:gd name="T8" fmla="*/ 20 w 43"/>
                    <a:gd name="T9" fmla="*/ 19 h 68"/>
                    <a:gd name="T10" fmla="*/ 18 w 43"/>
                    <a:gd name="T11" fmla="*/ 10 h 68"/>
                    <a:gd name="T12" fmla="*/ 14 w 43"/>
                    <a:gd name="T13" fmla="*/ 10 h 68"/>
                    <a:gd name="T14" fmla="*/ 19 w 43"/>
                    <a:gd name="T15" fmla="*/ 26 h 68"/>
                    <a:gd name="T16" fmla="*/ 28 w 43"/>
                    <a:gd name="T17" fmla="*/ 12 h 68"/>
                    <a:gd name="T18" fmla="*/ 26 w 43"/>
                    <a:gd name="T19" fmla="*/ 0 h 68"/>
                    <a:gd name="T20" fmla="*/ 5 w 43"/>
                    <a:gd name="T21" fmla="*/ 0 h 68"/>
                    <a:gd name="T22" fmla="*/ 9 w 43"/>
                    <a:gd name="T23" fmla="*/ 38 h 68"/>
                    <a:gd name="T24" fmla="*/ 26 w 43"/>
                    <a:gd name="T25" fmla="*/ 35 h 68"/>
                    <a:gd name="T26" fmla="*/ 35 w 43"/>
                    <a:gd name="T27" fmla="*/ 52 h 68"/>
                    <a:gd name="T28" fmla="*/ 21 w 43"/>
                    <a:gd name="T29" fmla="*/ 60 h 68"/>
                    <a:gd name="T30" fmla="*/ 14 w 43"/>
                    <a:gd name="T31" fmla="*/ 47 h 68"/>
                    <a:gd name="T32" fmla="*/ 23 w 43"/>
                    <a:gd name="T33" fmla="*/ 48 h 68"/>
                    <a:gd name="T34" fmla="*/ 23 w 43"/>
                    <a:gd name="T35" fmla="*/ 53 h 68"/>
                    <a:gd name="T36" fmla="*/ 30 w 43"/>
                    <a:gd name="T37" fmla="*/ 51 h 68"/>
                    <a:gd name="T38" fmla="*/ 26 w 43"/>
                    <a:gd name="T39" fmla="*/ 40 h 68"/>
                    <a:gd name="T40" fmla="*/ 8 w 43"/>
                    <a:gd name="T41" fmla="*/ 49 h 68"/>
                    <a:gd name="T42" fmla="*/ 20 w 43"/>
                    <a:gd name="T43" fmla="*/ 68 h 68"/>
                    <a:gd name="T44" fmla="*/ 43 w 43"/>
                    <a:gd name="T45" fmla="*/ 55 h 68"/>
                    <a:gd name="T46" fmla="*/ 28 w 43"/>
                    <a:gd name="T47" fmla="*/ 2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3" h="68">
                      <a:moveTo>
                        <a:pt x="28" y="28"/>
                      </a:moveTo>
                      <a:cubicBezTo>
                        <a:pt x="11" y="30"/>
                        <a:pt x="11" y="30"/>
                        <a:pt x="11" y="30"/>
                      </a:cubicBezTo>
                      <a:cubicBezTo>
                        <a:pt x="11" y="30"/>
                        <a:pt x="9" y="17"/>
                        <a:pt x="11" y="7"/>
                      </a:cubicBezTo>
                      <a:cubicBezTo>
                        <a:pt x="19" y="7"/>
                        <a:pt x="19" y="7"/>
                        <a:pt x="19" y="7"/>
                      </a:cubicBezTo>
                      <a:cubicBezTo>
                        <a:pt x="19" y="7"/>
                        <a:pt x="26" y="16"/>
                        <a:pt x="20" y="19"/>
                      </a:cubicBezTo>
                      <a:cubicBezTo>
                        <a:pt x="20" y="19"/>
                        <a:pt x="20" y="10"/>
                        <a:pt x="18" y="10"/>
                      </a:cubicBezTo>
                      <a:cubicBezTo>
                        <a:pt x="16" y="10"/>
                        <a:pt x="14" y="10"/>
                        <a:pt x="14" y="10"/>
                      </a:cubicBezTo>
                      <a:cubicBezTo>
                        <a:pt x="14" y="10"/>
                        <a:pt x="10" y="26"/>
                        <a:pt x="19" y="26"/>
                      </a:cubicBezTo>
                      <a:cubicBezTo>
                        <a:pt x="28" y="26"/>
                        <a:pt x="28" y="18"/>
                        <a:pt x="28" y="12"/>
                      </a:cubicBezTo>
                      <a:cubicBezTo>
                        <a:pt x="28" y="6"/>
                        <a:pt x="26" y="0"/>
                        <a:pt x="26" y="0"/>
                      </a:cubicBezTo>
                      <a:cubicBezTo>
                        <a:pt x="5" y="0"/>
                        <a:pt x="5" y="0"/>
                        <a:pt x="5" y="0"/>
                      </a:cubicBezTo>
                      <a:cubicBezTo>
                        <a:pt x="5" y="0"/>
                        <a:pt x="0" y="19"/>
                        <a:pt x="9" y="38"/>
                      </a:cubicBezTo>
                      <a:cubicBezTo>
                        <a:pt x="26" y="35"/>
                        <a:pt x="26" y="35"/>
                        <a:pt x="26" y="35"/>
                      </a:cubicBezTo>
                      <a:cubicBezTo>
                        <a:pt x="35" y="52"/>
                        <a:pt x="35" y="52"/>
                        <a:pt x="35" y="52"/>
                      </a:cubicBezTo>
                      <a:cubicBezTo>
                        <a:pt x="21" y="60"/>
                        <a:pt x="21" y="60"/>
                        <a:pt x="21" y="60"/>
                      </a:cubicBezTo>
                      <a:cubicBezTo>
                        <a:pt x="14" y="47"/>
                        <a:pt x="14" y="47"/>
                        <a:pt x="14" y="47"/>
                      </a:cubicBezTo>
                      <a:cubicBezTo>
                        <a:pt x="23" y="48"/>
                        <a:pt x="23" y="48"/>
                        <a:pt x="23" y="48"/>
                      </a:cubicBezTo>
                      <a:cubicBezTo>
                        <a:pt x="23" y="48"/>
                        <a:pt x="25" y="52"/>
                        <a:pt x="23" y="53"/>
                      </a:cubicBezTo>
                      <a:cubicBezTo>
                        <a:pt x="21" y="55"/>
                        <a:pt x="28" y="57"/>
                        <a:pt x="30" y="51"/>
                      </a:cubicBezTo>
                      <a:cubicBezTo>
                        <a:pt x="32" y="45"/>
                        <a:pt x="26" y="40"/>
                        <a:pt x="26" y="40"/>
                      </a:cubicBezTo>
                      <a:cubicBezTo>
                        <a:pt x="26" y="40"/>
                        <a:pt x="6" y="42"/>
                        <a:pt x="8" y="49"/>
                      </a:cubicBezTo>
                      <a:cubicBezTo>
                        <a:pt x="11" y="57"/>
                        <a:pt x="20" y="68"/>
                        <a:pt x="20" y="68"/>
                      </a:cubicBezTo>
                      <a:cubicBezTo>
                        <a:pt x="43" y="55"/>
                        <a:pt x="43" y="55"/>
                        <a:pt x="43" y="55"/>
                      </a:cubicBezTo>
                      <a:lnTo>
                        <a:pt x="28"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2" tIns="60941" rIns="121882" bIns="6094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399" b="0" i="0" u="none" strike="noStrike" kern="1200" cap="none" spc="0" normalizeH="0" baseline="0" noProof="0" dirty="0">
                    <a:ln>
                      <a:noFill/>
                    </a:ln>
                    <a:solidFill>
                      <a:srgbClr val="C00000"/>
                    </a:solidFill>
                    <a:effectLst/>
                    <a:uLnTx/>
                    <a:uFillTx/>
                    <a:latin typeface="微软雅黑" panose="020B0503020204020204" pitchFamily="34" charset="-122"/>
                    <a:ea typeface="微软雅黑"/>
                    <a:cs typeface="+mn-cs"/>
                  </a:endParaRPr>
                </a:p>
              </p:txBody>
            </p:sp>
            <p:sp>
              <p:nvSpPr>
                <p:cNvPr id="129" name="Freeform 15"/>
                <p:cNvSpPr>
                  <a:spLocks/>
                </p:cNvSpPr>
                <p:nvPr/>
              </p:nvSpPr>
              <p:spPr bwMode="auto">
                <a:xfrm>
                  <a:off x="73026" y="812800"/>
                  <a:ext cx="227013" cy="230187"/>
                </a:xfrm>
                <a:custGeom>
                  <a:avLst/>
                  <a:gdLst>
                    <a:gd name="T0" fmla="*/ 34 w 60"/>
                    <a:gd name="T1" fmla="*/ 23 h 61"/>
                    <a:gd name="T2" fmla="*/ 20 w 60"/>
                    <a:gd name="T3" fmla="*/ 33 h 61"/>
                    <a:gd name="T4" fmla="*/ 8 w 60"/>
                    <a:gd name="T5" fmla="*/ 13 h 61"/>
                    <a:gd name="T6" fmla="*/ 16 w 60"/>
                    <a:gd name="T7" fmla="*/ 9 h 61"/>
                    <a:gd name="T8" fmla="*/ 22 w 60"/>
                    <a:gd name="T9" fmla="*/ 19 h 61"/>
                    <a:gd name="T10" fmla="*/ 16 w 60"/>
                    <a:gd name="T11" fmla="*/ 12 h 61"/>
                    <a:gd name="T12" fmla="*/ 12 w 60"/>
                    <a:gd name="T13" fmla="*/ 14 h 61"/>
                    <a:gd name="T14" fmla="*/ 25 w 60"/>
                    <a:gd name="T15" fmla="*/ 26 h 61"/>
                    <a:gd name="T16" fmla="*/ 25 w 60"/>
                    <a:gd name="T17" fmla="*/ 9 h 61"/>
                    <a:gd name="T18" fmla="*/ 18 w 60"/>
                    <a:gd name="T19" fmla="*/ 0 h 61"/>
                    <a:gd name="T20" fmla="*/ 0 w 60"/>
                    <a:gd name="T21" fmla="*/ 10 h 61"/>
                    <a:gd name="T22" fmla="*/ 22 w 60"/>
                    <a:gd name="T23" fmla="*/ 41 h 61"/>
                    <a:gd name="T24" fmla="*/ 35 w 60"/>
                    <a:gd name="T25" fmla="*/ 30 h 61"/>
                    <a:gd name="T26" fmla="*/ 52 w 60"/>
                    <a:gd name="T27" fmla="*/ 40 h 61"/>
                    <a:gd name="T28" fmla="*/ 44 w 60"/>
                    <a:gd name="T29" fmla="*/ 55 h 61"/>
                    <a:gd name="T30" fmla="*/ 31 w 60"/>
                    <a:gd name="T31" fmla="*/ 46 h 61"/>
                    <a:gd name="T32" fmla="*/ 39 w 60"/>
                    <a:gd name="T33" fmla="*/ 42 h 61"/>
                    <a:gd name="T34" fmla="*/ 42 w 60"/>
                    <a:gd name="T35" fmla="*/ 47 h 61"/>
                    <a:gd name="T36" fmla="*/ 47 w 60"/>
                    <a:gd name="T37" fmla="*/ 42 h 61"/>
                    <a:gd name="T38" fmla="*/ 38 w 60"/>
                    <a:gd name="T39" fmla="*/ 34 h 61"/>
                    <a:gd name="T40" fmla="*/ 27 w 60"/>
                    <a:gd name="T41" fmla="*/ 51 h 61"/>
                    <a:gd name="T42" fmla="*/ 46 w 60"/>
                    <a:gd name="T43" fmla="*/ 61 h 61"/>
                    <a:gd name="T44" fmla="*/ 60 w 60"/>
                    <a:gd name="T45" fmla="*/ 39 h 61"/>
                    <a:gd name="T46" fmla="*/ 34 w 60"/>
                    <a:gd name="T47" fmla="*/ 23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0" h="61">
                      <a:moveTo>
                        <a:pt x="34" y="23"/>
                      </a:moveTo>
                      <a:cubicBezTo>
                        <a:pt x="20" y="33"/>
                        <a:pt x="20" y="33"/>
                        <a:pt x="20" y="33"/>
                      </a:cubicBezTo>
                      <a:cubicBezTo>
                        <a:pt x="20" y="33"/>
                        <a:pt x="12" y="23"/>
                        <a:pt x="8" y="13"/>
                      </a:cubicBezTo>
                      <a:cubicBezTo>
                        <a:pt x="16" y="9"/>
                        <a:pt x="16" y="9"/>
                        <a:pt x="16" y="9"/>
                      </a:cubicBezTo>
                      <a:cubicBezTo>
                        <a:pt x="16" y="9"/>
                        <a:pt x="26" y="14"/>
                        <a:pt x="22" y="19"/>
                      </a:cubicBezTo>
                      <a:cubicBezTo>
                        <a:pt x="22" y="19"/>
                        <a:pt x="18" y="11"/>
                        <a:pt x="16" y="12"/>
                      </a:cubicBezTo>
                      <a:cubicBezTo>
                        <a:pt x="14" y="13"/>
                        <a:pt x="12" y="14"/>
                        <a:pt x="12" y="14"/>
                      </a:cubicBezTo>
                      <a:cubicBezTo>
                        <a:pt x="12" y="14"/>
                        <a:pt x="17" y="30"/>
                        <a:pt x="25" y="26"/>
                      </a:cubicBezTo>
                      <a:cubicBezTo>
                        <a:pt x="33" y="21"/>
                        <a:pt x="29" y="14"/>
                        <a:pt x="25" y="9"/>
                      </a:cubicBezTo>
                      <a:cubicBezTo>
                        <a:pt x="22" y="4"/>
                        <a:pt x="18" y="0"/>
                        <a:pt x="18" y="0"/>
                      </a:cubicBezTo>
                      <a:cubicBezTo>
                        <a:pt x="0" y="10"/>
                        <a:pt x="0" y="10"/>
                        <a:pt x="0" y="10"/>
                      </a:cubicBezTo>
                      <a:cubicBezTo>
                        <a:pt x="0" y="10"/>
                        <a:pt x="5" y="30"/>
                        <a:pt x="22" y="41"/>
                      </a:cubicBezTo>
                      <a:cubicBezTo>
                        <a:pt x="35" y="30"/>
                        <a:pt x="35" y="30"/>
                        <a:pt x="35" y="30"/>
                      </a:cubicBezTo>
                      <a:cubicBezTo>
                        <a:pt x="52" y="40"/>
                        <a:pt x="52" y="40"/>
                        <a:pt x="52" y="40"/>
                      </a:cubicBezTo>
                      <a:cubicBezTo>
                        <a:pt x="44" y="55"/>
                        <a:pt x="44" y="55"/>
                        <a:pt x="44" y="55"/>
                      </a:cubicBezTo>
                      <a:cubicBezTo>
                        <a:pt x="31" y="46"/>
                        <a:pt x="31" y="46"/>
                        <a:pt x="31" y="46"/>
                      </a:cubicBezTo>
                      <a:cubicBezTo>
                        <a:pt x="39" y="42"/>
                        <a:pt x="39" y="42"/>
                        <a:pt x="39" y="42"/>
                      </a:cubicBezTo>
                      <a:cubicBezTo>
                        <a:pt x="39" y="42"/>
                        <a:pt x="43" y="45"/>
                        <a:pt x="42" y="47"/>
                      </a:cubicBezTo>
                      <a:cubicBezTo>
                        <a:pt x="42" y="50"/>
                        <a:pt x="48" y="48"/>
                        <a:pt x="47" y="42"/>
                      </a:cubicBezTo>
                      <a:cubicBezTo>
                        <a:pt x="46" y="36"/>
                        <a:pt x="38" y="34"/>
                        <a:pt x="38" y="34"/>
                      </a:cubicBezTo>
                      <a:cubicBezTo>
                        <a:pt x="38" y="34"/>
                        <a:pt x="21" y="46"/>
                        <a:pt x="27" y="51"/>
                      </a:cubicBezTo>
                      <a:cubicBezTo>
                        <a:pt x="33" y="56"/>
                        <a:pt x="46" y="61"/>
                        <a:pt x="46" y="61"/>
                      </a:cubicBezTo>
                      <a:cubicBezTo>
                        <a:pt x="60" y="39"/>
                        <a:pt x="60" y="39"/>
                        <a:pt x="60" y="39"/>
                      </a:cubicBezTo>
                      <a:lnTo>
                        <a:pt x="34"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2" tIns="60941" rIns="121882" bIns="6094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399" b="0" i="0" u="none" strike="noStrike" kern="1200" cap="none" spc="0" normalizeH="0" baseline="0" noProof="0" dirty="0">
                    <a:ln>
                      <a:noFill/>
                    </a:ln>
                    <a:solidFill>
                      <a:srgbClr val="C00000"/>
                    </a:solidFill>
                    <a:effectLst/>
                    <a:uLnTx/>
                    <a:uFillTx/>
                    <a:latin typeface="微软雅黑" panose="020B0503020204020204" pitchFamily="34" charset="-122"/>
                    <a:ea typeface="微软雅黑"/>
                    <a:cs typeface="+mn-cs"/>
                  </a:endParaRPr>
                </a:p>
              </p:txBody>
            </p:sp>
            <p:sp>
              <p:nvSpPr>
                <p:cNvPr id="130" name="Freeform 16"/>
                <p:cNvSpPr>
                  <a:spLocks/>
                </p:cNvSpPr>
                <p:nvPr/>
              </p:nvSpPr>
              <p:spPr bwMode="auto">
                <a:xfrm>
                  <a:off x="274638" y="993775"/>
                  <a:ext cx="254000" cy="155575"/>
                </a:xfrm>
                <a:custGeom>
                  <a:avLst/>
                  <a:gdLst>
                    <a:gd name="T0" fmla="*/ 30 w 67"/>
                    <a:gd name="T1" fmla="*/ 27 h 41"/>
                    <a:gd name="T2" fmla="*/ 10 w 67"/>
                    <a:gd name="T3" fmla="*/ 17 h 41"/>
                    <a:gd name="T4" fmla="*/ 14 w 67"/>
                    <a:gd name="T5" fmla="*/ 9 h 41"/>
                    <a:gd name="T6" fmla="*/ 24 w 67"/>
                    <a:gd name="T7" fmla="*/ 14 h 41"/>
                    <a:gd name="T8" fmla="*/ 16 w 67"/>
                    <a:gd name="T9" fmla="*/ 12 h 41"/>
                    <a:gd name="T10" fmla="*/ 14 w 67"/>
                    <a:gd name="T11" fmla="*/ 15 h 41"/>
                    <a:gd name="T12" fmla="*/ 30 w 67"/>
                    <a:gd name="T13" fmla="*/ 19 h 41"/>
                    <a:gd name="T14" fmla="*/ 22 w 67"/>
                    <a:gd name="T15" fmla="*/ 4 h 41"/>
                    <a:gd name="T16" fmla="*/ 11 w 67"/>
                    <a:gd name="T17" fmla="*/ 0 h 41"/>
                    <a:gd name="T18" fmla="*/ 0 w 67"/>
                    <a:gd name="T19" fmla="*/ 18 h 41"/>
                    <a:gd name="T20" fmla="*/ 35 w 67"/>
                    <a:gd name="T21" fmla="*/ 33 h 41"/>
                    <a:gd name="T22" fmla="*/ 41 w 67"/>
                    <a:gd name="T23" fmla="*/ 17 h 41"/>
                    <a:gd name="T24" fmla="*/ 61 w 67"/>
                    <a:gd name="T25" fmla="*/ 18 h 41"/>
                    <a:gd name="T26" fmla="*/ 61 w 67"/>
                    <a:gd name="T27" fmla="*/ 35 h 41"/>
                    <a:gd name="T28" fmla="*/ 46 w 67"/>
                    <a:gd name="T29" fmla="*/ 34 h 41"/>
                    <a:gd name="T30" fmla="*/ 51 w 67"/>
                    <a:gd name="T31" fmla="*/ 26 h 41"/>
                    <a:gd name="T32" fmla="*/ 56 w 67"/>
                    <a:gd name="T33" fmla="*/ 29 h 41"/>
                    <a:gd name="T34" fmla="*/ 58 w 67"/>
                    <a:gd name="T35" fmla="*/ 22 h 41"/>
                    <a:gd name="T36" fmla="*/ 45 w 67"/>
                    <a:gd name="T37" fmla="*/ 20 h 41"/>
                    <a:gd name="T38" fmla="*/ 45 w 67"/>
                    <a:gd name="T39" fmla="*/ 40 h 41"/>
                    <a:gd name="T40" fmla="*/ 67 w 67"/>
                    <a:gd name="T41" fmla="*/ 39 h 41"/>
                    <a:gd name="T42" fmla="*/ 67 w 67"/>
                    <a:gd name="T43" fmla="*/ 13 h 41"/>
                    <a:gd name="T44" fmla="*/ 37 w 67"/>
                    <a:gd name="T45" fmla="*/ 12 h 41"/>
                    <a:gd name="T46" fmla="*/ 30 w 67"/>
                    <a:gd name="T47" fmla="*/ 27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7" h="41">
                      <a:moveTo>
                        <a:pt x="30" y="27"/>
                      </a:moveTo>
                      <a:cubicBezTo>
                        <a:pt x="30" y="27"/>
                        <a:pt x="17" y="23"/>
                        <a:pt x="10" y="17"/>
                      </a:cubicBezTo>
                      <a:cubicBezTo>
                        <a:pt x="14" y="9"/>
                        <a:pt x="14" y="9"/>
                        <a:pt x="14" y="9"/>
                      </a:cubicBezTo>
                      <a:cubicBezTo>
                        <a:pt x="14" y="9"/>
                        <a:pt x="25" y="8"/>
                        <a:pt x="24" y="14"/>
                      </a:cubicBezTo>
                      <a:cubicBezTo>
                        <a:pt x="24" y="14"/>
                        <a:pt x="17" y="10"/>
                        <a:pt x="16" y="12"/>
                      </a:cubicBezTo>
                      <a:cubicBezTo>
                        <a:pt x="15" y="13"/>
                        <a:pt x="14" y="15"/>
                        <a:pt x="14" y="15"/>
                      </a:cubicBezTo>
                      <a:cubicBezTo>
                        <a:pt x="14" y="15"/>
                        <a:pt x="25" y="27"/>
                        <a:pt x="30" y="19"/>
                      </a:cubicBezTo>
                      <a:cubicBezTo>
                        <a:pt x="35" y="11"/>
                        <a:pt x="28" y="7"/>
                        <a:pt x="22" y="4"/>
                      </a:cubicBezTo>
                      <a:cubicBezTo>
                        <a:pt x="17" y="2"/>
                        <a:pt x="11" y="0"/>
                        <a:pt x="11" y="0"/>
                      </a:cubicBezTo>
                      <a:cubicBezTo>
                        <a:pt x="0" y="18"/>
                        <a:pt x="0" y="18"/>
                        <a:pt x="0" y="18"/>
                      </a:cubicBezTo>
                      <a:cubicBezTo>
                        <a:pt x="0" y="18"/>
                        <a:pt x="15" y="32"/>
                        <a:pt x="35" y="33"/>
                      </a:cubicBezTo>
                      <a:cubicBezTo>
                        <a:pt x="41" y="17"/>
                        <a:pt x="41" y="17"/>
                        <a:pt x="41" y="17"/>
                      </a:cubicBezTo>
                      <a:cubicBezTo>
                        <a:pt x="61" y="18"/>
                        <a:pt x="61" y="18"/>
                        <a:pt x="61" y="18"/>
                      </a:cubicBezTo>
                      <a:cubicBezTo>
                        <a:pt x="61" y="35"/>
                        <a:pt x="61" y="35"/>
                        <a:pt x="61" y="35"/>
                      </a:cubicBezTo>
                      <a:cubicBezTo>
                        <a:pt x="46" y="34"/>
                        <a:pt x="46" y="34"/>
                        <a:pt x="46" y="34"/>
                      </a:cubicBezTo>
                      <a:cubicBezTo>
                        <a:pt x="51" y="26"/>
                        <a:pt x="51" y="26"/>
                        <a:pt x="51" y="26"/>
                      </a:cubicBezTo>
                      <a:cubicBezTo>
                        <a:pt x="51" y="26"/>
                        <a:pt x="55" y="27"/>
                        <a:pt x="56" y="29"/>
                      </a:cubicBezTo>
                      <a:cubicBezTo>
                        <a:pt x="57" y="31"/>
                        <a:pt x="61" y="27"/>
                        <a:pt x="58" y="22"/>
                      </a:cubicBezTo>
                      <a:cubicBezTo>
                        <a:pt x="53" y="18"/>
                        <a:pt x="45" y="20"/>
                        <a:pt x="45" y="20"/>
                      </a:cubicBezTo>
                      <a:cubicBezTo>
                        <a:pt x="45" y="20"/>
                        <a:pt x="37" y="38"/>
                        <a:pt x="45" y="40"/>
                      </a:cubicBezTo>
                      <a:cubicBezTo>
                        <a:pt x="53" y="41"/>
                        <a:pt x="67" y="39"/>
                        <a:pt x="67" y="39"/>
                      </a:cubicBezTo>
                      <a:cubicBezTo>
                        <a:pt x="67" y="13"/>
                        <a:pt x="67" y="13"/>
                        <a:pt x="67" y="13"/>
                      </a:cubicBezTo>
                      <a:cubicBezTo>
                        <a:pt x="37" y="12"/>
                        <a:pt x="37" y="12"/>
                        <a:pt x="37" y="12"/>
                      </a:cubicBezTo>
                      <a:lnTo>
                        <a:pt x="30"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2" tIns="60941" rIns="121882" bIns="6094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399" b="0" i="0" u="none" strike="noStrike" kern="1200" cap="none" spc="0" normalizeH="0" baseline="0" noProof="0" dirty="0">
                    <a:ln>
                      <a:noFill/>
                    </a:ln>
                    <a:solidFill>
                      <a:srgbClr val="C00000"/>
                    </a:solidFill>
                    <a:effectLst/>
                    <a:uLnTx/>
                    <a:uFillTx/>
                    <a:latin typeface="微软雅黑" panose="020B0503020204020204" pitchFamily="34" charset="-122"/>
                    <a:ea typeface="微软雅黑"/>
                    <a:cs typeface="+mn-cs"/>
                  </a:endParaRPr>
                </a:p>
              </p:txBody>
            </p:sp>
          </p:grpSp>
        </p:grpSp>
        <p:sp>
          <p:nvSpPr>
            <p:cNvPr id="87" name="矩形 86"/>
            <p:cNvSpPr/>
            <p:nvPr/>
          </p:nvSpPr>
          <p:spPr>
            <a:xfrm>
              <a:off x="1704693" y="3604153"/>
              <a:ext cx="635375" cy="641594"/>
            </a:xfrm>
            <a:prstGeom prst="rect">
              <a:avLst/>
            </a:prstGeom>
            <a:noFill/>
            <a:ln w="9525">
              <a:noFill/>
              <a:miter lim="800000"/>
              <a:headEnd/>
              <a:tailEnd/>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600" b="0" i="0" u="none" strike="noStrike" kern="1200" cap="none" spc="0" normalizeH="0" baseline="0" noProof="0" dirty="0">
                  <a:ln>
                    <a:noFill/>
                  </a:ln>
                  <a:solidFill>
                    <a:srgbClr val="FFFFFF"/>
                  </a:solidFill>
                  <a:effectLst/>
                  <a:uLnTx/>
                  <a:uFillTx/>
                  <a:latin typeface="迷你简剪纸" panose="03000509000000000000" pitchFamily="65" charset="-122"/>
                  <a:ea typeface="迷你简剪纸" panose="03000509000000000000" pitchFamily="65" charset="-122"/>
                  <a:cs typeface="+mn-cs"/>
                  <a:sym typeface="微软雅黑" pitchFamily="34" charset="-122"/>
                </a:rPr>
                <a:t>输入标题</a:t>
              </a:r>
            </a:p>
          </p:txBody>
        </p:sp>
      </p:grpSp>
      <p:grpSp>
        <p:nvGrpSpPr>
          <p:cNvPr id="131" name="组合 130"/>
          <p:cNvGrpSpPr/>
          <p:nvPr/>
        </p:nvGrpSpPr>
        <p:grpSpPr>
          <a:xfrm>
            <a:off x="8145717" y="2013784"/>
            <a:ext cx="2062137" cy="2053774"/>
            <a:chOff x="1540417" y="3410745"/>
            <a:chExt cx="994634" cy="990600"/>
          </a:xfrm>
          <a:solidFill>
            <a:srgbClr val="C40000"/>
          </a:solidFill>
        </p:grpSpPr>
        <p:grpSp>
          <p:nvGrpSpPr>
            <p:cNvPr id="132" name="组合 131"/>
            <p:cNvGrpSpPr/>
            <p:nvPr/>
          </p:nvGrpSpPr>
          <p:grpSpPr>
            <a:xfrm>
              <a:off x="1540417" y="3410745"/>
              <a:ext cx="994634" cy="990600"/>
              <a:chOff x="1540417" y="3410745"/>
              <a:chExt cx="994634" cy="990600"/>
            </a:xfrm>
            <a:grpFill/>
          </p:grpSpPr>
          <p:sp>
            <p:nvSpPr>
              <p:cNvPr id="134" name="椭圆 133"/>
              <p:cNvSpPr/>
              <p:nvPr/>
            </p:nvSpPr>
            <p:spPr>
              <a:xfrm>
                <a:off x="1622180" y="3490491"/>
                <a:ext cx="831108" cy="831108"/>
              </a:xfrm>
              <a:prstGeom prst="ellipse">
                <a:avLst/>
              </a:prstGeom>
              <a:grp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8" tIns="45714" rIns="91428" bIns="4571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203E6B"/>
                  </a:solidFill>
                  <a:effectLst/>
                  <a:uLnTx/>
                  <a:uFillTx/>
                  <a:latin typeface="宋体" pitchFamily="2" charset="-122"/>
                  <a:ea typeface="宋体" pitchFamily="2" charset="-122"/>
                  <a:cs typeface="+mn-cs"/>
                </a:endParaRPr>
              </a:p>
            </p:txBody>
          </p:sp>
          <p:grpSp>
            <p:nvGrpSpPr>
              <p:cNvPr id="135" name="组合 134"/>
              <p:cNvGrpSpPr/>
              <p:nvPr/>
            </p:nvGrpSpPr>
            <p:grpSpPr>
              <a:xfrm>
                <a:off x="1540417" y="3410745"/>
                <a:ext cx="994634" cy="990600"/>
                <a:chOff x="-17462" y="-9524"/>
                <a:chExt cx="1174751" cy="1169987"/>
              </a:xfrm>
              <a:grpFill/>
            </p:grpSpPr>
            <p:sp>
              <p:nvSpPr>
                <p:cNvPr id="136" name="Freeform 5"/>
                <p:cNvSpPr>
                  <a:spLocks/>
                </p:cNvSpPr>
                <p:nvPr/>
              </p:nvSpPr>
              <p:spPr bwMode="auto">
                <a:xfrm>
                  <a:off x="558801" y="1001713"/>
                  <a:ext cx="257175" cy="158750"/>
                </a:xfrm>
                <a:custGeom>
                  <a:avLst/>
                  <a:gdLst>
                    <a:gd name="T0" fmla="*/ 28 w 68"/>
                    <a:gd name="T1" fmla="*/ 14 h 42"/>
                    <a:gd name="T2" fmla="*/ 30 w 68"/>
                    <a:gd name="T3" fmla="*/ 31 h 42"/>
                    <a:gd name="T4" fmla="*/ 7 w 68"/>
                    <a:gd name="T5" fmla="*/ 32 h 42"/>
                    <a:gd name="T6" fmla="*/ 7 w 68"/>
                    <a:gd name="T7" fmla="*/ 23 h 42"/>
                    <a:gd name="T8" fmla="*/ 19 w 68"/>
                    <a:gd name="T9" fmla="*/ 23 h 42"/>
                    <a:gd name="T10" fmla="*/ 10 w 68"/>
                    <a:gd name="T11" fmla="*/ 24 h 42"/>
                    <a:gd name="T12" fmla="*/ 10 w 68"/>
                    <a:gd name="T13" fmla="*/ 29 h 42"/>
                    <a:gd name="T14" fmla="*/ 26 w 68"/>
                    <a:gd name="T15" fmla="*/ 24 h 42"/>
                    <a:gd name="T16" fmla="*/ 12 w 68"/>
                    <a:gd name="T17" fmla="*/ 15 h 42"/>
                    <a:gd name="T18" fmla="*/ 0 w 68"/>
                    <a:gd name="T19" fmla="*/ 17 h 42"/>
                    <a:gd name="T20" fmla="*/ 0 w 68"/>
                    <a:gd name="T21" fmla="*/ 38 h 42"/>
                    <a:gd name="T22" fmla="*/ 38 w 68"/>
                    <a:gd name="T23" fmla="*/ 33 h 42"/>
                    <a:gd name="T24" fmla="*/ 35 w 68"/>
                    <a:gd name="T25" fmla="*/ 16 h 42"/>
                    <a:gd name="T26" fmla="*/ 52 w 68"/>
                    <a:gd name="T27" fmla="*/ 8 h 42"/>
                    <a:gd name="T28" fmla="*/ 61 w 68"/>
                    <a:gd name="T29" fmla="*/ 22 h 42"/>
                    <a:gd name="T30" fmla="*/ 47 w 68"/>
                    <a:gd name="T31" fmla="*/ 28 h 42"/>
                    <a:gd name="T32" fmla="*/ 48 w 68"/>
                    <a:gd name="T33" fmla="*/ 19 h 42"/>
                    <a:gd name="T34" fmla="*/ 54 w 68"/>
                    <a:gd name="T35" fmla="*/ 19 h 42"/>
                    <a:gd name="T36" fmla="*/ 52 w 68"/>
                    <a:gd name="T37" fmla="*/ 13 h 42"/>
                    <a:gd name="T38" fmla="*/ 40 w 68"/>
                    <a:gd name="T39" fmla="*/ 17 h 42"/>
                    <a:gd name="T40" fmla="*/ 49 w 68"/>
                    <a:gd name="T41" fmla="*/ 34 h 42"/>
                    <a:gd name="T42" fmla="*/ 68 w 68"/>
                    <a:gd name="T43" fmla="*/ 23 h 42"/>
                    <a:gd name="T44" fmla="*/ 55 w 68"/>
                    <a:gd name="T45" fmla="*/ 0 h 42"/>
                    <a:gd name="T46" fmla="*/ 28 w 68"/>
                    <a:gd name="T47" fmla="*/ 14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8" h="42">
                      <a:moveTo>
                        <a:pt x="28" y="14"/>
                      </a:moveTo>
                      <a:cubicBezTo>
                        <a:pt x="30" y="31"/>
                        <a:pt x="30" y="31"/>
                        <a:pt x="30" y="31"/>
                      </a:cubicBezTo>
                      <a:cubicBezTo>
                        <a:pt x="30" y="31"/>
                        <a:pt x="17" y="34"/>
                        <a:pt x="7" y="32"/>
                      </a:cubicBezTo>
                      <a:cubicBezTo>
                        <a:pt x="7" y="23"/>
                        <a:pt x="7" y="23"/>
                        <a:pt x="7" y="23"/>
                      </a:cubicBezTo>
                      <a:cubicBezTo>
                        <a:pt x="7" y="23"/>
                        <a:pt x="16" y="16"/>
                        <a:pt x="19" y="23"/>
                      </a:cubicBezTo>
                      <a:cubicBezTo>
                        <a:pt x="19" y="23"/>
                        <a:pt x="10" y="22"/>
                        <a:pt x="10" y="24"/>
                      </a:cubicBezTo>
                      <a:cubicBezTo>
                        <a:pt x="10" y="26"/>
                        <a:pt x="10" y="29"/>
                        <a:pt x="10" y="29"/>
                      </a:cubicBezTo>
                      <a:cubicBezTo>
                        <a:pt x="10" y="29"/>
                        <a:pt x="26" y="33"/>
                        <a:pt x="26" y="24"/>
                      </a:cubicBezTo>
                      <a:cubicBezTo>
                        <a:pt x="26" y="14"/>
                        <a:pt x="18" y="14"/>
                        <a:pt x="12" y="15"/>
                      </a:cubicBezTo>
                      <a:cubicBezTo>
                        <a:pt x="6" y="15"/>
                        <a:pt x="0" y="17"/>
                        <a:pt x="0" y="17"/>
                      </a:cubicBezTo>
                      <a:cubicBezTo>
                        <a:pt x="0" y="38"/>
                        <a:pt x="0" y="38"/>
                        <a:pt x="0" y="38"/>
                      </a:cubicBezTo>
                      <a:cubicBezTo>
                        <a:pt x="0" y="38"/>
                        <a:pt x="20" y="42"/>
                        <a:pt x="38" y="33"/>
                      </a:cubicBezTo>
                      <a:cubicBezTo>
                        <a:pt x="35" y="16"/>
                        <a:pt x="35" y="16"/>
                        <a:pt x="35" y="16"/>
                      </a:cubicBezTo>
                      <a:cubicBezTo>
                        <a:pt x="52" y="8"/>
                        <a:pt x="52" y="8"/>
                        <a:pt x="52" y="8"/>
                      </a:cubicBezTo>
                      <a:cubicBezTo>
                        <a:pt x="61" y="22"/>
                        <a:pt x="61" y="22"/>
                        <a:pt x="61" y="22"/>
                      </a:cubicBezTo>
                      <a:cubicBezTo>
                        <a:pt x="47" y="28"/>
                        <a:pt x="47" y="28"/>
                        <a:pt x="47" y="28"/>
                      </a:cubicBezTo>
                      <a:cubicBezTo>
                        <a:pt x="48" y="19"/>
                        <a:pt x="48" y="19"/>
                        <a:pt x="48" y="19"/>
                      </a:cubicBezTo>
                      <a:cubicBezTo>
                        <a:pt x="48" y="19"/>
                        <a:pt x="52" y="18"/>
                        <a:pt x="54" y="19"/>
                      </a:cubicBezTo>
                      <a:cubicBezTo>
                        <a:pt x="55" y="21"/>
                        <a:pt x="57" y="15"/>
                        <a:pt x="52" y="13"/>
                      </a:cubicBezTo>
                      <a:cubicBezTo>
                        <a:pt x="46" y="11"/>
                        <a:pt x="40" y="17"/>
                        <a:pt x="40" y="17"/>
                      </a:cubicBezTo>
                      <a:cubicBezTo>
                        <a:pt x="40" y="17"/>
                        <a:pt x="42" y="37"/>
                        <a:pt x="49" y="34"/>
                      </a:cubicBezTo>
                      <a:cubicBezTo>
                        <a:pt x="57" y="32"/>
                        <a:pt x="68" y="23"/>
                        <a:pt x="68" y="23"/>
                      </a:cubicBezTo>
                      <a:cubicBezTo>
                        <a:pt x="55" y="0"/>
                        <a:pt x="55" y="0"/>
                        <a:pt x="55" y="0"/>
                      </a:cubicBezTo>
                      <a:lnTo>
                        <a:pt x="28"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2" tIns="60941" rIns="121882" bIns="6094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399" b="0" i="0" u="none" strike="noStrike" kern="1200" cap="none" spc="0" normalizeH="0" baseline="0" noProof="0" dirty="0">
                    <a:ln>
                      <a:noFill/>
                    </a:ln>
                    <a:solidFill>
                      <a:srgbClr val="C00000"/>
                    </a:solidFill>
                    <a:effectLst/>
                    <a:uLnTx/>
                    <a:uFillTx/>
                    <a:latin typeface="微软雅黑" panose="020B0503020204020204" pitchFamily="34" charset="-122"/>
                    <a:ea typeface="微软雅黑"/>
                    <a:cs typeface="+mn-cs"/>
                  </a:endParaRPr>
                </a:p>
              </p:txBody>
            </p:sp>
            <p:sp>
              <p:nvSpPr>
                <p:cNvPr id="137" name="Freeform 6"/>
                <p:cNvSpPr>
                  <a:spLocks/>
                </p:cNvSpPr>
                <p:nvPr/>
              </p:nvSpPr>
              <p:spPr bwMode="auto">
                <a:xfrm>
                  <a:off x="804863" y="846138"/>
                  <a:ext cx="234950" cy="227012"/>
                </a:xfrm>
                <a:custGeom>
                  <a:avLst/>
                  <a:gdLst>
                    <a:gd name="T0" fmla="*/ 23 w 62"/>
                    <a:gd name="T1" fmla="*/ 26 h 60"/>
                    <a:gd name="T2" fmla="*/ 33 w 62"/>
                    <a:gd name="T3" fmla="*/ 39 h 60"/>
                    <a:gd name="T4" fmla="*/ 14 w 62"/>
                    <a:gd name="T5" fmla="*/ 51 h 60"/>
                    <a:gd name="T6" fmla="*/ 9 w 62"/>
                    <a:gd name="T7" fmla="*/ 44 h 60"/>
                    <a:gd name="T8" fmla="*/ 19 w 62"/>
                    <a:gd name="T9" fmla="*/ 38 h 60"/>
                    <a:gd name="T10" fmla="*/ 12 w 62"/>
                    <a:gd name="T11" fmla="*/ 44 h 60"/>
                    <a:gd name="T12" fmla="*/ 15 w 62"/>
                    <a:gd name="T13" fmla="*/ 47 h 60"/>
                    <a:gd name="T14" fmla="*/ 26 w 62"/>
                    <a:gd name="T15" fmla="*/ 35 h 60"/>
                    <a:gd name="T16" fmla="*/ 9 w 62"/>
                    <a:gd name="T17" fmla="*/ 34 h 60"/>
                    <a:gd name="T18" fmla="*/ 0 w 62"/>
                    <a:gd name="T19" fmla="*/ 42 h 60"/>
                    <a:gd name="T20" fmla="*/ 10 w 62"/>
                    <a:gd name="T21" fmla="*/ 60 h 60"/>
                    <a:gd name="T22" fmla="*/ 41 w 62"/>
                    <a:gd name="T23" fmla="*/ 37 h 60"/>
                    <a:gd name="T24" fmla="*/ 30 w 62"/>
                    <a:gd name="T25" fmla="*/ 24 h 60"/>
                    <a:gd name="T26" fmla="*/ 41 w 62"/>
                    <a:gd name="T27" fmla="*/ 8 h 60"/>
                    <a:gd name="T28" fmla="*/ 55 w 62"/>
                    <a:gd name="T29" fmla="*/ 16 h 60"/>
                    <a:gd name="T30" fmla="*/ 47 w 62"/>
                    <a:gd name="T31" fmla="*/ 28 h 60"/>
                    <a:gd name="T32" fmla="*/ 42 w 62"/>
                    <a:gd name="T33" fmla="*/ 20 h 60"/>
                    <a:gd name="T34" fmla="*/ 48 w 62"/>
                    <a:gd name="T35" fmla="*/ 17 h 60"/>
                    <a:gd name="T36" fmla="*/ 43 w 62"/>
                    <a:gd name="T37" fmla="*/ 12 h 60"/>
                    <a:gd name="T38" fmla="*/ 35 w 62"/>
                    <a:gd name="T39" fmla="*/ 22 h 60"/>
                    <a:gd name="T40" fmla="*/ 51 w 62"/>
                    <a:gd name="T41" fmla="*/ 32 h 60"/>
                    <a:gd name="T42" fmla="*/ 62 w 62"/>
                    <a:gd name="T43" fmla="*/ 13 h 60"/>
                    <a:gd name="T44" fmla="*/ 39 w 62"/>
                    <a:gd name="T45" fmla="*/ 0 h 60"/>
                    <a:gd name="T46" fmla="*/ 23 w 62"/>
                    <a:gd name="T47" fmla="*/ 2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2" h="60">
                      <a:moveTo>
                        <a:pt x="23" y="26"/>
                      </a:moveTo>
                      <a:cubicBezTo>
                        <a:pt x="33" y="39"/>
                        <a:pt x="33" y="39"/>
                        <a:pt x="33" y="39"/>
                      </a:cubicBezTo>
                      <a:cubicBezTo>
                        <a:pt x="33" y="39"/>
                        <a:pt x="23" y="48"/>
                        <a:pt x="14" y="51"/>
                      </a:cubicBezTo>
                      <a:cubicBezTo>
                        <a:pt x="9" y="44"/>
                        <a:pt x="9" y="44"/>
                        <a:pt x="9" y="44"/>
                      </a:cubicBezTo>
                      <a:cubicBezTo>
                        <a:pt x="9" y="44"/>
                        <a:pt x="14" y="33"/>
                        <a:pt x="19" y="38"/>
                      </a:cubicBezTo>
                      <a:cubicBezTo>
                        <a:pt x="19" y="38"/>
                        <a:pt x="11" y="42"/>
                        <a:pt x="12" y="44"/>
                      </a:cubicBezTo>
                      <a:cubicBezTo>
                        <a:pt x="13" y="45"/>
                        <a:pt x="15" y="47"/>
                        <a:pt x="15" y="47"/>
                      </a:cubicBezTo>
                      <a:cubicBezTo>
                        <a:pt x="15" y="47"/>
                        <a:pt x="31" y="43"/>
                        <a:pt x="26" y="35"/>
                      </a:cubicBezTo>
                      <a:cubicBezTo>
                        <a:pt x="21" y="27"/>
                        <a:pt x="14" y="31"/>
                        <a:pt x="9" y="34"/>
                      </a:cubicBezTo>
                      <a:cubicBezTo>
                        <a:pt x="4" y="37"/>
                        <a:pt x="0" y="42"/>
                        <a:pt x="0" y="42"/>
                      </a:cubicBezTo>
                      <a:cubicBezTo>
                        <a:pt x="10" y="60"/>
                        <a:pt x="10" y="60"/>
                        <a:pt x="10" y="60"/>
                      </a:cubicBezTo>
                      <a:cubicBezTo>
                        <a:pt x="10" y="60"/>
                        <a:pt x="30" y="54"/>
                        <a:pt x="41" y="37"/>
                      </a:cubicBezTo>
                      <a:cubicBezTo>
                        <a:pt x="30" y="24"/>
                        <a:pt x="30" y="24"/>
                        <a:pt x="30" y="24"/>
                      </a:cubicBezTo>
                      <a:cubicBezTo>
                        <a:pt x="41" y="8"/>
                        <a:pt x="41" y="8"/>
                        <a:pt x="41" y="8"/>
                      </a:cubicBezTo>
                      <a:cubicBezTo>
                        <a:pt x="55" y="16"/>
                        <a:pt x="55" y="16"/>
                        <a:pt x="55" y="16"/>
                      </a:cubicBezTo>
                      <a:cubicBezTo>
                        <a:pt x="47" y="28"/>
                        <a:pt x="47" y="28"/>
                        <a:pt x="47" y="28"/>
                      </a:cubicBezTo>
                      <a:cubicBezTo>
                        <a:pt x="42" y="20"/>
                        <a:pt x="42" y="20"/>
                        <a:pt x="42" y="20"/>
                      </a:cubicBezTo>
                      <a:cubicBezTo>
                        <a:pt x="42" y="20"/>
                        <a:pt x="46" y="17"/>
                        <a:pt x="48" y="17"/>
                      </a:cubicBezTo>
                      <a:cubicBezTo>
                        <a:pt x="50" y="18"/>
                        <a:pt x="48" y="11"/>
                        <a:pt x="43" y="12"/>
                      </a:cubicBezTo>
                      <a:cubicBezTo>
                        <a:pt x="36" y="14"/>
                        <a:pt x="35" y="22"/>
                        <a:pt x="35" y="22"/>
                      </a:cubicBezTo>
                      <a:cubicBezTo>
                        <a:pt x="35" y="22"/>
                        <a:pt x="46" y="38"/>
                        <a:pt x="51" y="32"/>
                      </a:cubicBezTo>
                      <a:cubicBezTo>
                        <a:pt x="56" y="26"/>
                        <a:pt x="62" y="13"/>
                        <a:pt x="62" y="13"/>
                      </a:cubicBezTo>
                      <a:cubicBezTo>
                        <a:pt x="39" y="0"/>
                        <a:pt x="39" y="0"/>
                        <a:pt x="39" y="0"/>
                      </a:cubicBezTo>
                      <a:lnTo>
                        <a:pt x="23"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2" tIns="60941" rIns="121882" bIns="6094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399" b="0" i="0" u="none" strike="noStrike" kern="1200" cap="none" spc="0" normalizeH="0" baseline="0" noProof="0" dirty="0">
                    <a:ln>
                      <a:noFill/>
                    </a:ln>
                    <a:solidFill>
                      <a:srgbClr val="C00000"/>
                    </a:solidFill>
                    <a:effectLst/>
                    <a:uLnTx/>
                    <a:uFillTx/>
                    <a:latin typeface="微软雅黑" panose="020B0503020204020204" pitchFamily="34" charset="-122"/>
                    <a:ea typeface="微软雅黑"/>
                    <a:cs typeface="+mn-cs"/>
                  </a:endParaRPr>
                </a:p>
              </p:txBody>
            </p:sp>
            <p:sp>
              <p:nvSpPr>
                <p:cNvPr id="138" name="Freeform 7"/>
                <p:cNvSpPr>
                  <a:spLocks/>
                </p:cNvSpPr>
                <p:nvPr/>
              </p:nvSpPr>
              <p:spPr bwMode="auto">
                <a:xfrm>
                  <a:off x="985838" y="615950"/>
                  <a:ext cx="155575" cy="252412"/>
                </a:xfrm>
                <a:custGeom>
                  <a:avLst/>
                  <a:gdLst>
                    <a:gd name="T0" fmla="*/ 13 w 41"/>
                    <a:gd name="T1" fmla="*/ 0 h 67"/>
                    <a:gd name="T2" fmla="*/ 12 w 41"/>
                    <a:gd name="T3" fmla="*/ 31 h 67"/>
                    <a:gd name="T4" fmla="*/ 28 w 41"/>
                    <a:gd name="T5" fmla="*/ 38 h 67"/>
                    <a:gd name="T6" fmla="*/ 17 w 41"/>
                    <a:gd name="T7" fmla="*/ 58 h 67"/>
                    <a:gd name="T8" fmla="*/ 9 w 41"/>
                    <a:gd name="T9" fmla="*/ 54 h 67"/>
                    <a:gd name="T10" fmla="*/ 15 w 41"/>
                    <a:gd name="T11" fmla="*/ 43 h 67"/>
                    <a:gd name="T12" fmla="*/ 12 w 41"/>
                    <a:gd name="T13" fmla="*/ 52 h 67"/>
                    <a:gd name="T14" fmla="*/ 16 w 41"/>
                    <a:gd name="T15" fmla="*/ 54 h 67"/>
                    <a:gd name="T16" fmla="*/ 19 w 41"/>
                    <a:gd name="T17" fmla="*/ 38 h 67"/>
                    <a:gd name="T18" fmla="*/ 5 w 41"/>
                    <a:gd name="T19" fmla="*/ 45 h 67"/>
                    <a:gd name="T20" fmla="*/ 0 w 41"/>
                    <a:gd name="T21" fmla="*/ 57 h 67"/>
                    <a:gd name="T22" fmla="*/ 18 w 41"/>
                    <a:gd name="T23" fmla="*/ 67 h 67"/>
                    <a:gd name="T24" fmla="*/ 34 w 41"/>
                    <a:gd name="T25" fmla="*/ 32 h 67"/>
                    <a:gd name="T26" fmla="*/ 17 w 41"/>
                    <a:gd name="T27" fmla="*/ 26 h 67"/>
                    <a:gd name="T28" fmla="*/ 18 w 41"/>
                    <a:gd name="T29" fmla="*/ 7 h 67"/>
                    <a:gd name="T30" fmla="*/ 35 w 41"/>
                    <a:gd name="T31" fmla="*/ 7 h 67"/>
                    <a:gd name="T32" fmla="*/ 34 w 41"/>
                    <a:gd name="T33" fmla="*/ 21 h 67"/>
                    <a:gd name="T34" fmla="*/ 26 w 41"/>
                    <a:gd name="T35" fmla="*/ 16 h 67"/>
                    <a:gd name="T36" fmla="*/ 29 w 41"/>
                    <a:gd name="T37" fmla="*/ 12 h 67"/>
                    <a:gd name="T38" fmla="*/ 23 w 41"/>
                    <a:gd name="T39" fmla="*/ 10 h 67"/>
                    <a:gd name="T40" fmla="*/ 20 w 41"/>
                    <a:gd name="T41" fmla="*/ 22 h 67"/>
                    <a:gd name="T42" fmla="*/ 40 w 41"/>
                    <a:gd name="T43" fmla="*/ 23 h 67"/>
                    <a:gd name="T44" fmla="*/ 39 w 41"/>
                    <a:gd name="T45" fmla="*/ 1 h 67"/>
                    <a:gd name="T46" fmla="*/ 13 w 41"/>
                    <a:gd name="T47"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1" h="67">
                      <a:moveTo>
                        <a:pt x="13" y="0"/>
                      </a:moveTo>
                      <a:cubicBezTo>
                        <a:pt x="12" y="31"/>
                        <a:pt x="12" y="31"/>
                        <a:pt x="12" y="31"/>
                      </a:cubicBezTo>
                      <a:cubicBezTo>
                        <a:pt x="28" y="38"/>
                        <a:pt x="28" y="38"/>
                        <a:pt x="28" y="38"/>
                      </a:cubicBezTo>
                      <a:cubicBezTo>
                        <a:pt x="28" y="38"/>
                        <a:pt x="23" y="50"/>
                        <a:pt x="17" y="58"/>
                      </a:cubicBezTo>
                      <a:cubicBezTo>
                        <a:pt x="9" y="54"/>
                        <a:pt x="9" y="54"/>
                        <a:pt x="9" y="54"/>
                      </a:cubicBezTo>
                      <a:cubicBezTo>
                        <a:pt x="9" y="54"/>
                        <a:pt x="8" y="42"/>
                        <a:pt x="15" y="43"/>
                      </a:cubicBezTo>
                      <a:cubicBezTo>
                        <a:pt x="15" y="43"/>
                        <a:pt x="10" y="51"/>
                        <a:pt x="12" y="52"/>
                      </a:cubicBezTo>
                      <a:cubicBezTo>
                        <a:pt x="14" y="53"/>
                        <a:pt x="16" y="54"/>
                        <a:pt x="16" y="54"/>
                      </a:cubicBezTo>
                      <a:cubicBezTo>
                        <a:pt x="16" y="54"/>
                        <a:pt x="27" y="42"/>
                        <a:pt x="19" y="38"/>
                      </a:cubicBezTo>
                      <a:cubicBezTo>
                        <a:pt x="11" y="33"/>
                        <a:pt x="7" y="40"/>
                        <a:pt x="5" y="45"/>
                      </a:cubicBezTo>
                      <a:cubicBezTo>
                        <a:pt x="2" y="51"/>
                        <a:pt x="0" y="57"/>
                        <a:pt x="0" y="57"/>
                      </a:cubicBezTo>
                      <a:cubicBezTo>
                        <a:pt x="18" y="67"/>
                        <a:pt x="18" y="67"/>
                        <a:pt x="18" y="67"/>
                      </a:cubicBezTo>
                      <a:cubicBezTo>
                        <a:pt x="18" y="67"/>
                        <a:pt x="32" y="52"/>
                        <a:pt x="34" y="32"/>
                      </a:cubicBezTo>
                      <a:cubicBezTo>
                        <a:pt x="17" y="26"/>
                        <a:pt x="17" y="26"/>
                        <a:pt x="17" y="26"/>
                      </a:cubicBezTo>
                      <a:cubicBezTo>
                        <a:pt x="18" y="7"/>
                        <a:pt x="18" y="7"/>
                        <a:pt x="18" y="7"/>
                      </a:cubicBezTo>
                      <a:cubicBezTo>
                        <a:pt x="35" y="7"/>
                        <a:pt x="35" y="7"/>
                        <a:pt x="35" y="7"/>
                      </a:cubicBezTo>
                      <a:cubicBezTo>
                        <a:pt x="34" y="21"/>
                        <a:pt x="34" y="21"/>
                        <a:pt x="34" y="21"/>
                      </a:cubicBezTo>
                      <a:cubicBezTo>
                        <a:pt x="26" y="16"/>
                        <a:pt x="26" y="16"/>
                        <a:pt x="26" y="16"/>
                      </a:cubicBezTo>
                      <a:cubicBezTo>
                        <a:pt x="26" y="16"/>
                        <a:pt x="27" y="12"/>
                        <a:pt x="29" y="12"/>
                      </a:cubicBezTo>
                      <a:cubicBezTo>
                        <a:pt x="32" y="11"/>
                        <a:pt x="27" y="6"/>
                        <a:pt x="23" y="10"/>
                      </a:cubicBezTo>
                      <a:cubicBezTo>
                        <a:pt x="18" y="14"/>
                        <a:pt x="20" y="22"/>
                        <a:pt x="20" y="22"/>
                      </a:cubicBezTo>
                      <a:cubicBezTo>
                        <a:pt x="20" y="22"/>
                        <a:pt x="38" y="30"/>
                        <a:pt x="40" y="23"/>
                      </a:cubicBezTo>
                      <a:cubicBezTo>
                        <a:pt x="41" y="15"/>
                        <a:pt x="39" y="1"/>
                        <a:pt x="39" y="1"/>
                      </a:cubicBezTo>
                      <a:lnTo>
                        <a:pt x="1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2" tIns="60941" rIns="121882" bIns="6094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399" b="0" i="0" u="none" strike="noStrike" kern="1200" cap="none" spc="0" normalizeH="0" baseline="0" noProof="0" dirty="0">
                    <a:ln>
                      <a:noFill/>
                    </a:ln>
                    <a:solidFill>
                      <a:srgbClr val="C00000"/>
                    </a:solidFill>
                    <a:effectLst/>
                    <a:uLnTx/>
                    <a:uFillTx/>
                    <a:latin typeface="微软雅黑" panose="020B0503020204020204" pitchFamily="34" charset="-122"/>
                    <a:ea typeface="微软雅黑"/>
                    <a:cs typeface="+mn-cs"/>
                  </a:endParaRPr>
                </a:p>
              </p:txBody>
            </p:sp>
            <p:sp>
              <p:nvSpPr>
                <p:cNvPr id="139" name="Freeform 8"/>
                <p:cNvSpPr>
                  <a:spLocks/>
                </p:cNvSpPr>
                <p:nvPr/>
              </p:nvSpPr>
              <p:spPr bwMode="auto">
                <a:xfrm>
                  <a:off x="993776" y="331788"/>
                  <a:ext cx="163513" cy="257175"/>
                </a:xfrm>
                <a:custGeom>
                  <a:avLst/>
                  <a:gdLst>
                    <a:gd name="T0" fmla="*/ 14 w 43"/>
                    <a:gd name="T1" fmla="*/ 39 h 68"/>
                    <a:gd name="T2" fmla="*/ 31 w 43"/>
                    <a:gd name="T3" fmla="*/ 37 h 68"/>
                    <a:gd name="T4" fmla="*/ 32 w 43"/>
                    <a:gd name="T5" fmla="*/ 60 h 68"/>
                    <a:gd name="T6" fmla="*/ 23 w 43"/>
                    <a:gd name="T7" fmla="*/ 60 h 68"/>
                    <a:gd name="T8" fmla="*/ 23 w 43"/>
                    <a:gd name="T9" fmla="*/ 49 h 68"/>
                    <a:gd name="T10" fmla="*/ 25 w 43"/>
                    <a:gd name="T11" fmla="*/ 57 h 68"/>
                    <a:gd name="T12" fmla="*/ 29 w 43"/>
                    <a:gd name="T13" fmla="*/ 57 h 68"/>
                    <a:gd name="T14" fmla="*/ 24 w 43"/>
                    <a:gd name="T15" fmla="*/ 41 h 68"/>
                    <a:gd name="T16" fmla="*/ 15 w 43"/>
                    <a:gd name="T17" fmla="*/ 55 h 68"/>
                    <a:gd name="T18" fmla="*/ 17 w 43"/>
                    <a:gd name="T19" fmla="*/ 68 h 68"/>
                    <a:gd name="T20" fmla="*/ 38 w 43"/>
                    <a:gd name="T21" fmla="*/ 68 h 68"/>
                    <a:gd name="T22" fmla="*/ 34 w 43"/>
                    <a:gd name="T23" fmla="*/ 30 h 68"/>
                    <a:gd name="T24" fmla="*/ 17 w 43"/>
                    <a:gd name="T25" fmla="*/ 32 h 68"/>
                    <a:gd name="T26" fmla="*/ 8 w 43"/>
                    <a:gd name="T27" fmla="*/ 15 h 68"/>
                    <a:gd name="T28" fmla="*/ 22 w 43"/>
                    <a:gd name="T29" fmla="*/ 7 h 68"/>
                    <a:gd name="T30" fmla="*/ 29 w 43"/>
                    <a:gd name="T31" fmla="*/ 20 h 68"/>
                    <a:gd name="T32" fmla="*/ 19 w 43"/>
                    <a:gd name="T33" fmla="*/ 20 h 68"/>
                    <a:gd name="T34" fmla="*/ 20 w 43"/>
                    <a:gd name="T35" fmla="*/ 14 h 68"/>
                    <a:gd name="T36" fmla="*/ 13 w 43"/>
                    <a:gd name="T37" fmla="*/ 16 h 68"/>
                    <a:gd name="T38" fmla="*/ 17 w 43"/>
                    <a:gd name="T39" fmla="*/ 28 h 68"/>
                    <a:gd name="T40" fmla="*/ 34 w 43"/>
                    <a:gd name="T41" fmla="*/ 18 h 68"/>
                    <a:gd name="T42" fmla="*/ 23 w 43"/>
                    <a:gd name="T43" fmla="*/ 0 h 68"/>
                    <a:gd name="T44" fmla="*/ 0 w 43"/>
                    <a:gd name="T45" fmla="*/ 12 h 68"/>
                    <a:gd name="T46" fmla="*/ 14 w 43"/>
                    <a:gd name="T47" fmla="*/ 39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3" h="68">
                      <a:moveTo>
                        <a:pt x="14" y="39"/>
                      </a:moveTo>
                      <a:cubicBezTo>
                        <a:pt x="31" y="37"/>
                        <a:pt x="31" y="37"/>
                        <a:pt x="31" y="37"/>
                      </a:cubicBezTo>
                      <a:cubicBezTo>
                        <a:pt x="31" y="37"/>
                        <a:pt x="34" y="50"/>
                        <a:pt x="32" y="60"/>
                      </a:cubicBezTo>
                      <a:cubicBezTo>
                        <a:pt x="23" y="60"/>
                        <a:pt x="23" y="60"/>
                        <a:pt x="23" y="60"/>
                      </a:cubicBezTo>
                      <a:cubicBezTo>
                        <a:pt x="23" y="60"/>
                        <a:pt x="17" y="51"/>
                        <a:pt x="23" y="49"/>
                      </a:cubicBezTo>
                      <a:cubicBezTo>
                        <a:pt x="23" y="49"/>
                        <a:pt x="23" y="57"/>
                        <a:pt x="25" y="57"/>
                      </a:cubicBezTo>
                      <a:cubicBezTo>
                        <a:pt x="27" y="57"/>
                        <a:pt x="29" y="57"/>
                        <a:pt x="29" y="57"/>
                      </a:cubicBezTo>
                      <a:cubicBezTo>
                        <a:pt x="29" y="57"/>
                        <a:pt x="33" y="41"/>
                        <a:pt x="24" y="41"/>
                      </a:cubicBezTo>
                      <a:cubicBezTo>
                        <a:pt x="15" y="41"/>
                        <a:pt x="15" y="49"/>
                        <a:pt x="15" y="55"/>
                      </a:cubicBezTo>
                      <a:cubicBezTo>
                        <a:pt x="15" y="61"/>
                        <a:pt x="17" y="68"/>
                        <a:pt x="17" y="68"/>
                      </a:cubicBezTo>
                      <a:cubicBezTo>
                        <a:pt x="38" y="68"/>
                        <a:pt x="38" y="68"/>
                        <a:pt x="38" y="68"/>
                      </a:cubicBezTo>
                      <a:cubicBezTo>
                        <a:pt x="38" y="68"/>
                        <a:pt x="43" y="48"/>
                        <a:pt x="34" y="30"/>
                      </a:cubicBezTo>
                      <a:cubicBezTo>
                        <a:pt x="17" y="32"/>
                        <a:pt x="17" y="32"/>
                        <a:pt x="17" y="32"/>
                      </a:cubicBezTo>
                      <a:cubicBezTo>
                        <a:pt x="8" y="15"/>
                        <a:pt x="8" y="15"/>
                        <a:pt x="8" y="15"/>
                      </a:cubicBezTo>
                      <a:cubicBezTo>
                        <a:pt x="22" y="7"/>
                        <a:pt x="22" y="7"/>
                        <a:pt x="22" y="7"/>
                      </a:cubicBezTo>
                      <a:cubicBezTo>
                        <a:pt x="29" y="20"/>
                        <a:pt x="29" y="20"/>
                        <a:pt x="29" y="20"/>
                      </a:cubicBezTo>
                      <a:cubicBezTo>
                        <a:pt x="19" y="20"/>
                        <a:pt x="19" y="20"/>
                        <a:pt x="19" y="20"/>
                      </a:cubicBezTo>
                      <a:cubicBezTo>
                        <a:pt x="19" y="20"/>
                        <a:pt x="18" y="15"/>
                        <a:pt x="20" y="14"/>
                      </a:cubicBezTo>
                      <a:cubicBezTo>
                        <a:pt x="21" y="12"/>
                        <a:pt x="15" y="10"/>
                        <a:pt x="13" y="16"/>
                      </a:cubicBezTo>
                      <a:cubicBezTo>
                        <a:pt x="11" y="22"/>
                        <a:pt x="17" y="28"/>
                        <a:pt x="17" y="28"/>
                      </a:cubicBezTo>
                      <a:cubicBezTo>
                        <a:pt x="17" y="28"/>
                        <a:pt x="37" y="25"/>
                        <a:pt x="34" y="18"/>
                      </a:cubicBezTo>
                      <a:cubicBezTo>
                        <a:pt x="32" y="11"/>
                        <a:pt x="23" y="0"/>
                        <a:pt x="23" y="0"/>
                      </a:cubicBezTo>
                      <a:cubicBezTo>
                        <a:pt x="0" y="12"/>
                        <a:pt x="0" y="12"/>
                        <a:pt x="0" y="12"/>
                      </a:cubicBezTo>
                      <a:lnTo>
                        <a:pt x="14" y="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2" tIns="60941" rIns="121882" bIns="6094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399" b="0" i="0" u="none" strike="noStrike" kern="1200" cap="none" spc="0" normalizeH="0" baseline="0" noProof="0" dirty="0">
                    <a:ln>
                      <a:noFill/>
                    </a:ln>
                    <a:solidFill>
                      <a:srgbClr val="C00000"/>
                    </a:solidFill>
                    <a:effectLst/>
                    <a:uLnTx/>
                    <a:uFillTx/>
                    <a:latin typeface="微软雅黑" panose="020B0503020204020204" pitchFamily="34" charset="-122"/>
                    <a:ea typeface="微软雅黑"/>
                    <a:cs typeface="+mn-cs"/>
                  </a:endParaRPr>
                </a:p>
              </p:txBody>
            </p:sp>
            <p:sp>
              <p:nvSpPr>
                <p:cNvPr id="140" name="Freeform 9"/>
                <p:cNvSpPr>
                  <a:spLocks/>
                </p:cNvSpPr>
                <p:nvPr/>
              </p:nvSpPr>
              <p:spPr bwMode="auto">
                <a:xfrm>
                  <a:off x="838201" y="107950"/>
                  <a:ext cx="228600" cy="234950"/>
                </a:xfrm>
                <a:custGeom>
                  <a:avLst/>
                  <a:gdLst>
                    <a:gd name="T0" fmla="*/ 26 w 60"/>
                    <a:gd name="T1" fmla="*/ 38 h 62"/>
                    <a:gd name="T2" fmla="*/ 40 w 60"/>
                    <a:gd name="T3" fmla="*/ 28 h 62"/>
                    <a:gd name="T4" fmla="*/ 51 w 60"/>
                    <a:gd name="T5" fmla="*/ 48 h 62"/>
                    <a:gd name="T6" fmla="*/ 44 w 60"/>
                    <a:gd name="T7" fmla="*/ 52 h 62"/>
                    <a:gd name="T8" fmla="*/ 38 w 60"/>
                    <a:gd name="T9" fmla="*/ 42 h 62"/>
                    <a:gd name="T10" fmla="*/ 44 w 60"/>
                    <a:gd name="T11" fmla="*/ 49 h 62"/>
                    <a:gd name="T12" fmla="*/ 47 w 60"/>
                    <a:gd name="T13" fmla="*/ 47 h 62"/>
                    <a:gd name="T14" fmla="*/ 35 w 60"/>
                    <a:gd name="T15" fmla="*/ 35 h 62"/>
                    <a:gd name="T16" fmla="*/ 34 w 60"/>
                    <a:gd name="T17" fmla="*/ 52 h 62"/>
                    <a:gd name="T18" fmla="*/ 42 w 60"/>
                    <a:gd name="T19" fmla="*/ 62 h 62"/>
                    <a:gd name="T20" fmla="*/ 60 w 60"/>
                    <a:gd name="T21" fmla="*/ 51 h 62"/>
                    <a:gd name="T22" fmla="*/ 38 w 60"/>
                    <a:gd name="T23" fmla="*/ 20 h 62"/>
                    <a:gd name="T24" fmla="*/ 24 w 60"/>
                    <a:gd name="T25" fmla="*/ 31 h 62"/>
                    <a:gd name="T26" fmla="*/ 8 w 60"/>
                    <a:gd name="T27" fmla="*/ 21 h 62"/>
                    <a:gd name="T28" fmla="*/ 16 w 60"/>
                    <a:gd name="T29" fmla="*/ 7 h 62"/>
                    <a:gd name="T30" fmla="*/ 28 w 60"/>
                    <a:gd name="T31" fmla="*/ 15 h 62"/>
                    <a:gd name="T32" fmla="*/ 20 w 60"/>
                    <a:gd name="T33" fmla="*/ 19 h 62"/>
                    <a:gd name="T34" fmla="*/ 18 w 60"/>
                    <a:gd name="T35" fmla="*/ 14 h 62"/>
                    <a:gd name="T36" fmla="*/ 13 w 60"/>
                    <a:gd name="T37" fmla="*/ 19 h 62"/>
                    <a:gd name="T38" fmla="*/ 22 w 60"/>
                    <a:gd name="T39" fmla="*/ 27 h 62"/>
                    <a:gd name="T40" fmla="*/ 32 w 60"/>
                    <a:gd name="T41" fmla="*/ 10 h 62"/>
                    <a:gd name="T42" fmla="*/ 13 w 60"/>
                    <a:gd name="T43" fmla="*/ 0 h 62"/>
                    <a:gd name="T44" fmla="*/ 0 w 60"/>
                    <a:gd name="T45" fmla="*/ 22 h 62"/>
                    <a:gd name="T46" fmla="*/ 26 w 60"/>
                    <a:gd name="T47" fmla="*/ 38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0" h="62">
                      <a:moveTo>
                        <a:pt x="26" y="38"/>
                      </a:moveTo>
                      <a:cubicBezTo>
                        <a:pt x="40" y="28"/>
                        <a:pt x="40" y="28"/>
                        <a:pt x="40" y="28"/>
                      </a:cubicBezTo>
                      <a:cubicBezTo>
                        <a:pt x="40" y="28"/>
                        <a:pt x="48" y="38"/>
                        <a:pt x="51" y="48"/>
                      </a:cubicBezTo>
                      <a:cubicBezTo>
                        <a:pt x="44" y="52"/>
                        <a:pt x="44" y="52"/>
                        <a:pt x="44" y="52"/>
                      </a:cubicBezTo>
                      <a:cubicBezTo>
                        <a:pt x="44" y="52"/>
                        <a:pt x="34" y="48"/>
                        <a:pt x="38" y="42"/>
                      </a:cubicBezTo>
                      <a:cubicBezTo>
                        <a:pt x="38" y="42"/>
                        <a:pt x="42" y="50"/>
                        <a:pt x="44" y="49"/>
                      </a:cubicBezTo>
                      <a:cubicBezTo>
                        <a:pt x="46" y="48"/>
                        <a:pt x="47" y="47"/>
                        <a:pt x="47" y="47"/>
                      </a:cubicBezTo>
                      <a:cubicBezTo>
                        <a:pt x="47" y="47"/>
                        <a:pt x="43" y="31"/>
                        <a:pt x="35" y="35"/>
                      </a:cubicBezTo>
                      <a:cubicBezTo>
                        <a:pt x="27" y="40"/>
                        <a:pt x="31" y="47"/>
                        <a:pt x="34" y="52"/>
                      </a:cubicBezTo>
                      <a:cubicBezTo>
                        <a:pt x="38" y="57"/>
                        <a:pt x="42" y="62"/>
                        <a:pt x="42" y="62"/>
                      </a:cubicBezTo>
                      <a:cubicBezTo>
                        <a:pt x="60" y="51"/>
                        <a:pt x="60" y="51"/>
                        <a:pt x="60" y="51"/>
                      </a:cubicBezTo>
                      <a:cubicBezTo>
                        <a:pt x="60" y="51"/>
                        <a:pt x="54" y="32"/>
                        <a:pt x="38" y="20"/>
                      </a:cubicBezTo>
                      <a:cubicBezTo>
                        <a:pt x="24" y="31"/>
                        <a:pt x="24" y="31"/>
                        <a:pt x="24" y="31"/>
                      </a:cubicBezTo>
                      <a:cubicBezTo>
                        <a:pt x="8" y="21"/>
                        <a:pt x="8" y="21"/>
                        <a:pt x="8" y="21"/>
                      </a:cubicBezTo>
                      <a:cubicBezTo>
                        <a:pt x="16" y="7"/>
                        <a:pt x="16" y="7"/>
                        <a:pt x="16" y="7"/>
                      </a:cubicBezTo>
                      <a:cubicBezTo>
                        <a:pt x="28" y="15"/>
                        <a:pt x="28" y="15"/>
                        <a:pt x="28" y="15"/>
                      </a:cubicBezTo>
                      <a:cubicBezTo>
                        <a:pt x="20" y="19"/>
                        <a:pt x="20" y="19"/>
                        <a:pt x="20" y="19"/>
                      </a:cubicBezTo>
                      <a:cubicBezTo>
                        <a:pt x="20" y="19"/>
                        <a:pt x="17" y="16"/>
                        <a:pt x="18" y="14"/>
                      </a:cubicBezTo>
                      <a:cubicBezTo>
                        <a:pt x="18" y="12"/>
                        <a:pt x="12" y="13"/>
                        <a:pt x="13" y="19"/>
                      </a:cubicBezTo>
                      <a:cubicBezTo>
                        <a:pt x="14" y="25"/>
                        <a:pt x="22" y="27"/>
                        <a:pt x="22" y="27"/>
                      </a:cubicBezTo>
                      <a:cubicBezTo>
                        <a:pt x="22" y="27"/>
                        <a:pt x="38" y="15"/>
                        <a:pt x="32" y="10"/>
                      </a:cubicBezTo>
                      <a:cubicBezTo>
                        <a:pt x="27" y="5"/>
                        <a:pt x="13" y="0"/>
                        <a:pt x="13" y="0"/>
                      </a:cubicBezTo>
                      <a:cubicBezTo>
                        <a:pt x="0" y="22"/>
                        <a:pt x="0" y="22"/>
                        <a:pt x="0" y="22"/>
                      </a:cubicBezTo>
                      <a:lnTo>
                        <a:pt x="26" y="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2" tIns="60941" rIns="121882" bIns="6094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399" b="0" i="0" u="none" strike="noStrike" kern="1200" cap="none" spc="0" normalizeH="0" baseline="0" noProof="0" dirty="0">
                    <a:ln>
                      <a:noFill/>
                    </a:ln>
                    <a:solidFill>
                      <a:srgbClr val="C00000"/>
                    </a:solidFill>
                    <a:effectLst/>
                    <a:uLnTx/>
                    <a:uFillTx/>
                    <a:latin typeface="微软雅黑" panose="020B0503020204020204" pitchFamily="34" charset="-122"/>
                    <a:ea typeface="微软雅黑"/>
                    <a:cs typeface="+mn-cs"/>
                  </a:endParaRPr>
                </a:p>
              </p:txBody>
            </p:sp>
            <p:sp>
              <p:nvSpPr>
                <p:cNvPr id="141" name="Freeform 10"/>
                <p:cNvSpPr>
                  <a:spLocks/>
                </p:cNvSpPr>
                <p:nvPr/>
              </p:nvSpPr>
              <p:spPr bwMode="auto">
                <a:xfrm>
                  <a:off x="611188" y="1588"/>
                  <a:ext cx="250825" cy="155575"/>
                </a:xfrm>
                <a:custGeom>
                  <a:avLst/>
                  <a:gdLst>
                    <a:gd name="T0" fmla="*/ 37 w 66"/>
                    <a:gd name="T1" fmla="*/ 14 h 41"/>
                    <a:gd name="T2" fmla="*/ 57 w 66"/>
                    <a:gd name="T3" fmla="*/ 25 h 41"/>
                    <a:gd name="T4" fmla="*/ 53 w 66"/>
                    <a:gd name="T5" fmla="*/ 32 h 41"/>
                    <a:gd name="T6" fmla="*/ 43 w 66"/>
                    <a:gd name="T7" fmla="*/ 27 h 41"/>
                    <a:gd name="T8" fmla="*/ 51 w 66"/>
                    <a:gd name="T9" fmla="*/ 30 h 41"/>
                    <a:gd name="T10" fmla="*/ 53 w 66"/>
                    <a:gd name="T11" fmla="*/ 26 h 41"/>
                    <a:gd name="T12" fmla="*/ 37 w 66"/>
                    <a:gd name="T13" fmla="*/ 22 h 41"/>
                    <a:gd name="T14" fmla="*/ 44 w 66"/>
                    <a:gd name="T15" fmla="*/ 37 h 41"/>
                    <a:gd name="T16" fmla="*/ 56 w 66"/>
                    <a:gd name="T17" fmla="*/ 41 h 41"/>
                    <a:gd name="T18" fmla="*/ 66 w 66"/>
                    <a:gd name="T19" fmla="*/ 23 h 41"/>
                    <a:gd name="T20" fmla="*/ 31 w 66"/>
                    <a:gd name="T21" fmla="*/ 8 h 41"/>
                    <a:gd name="T22" fmla="*/ 25 w 66"/>
                    <a:gd name="T23" fmla="*/ 24 h 41"/>
                    <a:gd name="T24" fmla="*/ 6 w 66"/>
                    <a:gd name="T25" fmla="*/ 23 h 41"/>
                    <a:gd name="T26" fmla="*/ 6 w 66"/>
                    <a:gd name="T27" fmla="*/ 7 h 41"/>
                    <a:gd name="T28" fmla="*/ 21 w 66"/>
                    <a:gd name="T29" fmla="*/ 8 h 41"/>
                    <a:gd name="T30" fmla="*/ 16 w 66"/>
                    <a:gd name="T31" fmla="*/ 15 h 41"/>
                    <a:gd name="T32" fmla="*/ 11 w 66"/>
                    <a:gd name="T33" fmla="*/ 12 h 41"/>
                    <a:gd name="T34" fmla="*/ 9 w 66"/>
                    <a:gd name="T35" fmla="*/ 19 h 41"/>
                    <a:gd name="T36" fmla="*/ 21 w 66"/>
                    <a:gd name="T37" fmla="*/ 21 h 41"/>
                    <a:gd name="T38" fmla="*/ 22 w 66"/>
                    <a:gd name="T39" fmla="*/ 2 h 41"/>
                    <a:gd name="T40" fmla="*/ 0 w 66"/>
                    <a:gd name="T41" fmla="*/ 2 h 41"/>
                    <a:gd name="T42" fmla="*/ 0 w 66"/>
                    <a:gd name="T43" fmla="*/ 28 h 41"/>
                    <a:gd name="T44" fmla="*/ 30 w 66"/>
                    <a:gd name="T45" fmla="*/ 29 h 41"/>
                    <a:gd name="T46" fmla="*/ 37 w 66"/>
                    <a:gd name="T47" fmla="*/ 14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6" h="41">
                      <a:moveTo>
                        <a:pt x="37" y="14"/>
                      </a:moveTo>
                      <a:cubicBezTo>
                        <a:pt x="37" y="14"/>
                        <a:pt x="49" y="18"/>
                        <a:pt x="57" y="25"/>
                      </a:cubicBezTo>
                      <a:cubicBezTo>
                        <a:pt x="53" y="32"/>
                        <a:pt x="53" y="32"/>
                        <a:pt x="53" y="32"/>
                      </a:cubicBezTo>
                      <a:cubicBezTo>
                        <a:pt x="53" y="32"/>
                        <a:pt x="42" y="33"/>
                        <a:pt x="43" y="27"/>
                      </a:cubicBezTo>
                      <a:cubicBezTo>
                        <a:pt x="43" y="27"/>
                        <a:pt x="50" y="31"/>
                        <a:pt x="51" y="30"/>
                      </a:cubicBezTo>
                      <a:cubicBezTo>
                        <a:pt x="52" y="28"/>
                        <a:pt x="53" y="26"/>
                        <a:pt x="53" y="26"/>
                      </a:cubicBezTo>
                      <a:cubicBezTo>
                        <a:pt x="53" y="26"/>
                        <a:pt x="41" y="14"/>
                        <a:pt x="37" y="22"/>
                      </a:cubicBezTo>
                      <a:cubicBezTo>
                        <a:pt x="32" y="30"/>
                        <a:pt x="39" y="34"/>
                        <a:pt x="44" y="37"/>
                      </a:cubicBezTo>
                      <a:cubicBezTo>
                        <a:pt x="50" y="40"/>
                        <a:pt x="56" y="41"/>
                        <a:pt x="56" y="41"/>
                      </a:cubicBezTo>
                      <a:cubicBezTo>
                        <a:pt x="66" y="23"/>
                        <a:pt x="66" y="23"/>
                        <a:pt x="66" y="23"/>
                      </a:cubicBezTo>
                      <a:cubicBezTo>
                        <a:pt x="66" y="23"/>
                        <a:pt x="52" y="9"/>
                        <a:pt x="31" y="8"/>
                      </a:cubicBezTo>
                      <a:cubicBezTo>
                        <a:pt x="25" y="24"/>
                        <a:pt x="25" y="24"/>
                        <a:pt x="25" y="24"/>
                      </a:cubicBezTo>
                      <a:cubicBezTo>
                        <a:pt x="6" y="23"/>
                        <a:pt x="6" y="23"/>
                        <a:pt x="6" y="23"/>
                      </a:cubicBezTo>
                      <a:cubicBezTo>
                        <a:pt x="6" y="7"/>
                        <a:pt x="6" y="7"/>
                        <a:pt x="6" y="7"/>
                      </a:cubicBezTo>
                      <a:cubicBezTo>
                        <a:pt x="21" y="8"/>
                        <a:pt x="21" y="8"/>
                        <a:pt x="21" y="8"/>
                      </a:cubicBezTo>
                      <a:cubicBezTo>
                        <a:pt x="16" y="15"/>
                        <a:pt x="16" y="15"/>
                        <a:pt x="16" y="15"/>
                      </a:cubicBezTo>
                      <a:cubicBezTo>
                        <a:pt x="16" y="15"/>
                        <a:pt x="11" y="14"/>
                        <a:pt x="11" y="12"/>
                      </a:cubicBezTo>
                      <a:cubicBezTo>
                        <a:pt x="10" y="10"/>
                        <a:pt x="5" y="15"/>
                        <a:pt x="9" y="19"/>
                      </a:cubicBezTo>
                      <a:cubicBezTo>
                        <a:pt x="13" y="24"/>
                        <a:pt x="21" y="21"/>
                        <a:pt x="21" y="21"/>
                      </a:cubicBezTo>
                      <a:cubicBezTo>
                        <a:pt x="21" y="21"/>
                        <a:pt x="29" y="3"/>
                        <a:pt x="22" y="2"/>
                      </a:cubicBezTo>
                      <a:cubicBezTo>
                        <a:pt x="14" y="0"/>
                        <a:pt x="0" y="2"/>
                        <a:pt x="0" y="2"/>
                      </a:cubicBezTo>
                      <a:cubicBezTo>
                        <a:pt x="0" y="28"/>
                        <a:pt x="0" y="28"/>
                        <a:pt x="0" y="28"/>
                      </a:cubicBezTo>
                      <a:cubicBezTo>
                        <a:pt x="30" y="29"/>
                        <a:pt x="30" y="29"/>
                        <a:pt x="30" y="29"/>
                      </a:cubicBezTo>
                      <a:lnTo>
                        <a:pt x="37"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2" tIns="60941" rIns="121882" bIns="6094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399" b="0" i="0" u="none" strike="noStrike" kern="1200" cap="none" spc="0" normalizeH="0" baseline="0" noProof="0" dirty="0">
                    <a:ln>
                      <a:noFill/>
                    </a:ln>
                    <a:solidFill>
                      <a:srgbClr val="C00000"/>
                    </a:solidFill>
                    <a:effectLst/>
                    <a:uLnTx/>
                    <a:uFillTx/>
                    <a:latin typeface="微软雅黑" panose="020B0503020204020204" pitchFamily="34" charset="-122"/>
                    <a:ea typeface="微软雅黑"/>
                    <a:cs typeface="+mn-cs"/>
                  </a:endParaRPr>
                </a:p>
              </p:txBody>
            </p:sp>
            <p:sp>
              <p:nvSpPr>
                <p:cNvPr id="142" name="Freeform 11"/>
                <p:cNvSpPr>
                  <a:spLocks/>
                </p:cNvSpPr>
                <p:nvPr/>
              </p:nvSpPr>
              <p:spPr bwMode="auto">
                <a:xfrm>
                  <a:off x="323851" y="-9524"/>
                  <a:ext cx="257175" cy="158750"/>
                </a:xfrm>
                <a:custGeom>
                  <a:avLst/>
                  <a:gdLst>
                    <a:gd name="T0" fmla="*/ 39 w 68"/>
                    <a:gd name="T1" fmla="*/ 28 h 42"/>
                    <a:gd name="T2" fmla="*/ 38 w 68"/>
                    <a:gd name="T3" fmla="*/ 11 h 42"/>
                    <a:gd name="T4" fmla="*/ 60 w 68"/>
                    <a:gd name="T5" fmla="*/ 10 h 42"/>
                    <a:gd name="T6" fmla="*/ 60 w 68"/>
                    <a:gd name="T7" fmla="*/ 19 h 42"/>
                    <a:gd name="T8" fmla="*/ 49 w 68"/>
                    <a:gd name="T9" fmla="*/ 20 h 42"/>
                    <a:gd name="T10" fmla="*/ 58 w 68"/>
                    <a:gd name="T11" fmla="*/ 18 h 42"/>
                    <a:gd name="T12" fmla="*/ 57 w 68"/>
                    <a:gd name="T13" fmla="*/ 14 h 42"/>
                    <a:gd name="T14" fmla="*/ 42 w 68"/>
                    <a:gd name="T15" fmla="*/ 19 h 42"/>
                    <a:gd name="T16" fmla="*/ 56 w 68"/>
                    <a:gd name="T17" fmla="*/ 28 h 42"/>
                    <a:gd name="T18" fmla="*/ 68 w 68"/>
                    <a:gd name="T19" fmla="*/ 26 h 42"/>
                    <a:gd name="T20" fmla="*/ 68 w 68"/>
                    <a:gd name="T21" fmla="*/ 5 h 42"/>
                    <a:gd name="T22" fmla="*/ 30 w 68"/>
                    <a:gd name="T23" fmla="*/ 9 h 42"/>
                    <a:gd name="T24" fmla="*/ 33 w 68"/>
                    <a:gd name="T25" fmla="*/ 26 h 42"/>
                    <a:gd name="T26" fmla="*/ 15 w 68"/>
                    <a:gd name="T27" fmla="*/ 35 h 42"/>
                    <a:gd name="T28" fmla="*/ 7 w 68"/>
                    <a:gd name="T29" fmla="*/ 21 h 42"/>
                    <a:gd name="T30" fmla="*/ 20 w 68"/>
                    <a:gd name="T31" fmla="*/ 14 h 42"/>
                    <a:gd name="T32" fmla="*/ 20 w 68"/>
                    <a:gd name="T33" fmla="*/ 23 h 42"/>
                    <a:gd name="T34" fmla="*/ 14 w 68"/>
                    <a:gd name="T35" fmla="*/ 23 h 42"/>
                    <a:gd name="T36" fmla="*/ 16 w 68"/>
                    <a:gd name="T37" fmla="*/ 30 h 42"/>
                    <a:gd name="T38" fmla="*/ 28 w 68"/>
                    <a:gd name="T39" fmla="*/ 25 h 42"/>
                    <a:gd name="T40" fmla="*/ 18 w 68"/>
                    <a:gd name="T41" fmla="*/ 8 h 42"/>
                    <a:gd name="T42" fmla="*/ 0 w 68"/>
                    <a:gd name="T43" fmla="*/ 20 h 42"/>
                    <a:gd name="T44" fmla="*/ 13 w 68"/>
                    <a:gd name="T45" fmla="*/ 42 h 42"/>
                    <a:gd name="T46" fmla="*/ 39 w 68"/>
                    <a:gd name="T47" fmla="*/ 2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8" h="42">
                      <a:moveTo>
                        <a:pt x="39" y="28"/>
                      </a:moveTo>
                      <a:cubicBezTo>
                        <a:pt x="38" y="11"/>
                        <a:pt x="38" y="11"/>
                        <a:pt x="38" y="11"/>
                      </a:cubicBezTo>
                      <a:cubicBezTo>
                        <a:pt x="38" y="11"/>
                        <a:pt x="51" y="9"/>
                        <a:pt x="60" y="10"/>
                      </a:cubicBezTo>
                      <a:cubicBezTo>
                        <a:pt x="60" y="19"/>
                        <a:pt x="60" y="19"/>
                        <a:pt x="60" y="19"/>
                      </a:cubicBezTo>
                      <a:cubicBezTo>
                        <a:pt x="60" y="19"/>
                        <a:pt x="51" y="26"/>
                        <a:pt x="49" y="20"/>
                      </a:cubicBezTo>
                      <a:cubicBezTo>
                        <a:pt x="49" y="20"/>
                        <a:pt x="58" y="20"/>
                        <a:pt x="58" y="18"/>
                      </a:cubicBezTo>
                      <a:cubicBezTo>
                        <a:pt x="58" y="16"/>
                        <a:pt x="57" y="14"/>
                        <a:pt x="57" y="14"/>
                      </a:cubicBezTo>
                      <a:cubicBezTo>
                        <a:pt x="57" y="14"/>
                        <a:pt x="42" y="9"/>
                        <a:pt x="42" y="19"/>
                      </a:cubicBezTo>
                      <a:cubicBezTo>
                        <a:pt x="42" y="28"/>
                        <a:pt x="50" y="28"/>
                        <a:pt x="56" y="28"/>
                      </a:cubicBezTo>
                      <a:cubicBezTo>
                        <a:pt x="62" y="27"/>
                        <a:pt x="68" y="26"/>
                        <a:pt x="68" y="26"/>
                      </a:cubicBezTo>
                      <a:cubicBezTo>
                        <a:pt x="68" y="5"/>
                        <a:pt x="68" y="5"/>
                        <a:pt x="68" y="5"/>
                      </a:cubicBezTo>
                      <a:cubicBezTo>
                        <a:pt x="68" y="5"/>
                        <a:pt x="48" y="0"/>
                        <a:pt x="30" y="9"/>
                      </a:cubicBezTo>
                      <a:cubicBezTo>
                        <a:pt x="33" y="26"/>
                        <a:pt x="33" y="26"/>
                        <a:pt x="33" y="26"/>
                      </a:cubicBezTo>
                      <a:cubicBezTo>
                        <a:pt x="15" y="35"/>
                        <a:pt x="15" y="35"/>
                        <a:pt x="15" y="35"/>
                      </a:cubicBezTo>
                      <a:cubicBezTo>
                        <a:pt x="7" y="21"/>
                        <a:pt x="7" y="21"/>
                        <a:pt x="7" y="21"/>
                      </a:cubicBezTo>
                      <a:cubicBezTo>
                        <a:pt x="20" y="14"/>
                        <a:pt x="20" y="14"/>
                        <a:pt x="20" y="14"/>
                      </a:cubicBezTo>
                      <a:cubicBezTo>
                        <a:pt x="20" y="23"/>
                        <a:pt x="20" y="23"/>
                        <a:pt x="20" y="23"/>
                      </a:cubicBezTo>
                      <a:cubicBezTo>
                        <a:pt x="20" y="23"/>
                        <a:pt x="16" y="24"/>
                        <a:pt x="14" y="23"/>
                      </a:cubicBezTo>
                      <a:cubicBezTo>
                        <a:pt x="13" y="21"/>
                        <a:pt x="11" y="28"/>
                        <a:pt x="16" y="30"/>
                      </a:cubicBezTo>
                      <a:cubicBezTo>
                        <a:pt x="22" y="32"/>
                        <a:pt x="28" y="25"/>
                        <a:pt x="28" y="25"/>
                      </a:cubicBezTo>
                      <a:cubicBezTo>
                        <a:pt x="28" y="25"/>
                        <a:pt x="26" y="6"/>
                        <a:pt x="18" y="8"/>
                      </a:cubicBezTo>
                      <a:cubicBezTo>
                        <a:pt x="11" y="11"/>
                        <a:pt x="0" y="20"/>
                        <a:pt x="0" y="20"/>
                      </a:cubicBezTo>
                      <a:cubicBezTo>
                        <a:pt x="13" y="42"/>
                        <a:pt x="13" y="42"/>
                        <a:pt x="13" y="42"/>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2" tIns="60941" rIns="121882" bIns="6094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399" b="0" i="0" u="none" strike="noStrike" kern="1200" cap="none" spc="0" normalizeH="0" baseline="0" noProof="0" dirty="0">
                    <a:ln>
                      <a:noFill/>
                    </a:ln>
                    <a:solidFill>
                      <a:srgbClr val="C00000"/>
                    </a:solidFill>
                    <a:effectLst/>
                    <a:uLnTx/>
                    <a:uFillTx/>
                    <a:latin typeface="微软雅黑" panose="020B0503020204020204" pitchFamily="34" charset="-122"/>
                    <a:ea typeface="微软雅黑"/>
                    <a:cs typeface="+mn-cs"/>
                  </a:endParaRPr>
                </a:p>
              </p:txBody>
            </p:sp>
            <p:sp>
              <p:nvSpPr>
                <p:cNvPr id="143" name="Freeform 12"/>
                <p:cNvSpPr>
                  <a:spLocks/>
                </p:cNvSpPr>
                <p:nvPr/>
              </p:nvSpPr>
              <p:spPr bwMode="auto">
                <a:xfrm>
                  <a:off x="100013" y="77788"/>
                  <a:ext cx="234950" cy="230187"/>
                </a:xfrm>
                <a:custGeom>
                  <a:avLst/>
                  <a:gdLst>
                    <a:gd name="T0" fmla="*/ 38 w 62"/>
                    <a:gd name="T1" fmla="*/ 35 h 61"/>
                    <a:gd name="T2" fmla="*/ 29 w 62"/>
                    <a:gd name="T3" fmla="*/ 21 h 61"/>
                    <a:gd name="T4" fmla="*/ 48 w 62"/>
                    <a:gd name="T5" fmla="*/ 9 h 61"/>
                    <a:gd name="T6" fmla="*/ 52 w 62"/>
                    <a:gd name="T7" fmla="*/ 17 h 61"/>
                    <a:gd name="T8" fmla="*/ 43 w 62"/>
                    <a:gd name="T9" fmla="*/ 23 h 61"/>
                    <a:gd name="T10" fmla="*/ 49 w 62"/>
                    <a:gd name="T11" fmla="*/ 17 h 61"/>
                    <a:gd name="T12" fmla="*/ 47 w 62"/>
                    <a:gd name="T13" fmla="*/ 13 h 61"/>
                    <a:gd name="T14" fmla="*/ 36 w 62"/>
                    <a:gd name="T15" fmla="*/ 25 h 61"/>
                    <a:gd name="T16" fmla="*/ 52 w 62"/>
                    <a:gd name="T17" fmla="*/ 26 h 61"/>
                    <a:gd name="T18" fmla="*/ 62 w 62"/>
                    <a:gd name="T19" fmla="*/ 18 h 61"/>
                    <a:gd name="T20" fmla="*/ 51 w 62"/>
                    <a:gd name="T21" fmla="*/ 0 h 61"/>
                    <a:gd name="T22" fmla="*/ 21 w 62"/>
                    <a:gd name="T23" fmla="*/ 23 h 61"/>
                    <a:gd name="T24" fmla="*/ 32 w 62"/>
                    <a:gd name="T25" fmla="*/ 36 h 61"/>
                    <a:gd name="T26" fmla="*/ 21 w 62"/>
                    <a:gd name="T27" fmla="*/ 52 h 61"/>
                    <a:gd name="T28" fmla="*/ 7 w 62"/>
                    <a:gd name="T29" fmla="*/ 44 h 61"/>
                    <a:gd name="T30" fmla="*/ 15 w 62"/>
                    <a:gd name="T31" fmla="*/ 32 h 61"/>
                    <a:gd name="T32" fmla="*/ 19 w 62"/>
                    <a:gd name="T33" fmla="*/ 40 h 61"/>
                    <a:gd name="T34" fmla="*/ 14 w 62"/>
                    <a:gd name="T35" fmla="*/ 43 h 61"/>
                    <a:gd name="T36" fmla="*/ 19 w 62"/>
                    <a:gd name="T37" fmla="*/ 48 h 61"/>
                    <a:gd name="T38" fmla="*/ 27 w 62"/>
                    <a:gd name="T39" fmla="*/ 38 h 61"/>
                    <a:gd name="T40" fmla="*/ 10 w 62"/>
                    <a:gd name="T41" fmla="*/ 28 h 61"/>
                    <a:gd name="T42" fmla="*/ 0 w 62"/>
                    <a:gd name="T43" fmla="*/ 47 h 61"/>
                    <a:gd name="T44" fmla="*/ 23 w 62"/>
                    <a:gd name="T45" fmla="*/ 61 h 61"/>
                    <a:gd name="T46" fmla="*/ 38 w 62"/>
                    <a:gd name="T47" fmla="*/ 35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2" h="61">
                      <a:moveTo>
                        <a:pt x="38" y="35"/>
                      </a:moveTo>
                      <a:cubicBezTo>
                        <a:pt x="29" y="21"/>
                        <a:pt x="29" y="21"/>
                        <a:pt x="29" y="21"/>
                      </a:cubicBezTo>
                      <a:cubicBezTo>
                        <a:pt x="29" y="21"/>
                        <a:pt x="38" y="12"/>
                        <a:pt x="48" y="9"/>
                      </a:cubicBezTo>
                      <a:cubicBezTo>
                        <a:pt x="52" y="17"/>
                        <a:pt x="52" y="17"/>
                        <a:pt x="52" y="17"/>
                      </a:cubicBezTo>
                      <a:cubicBezTo>
                        <a:pt x="52" y="17"/>
                        <a:pt x="48" y="27"/>
                        <a:pt x="43" y="23"/>
                      </a:cubicBezTo>
                      <a:cubicBezTo>
                        <a:pt x="43" y="23"/>
                        <a:pt x="50" y="19"/>
                        <a:pt x="49" y="17"/>
                      </a:cubicBezTo>
                      <a:cubicBezTo>
                        <a:pt x="48" y="15"/>
                        <a:pt x="47" y="13"/>
                        <a:pt x="47" y="13"/>
                      </a:cubicBezTo>
                      <a:cubicBezTo>
                        <a:pt x="47" y="13"/>
                        <a:pt x="31" y="17"/>
                        <a:pt x="36" y="25"/>
                      </a:cubicBezTo>
                      <a:cubicBezTo>
                        <a:pt x="40" y="33"/>
                        <a:pt x="47" y="29"/>
                        <a:pt x="52" y="26"/>
                      </a:cubicBezTo>
                      <a:cubicBezTo>
                        <a:pt x="57" y="23"/>
                        <a:pt x="62" y="18"/>
                        <a:pt x="62" y="18"/>
                      </a:cubicBezTo>
                      <a:cubicBezTo>
                        <a:pt x="51" y="0"/>
                        <a:pt x="51" y="0"/>
                        <a:pt x="51" y="0"/>
                      </a:cubicBezTo>
                      <a:cubicBezTo>
                        <a:pt x="51" y="0"/>
                        <a:pt x="32" y="6"/>
                        <a:pt x="21" y="23"/>
                      </a:cubicBezTo>
                      <a:cubicBezTo>
                        <a:pt x="32" y="36"/>
                        <a:pt x="32" y="36"/>
                        <a:pt x="32" y="36"/>
                      </a:cubicBezTo>
                      <a:cubicBezTo>
                        <a:pt x="21" y="52"/>
                        <a:pt x="21" y="52"/>
                        <a:pt x="21" y="52"/>
                      </a:cubicBezTo>
                      <a:cubicBezTo>
                        <a:pt x="7" y="44"/>
                        <a:pt x="7" y="44"/>
                        <a:pt x="7" y="44"/>
                      </a:cubicBezTo>
                      <a:cubicBezTo>
                        <a:pt x="15" y="32"/>
                        <a:pt x="15" y="32"/>
                        <a:pt x="15" y="32"/>
                      </a:cubicBezTo>
                      <a:cubicBezTo>
                        <a:pt x="19" y="40"/>
                        <a:pt x="19" y="40"/>
                        <a:pt x="19" y="40"/>
                      </a:cubicBezTo>
                      <a:cubicBezTo>
                        <a:pt x="19" y="40"/>
                        <a:pt x="16" y="43"/>
                        <a:pt x="14" y="43"/>
                      </a:cubicBezTo>
                      <a:cubicBezTo>
                        <a:pt x="12" y="42"/>
                        <a:pt x="13" y="49"/>
                        <a:pt x="19" y="48"/>
                      </a:cubicBezTo>
                      <a:cubicBezTo>
                        <a:pt x="25" y="47"/>
                        <a:pt x="27" y="38"/>
                        <a:pt x="27" y="38"/>
                      </a:cubicBezTo>
                      <a:cubicBezTo>
                        <a:pt x="27" y="38"/>
                        <a:pt x="15" y="22"/>
                        <a:pt x="10" y="28"/>
                      </a:cubicBezTo>
                      <a:cubicBezTo>
                        <a:pt x="5" y="34"/>
                        <a:pt x="0" y="47"/>
                        <a:pt x="0" y="47"/>
                      </a:cubicBezTo>
                      <a:cubicBezTo>
                        <a:pt x="23" y="61"/>
                        <a:pt x="23" y="61"/>
                        <a:pt x="23" y="61"/>
                      </a:cubicBezTo>
                      <a:lnTo>
                        <a:pt x="38"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2" tIns="60941" rIns="121882" bIns="6094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399" b="0" i="0" u="none" strike="noStrike" kern="1200" cap="none" spc="0" normalizeH="0" baseline="0" noProof="0" dirty="0">
                    <a:ln>
                      <a:noFill/>
                    </a:ln>
                    <a:solidFill>
                      <a:srgbClr val="C00000"/>
                    </a:solidFill>
                    <a:effectLst/>
                    <a:uLnTx/>
                    <a:uFillTx/>
                    <a:latin typeface="微软雅黑" panose="020B0503020204020204" pitchFamily="34" charset="-122"/>
                    <a:ea typeface="微软雅黑"/>
                    <a:cs typeface="+mn-cs"/>
                  </a:endParaRPr>
                </a:p>
              </p:txBody>
            </p:sp>
            <p:sp>
              <p:nvSpPr>
                <p:cNvPr id="144" name="Freeform 13"/>
                <p:cNvSpPr>
                  <a:spLocks/>
                </p:cNvSpPr>
                <p:nvPr/>
              </p:nvSpPr>
              <p:spPr bwMode="auto">
                <a:xfrm>
                  <a:off x="-6350" y="282575"/>
                  <a:ext cx="158750" cy="252412"/>
                </a:xfrm>
                <a:custGeom>
                  <a:avLst/>
                  <a:gdLst>
                    <a:gd name="T0" fmla="*/ 29 w 42"/>
                    <a:gd name="T1" fmla="*/ 67 h 67"/>
                    <a:gd name="T2" fmla="*/ 29 w 42"/>
                    <a:gd name="T3" fmla="*/ 36 h 67"/>
                    <a:gd name="T4" fmla="*/ 14 w 42"/>
                    <a:gd name="T5" fmla="*/ 29 h 67"/>
                    <a:gd name="T6" fmla="*/ 25 w 42"/>
                    <a:gd name="T7" fmla="*/ 9 h 67"/>
                    <a:gd name="T8" fmla="*/ 32 w 42"/>
                    <a:gd name="T9" fmla="*/ 14 h 67"/>
                    <a:gd name="T10" fmla="*/ 27 w 42"/>
                    <a:gd name="T11" fmla="*/ 24 h 67"/>
                    <a:gd name="T12" fmla="*/ 30 w 42"/>
                    <a:gd name="T13" fmla="*/ 15 h 67"/>
                    <a:gd name="T14" fmla="*/ 26 w 42"/>
                    <a:gd name="T15" fmla="*/ 14 h 67"/>
                    <a:gd name="T16" fmla="*/ 22 w 42"/>
                    <a:gd name="T17" fmla="*/ 30 h 67"/>
                    <a:gd name="T18" fmla="*/ 37 w 42"/>
                    <a:gd name="T19" fmla="*/ 22 h 67"/>
                    <a:gd name="T20" fmla="*/ 42 w 42"/>
                    <a:gd name="T21" fmla="*/ 11 h 67"/>
                    <a:gd name="T22" fmla="*/ 24 w 42"/>
                    <a:gd name="T23" fmla="*/ 0 h 67"/>
                    <a:gd name="T24" fmla="*/ 8 w 42"/>
                    <a:gd name="T25" fmla="*/ 35 h 67"/>
                    <a:gd name="T26" fmla="*/ 24 w 42"/>
                    <a:gd name="T27" fmla="*/ 41 h 67"/>
                    <a:gd name="T28" fmla="*/ 23 w 42"/>
                    <a:gd name="T29" fmla="*/ 61 h 67"/>
                    <a:gd name="T30" fmla="*/ 7 w 42"/>
                    <a:gd name="T31" fmla="*/ 61 h 67"/>
                    <a:gd name="T32" fmla="*/ 8 w 42"/>
                    <a:gd name="T33" fmla="*/ 46 h 67"/>
                    <a:gd name="T34" fmla="*/ 16 w 42"/>
                    <a:gd name="T35" fmla="*/ 51 h 67"/>
                    <a:gd name="T36" fmla="*/ 12 w 42"/>
                    <a:gd name="T37" fmla="*/ 56 h 67"/>
                    <a:gd name="T38" fmla="*/ 19 w 42"/>
                    <a:gd name="T39" fmla="*/ 57 h 67"/>
                    <a:gd name="T40" fmla="*/ 21 w 42"/>
                    <a:gd name="T41" fmla="*/ 45 h 67"/>
                    <a:gd name="T42" fmla="*/ 2 w 42"/>
                    <a:gd name="T43" fmla="*/ 45 h 67"/>
                    <a:gd name="T44" fmla="*/ 3 w 42"/>
                    <a:gd name="T45" fmla="*/ 66 h 67"/>
                    <a:gd name="T46" fmla="*/ 29 w 42"/>
                    <a:gd name="T47"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2" h="67">
                      <a:moveTo>
                        <a:pt x="29" y="67"/>
                      </a:moveTo>
                      <a:cubicBezTo>
                        <a:pt x="29" y="36"/>
                        <a:pt x="29" y="36"/>
                        <a:pt x="29" y="36"/>
                      </a:cubicBezTo>
                      <a:cubicBezTo>
                        <a:pt x="14" y="29"/>
                        <a:pt x="14" y="29"/>
                        <a:pt x="14" y="29"/>
                      </a:cubicBezTo>
                      <a:cubicBezTo>
                        <a:pt x="14" y="29"/>
                        <a:pt x="18" y="17"/>
                        <a:pt x="25" y="9"/>
                      </a:cubicBezTo>
                      <a:cubicBezTo>
                        <a:pt x="32" y="14"/>
                        <a:pt x="32" y="14"/>
                        <a:pt x="32" y="14"/>
                      </a:cubicBezTo>
                      <a:cubicBezTo>
                        <a:pt x="32" y="14"/>
                        <a:pt x="34" y="25"/>
                        <a:pt x="27" y="24"/>
                      </a:cubicBezTo>
                      <a:cubicBezTo>
                        <a:pt x="27" y="24"/>
                        <a:pt x="32" y="16"/>
                        <a:pt x="30" y="15"/>
                      </a:cubicBezTo>
                      <a:cubicBezTo>
                        <a:pt x="28" y="14"/>
                        <a:pt x="26" y="14"/>
                        <a:pt x="26" y="14"/>
                      </a:cubicBezTo>
                      <a:cubicBezTo>
                        <a:pt x="26" y="14"/>
                        <a:pt x="14" y="25"/>
                        <a:pt x="22" y="30"/>
                      </a:cubicBezTo>
                      <a:cubicBezTo>
                        <a:pt x="30" y="34"/>
                        <a:pt x="34" y="27"/>
                        <a:pt x="37" y="22"/>
                      </a:cubicBezTo>
                      <a:cubicBezTo>
                        <a:pt x="40" y="17"/>
                        <a:pt x="42" y="11"/>
                        <a:pt x="42" y="11"/>
                      </a:cubicBezTo>
                      <a:cubicBezTo>
                        <a:pt x="24" y="0"/>
                        <a:pt x="24" y="0"/>
                        <a:pt x="24" y="0"/>
                      </a:cubicBezTo>
                      <a:cubicBezTo>
                        <a:pt x="24" y="0"/>
                        <a:pt x="9" y="15"/>
                        <a:pt x="8" y="35"/>
                      </a:cubicBezTo>
                      <a:cubicBezTo>
                        <a:pt x="24" y="41"/>
                        <a:pt x="24" y="41"/>
                        <a:pt x="24" y="41"/>
                      </a:cubicBezTo>
                      <a:cubicBezTo>
                        <a:pt x="23" y="61"/>
                        <a:pt x="23" y="61"/>
                        <a:pt x="23" y="61"/>
                      </a:cubicBezTo>
                      <a:cubicBezTo>
                        <a:pt x="7" y="61"/>
                        <a:pt x="7" y="61"/>
                        <a:pt x="7" y="61"/>
                      </a:cubicBezTo>
                      <a:cubicBezTo>
                        <a:pt x="8" y="46"/>
                        <a:pt x="8" y="46"/>
                        <a:pt x="8" y="46"/>
                      </a:cubicBezTo>
                      <a:cubicBezTo>
                        <a:pt x="16" y="51"/>
                        <a:pt x="16" y="51"/>
                        <a:pt x="16" y="51"/>
                      </a:cubicBezTo>
                      <a:cubicBezTo>
                        <a:pt x="16" y="51"/>
                        <a:pt x="14" y="55"/>
                        <a:pt x="12" y="56"/>
                      </a:cubicBezTo>
                      <a:cubicBezTo>
                        <a:pt x="10" y="56"/>
                        <a:pt x="15" y="61"/>
                        <a:pt x="19" y="57"/>
                      </a:cubicBezTo>
                      <a:cubicBezTo>
                        <a:pt x="24" y="53"/>
                        <a:pt x="21" y="45"/>
                        <a:pt x="21" y="45"/>
                      </a:cubicBezTo>
                      <a:cubicBezTo>
                        <a:pt x="21" y="45"/>
                        <a:pt x="3" y="37"/>
                        <a:pt x="2" y="45"/>
                      </a:cubicBezTo>
                      <a:cubicBezTo>
                        <a:pt x="0" y="52"/>
                        <a:pt x="3" y="66"/>
                        <a:pt x="3" y="66"/>
                      </a:cubicBezTo>
                      <a:lnTo>
                        <a:pt x="29" y="6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2" tIns="60941" rIns="121882" bIns="6094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399" b="0" i="0" u="none" strike="noStrike" kern="1200" cap="none" spc="0" normalizeH="0" baseline="0" noProof="0" dirty="0">
                    <a:ln>
                      <a:noFill/>
                    </a:ln>
                    <a:solidFill>
                      <a:srgbClr val="C00000"/>
                    </a:solidFill>
                    <a:effectLst/>
                    <a:uLnTx/>
                    <a:uFillTx/>
                    <a:latin typeface="微软雅黑" panose="020B0503020204020204" pitchFamily="34" charset="-122"/>
                    <a:ea typeface="微软雅黑"/>
                    <a:cs typeface="+mn-cs"/>
                  </a:endParaRPr>
                </a:p>
              </p:txBody>
            </p:sp>
            <p:sp>
              <p:nvSpPr>
                <p:cNvPr id="145" name="Freeform 14"/>
                <p:cNvSpPr>
                  <a:spLocks/>
                </p:cNvSpPr>
                <p:nvPr/>
              </p:nvSpPr>
              <p:spPr bwMode="auto">
                <a:xfrm>
                  <a:off x="-17462" y="566738"/>
                  <a:ext cx="163513" cy="257175"/>
                </a:xfrm>
                <a:custGeom>
                  <a:avLst/>
                  <a:gdLst>
                    <a:gd name="T0" fmla="*/ 28 w 43"/>
                    <a:gd name="T1" fmla="*/ 28 h 68"/>
                    <a:gd name="T2" fmla="*/ 11 w 43"/>
                    <a:gd name="T3" fmla="*/ 30 h 68"/>
                    <a:gd name="T4" fmla="*/ 11 w 43"/>
                    <a:gd name="T5" fmla="*/ 7 h 68"/>
                    <a:gd name="T6" fmla="*/ 19 w 43"/>
                    <a:gd name="T7" fmla="*/ 7 h 68"/>
                    <a:gd name="T8" fmla="*/ 20 w 43"/>
                    <a:gd name="T9" fmla="*/ 19 h 68"/>
                    <a:gd name="T10" fmla="*/ 18 w 43"/>
                    <a:gd name="T11" fmla="*/ 10 h 68"/>
                    <a:gd name="T12" fmla="*/ 14 w 43"/>
                    <a:gd name="T13" fmla="*/ 10 h 68"/>
                    <a:gd name="T14" fmla="*/ 19 w 43"/>
                    <a:gd name="T15" fmla="*/ 26 h 68"/>
                    <a:gd name="T16" fmla="*/ 28 w 43"/>
                    <a:gd name="T17" fmla="*/ 12 h 68"/>
                    <a:gd name="T18" fmla="*/ 26 w 43"/>
                    <a:gd name="T19" fmla="*/ 0 h 68"/>
                    <a:gd name="T20" fmla="*/ 5 w 43"/>
                    <a:gd name="T21" fmla="*/ 0 h 68"/>
                    <a:gd name="T22" fmla="*/ 9 w 43"/>
                    <a:gd name="T23" fmla="*/ 38 h 68"/>
                    <a:gd name="T24" fmla="*/ 26 w 43"/>
                    <a:gd name="T25" fmla="*/ 35 h 68"/>
                    <a:gd name="T26" fmla="*/ 35 w 43"/>
                    <a:gd name="T27" fmla="*/ 52 h 68"/>
                    <a:gd name="T28" fmla="*/ 21 w 43"/>
                    <a:gd name="T29" fmla="*/ 60 h 68"/>
                    <a:gd name="T30" fmla="*/ 14 w 43"/>
                    <a:gd name="T31" fmla="*/ 47 h 68"/>
                    <a:gd name="T32" fmla="*/ 23 w 43"/>
                    <a:gd name="T33" fmla="*/ 48 h 68"/>
                    <a:gd name="T34" fmla="*/ 23 w 43"/>
                    <a:gd name="T35" fmla="*/ 53 h 68"/>
                    <a:gd name="T36" fmla="*/ 30 w 43"/>
                    <a:gd name="T37" fmla="*/ 51 h 68"/>
                    <a:gd name="T38" fmla="*/ 26 w 43"/>
                    <a:gd name="T39" fmla="*/ 40 h 68"/>
                    <a:gd name="T40" fmla="*/ 8 w 43"/>
                    <a:gd name="T41" fmla="*/ 49 h 68"/>
                    <a:gd name="T42" fmla="*/ 20 w 43"/>
                    <a:gd name="T43" fmla="*/ 68 h 68"/>
                    <a:gd name="T44" fmla="*/ 43 w 43"/>
                    <a:gd name="T45" fmla="*/ 55 h 68"/>
                    <a:gd name="T46" fmla="*/ 28 w 43"/>
                    <a:gd name="T47" fmla="*/ 2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3" h="68">
                      <a:moveTo>
                        <a:pt x="28" y="28"/>
                      </a:moveTo>
                      <a:cubicBezTo>
                        <a:pt x="11" y="30"/>
                        <a:pt x="11" y="30"/>
                        <a:pt x="11" y="30"/>
                      </a:cubicBezTo>
                      <a:cubicBezTo>
                        <a:pt x="11" y="30"/>
                        <a:pt x="9" y="17"/>
                        <a:pt x="11" y="7"/>
                      </a:cubicBezTo>
                      <a:cubicBezTo>
                        <a:pt x="19" y="7"/>
                        <a:pt x="19" y="7"/>
                        <a:pt x="19" y="7"/>
                      </a:cubicBezTo>
                      <a:cubicBezTo>
                        <a:pt x="19" y="7"/>
                        <a:pt x="26" y="16"/>
                        <a:pt x="20" y="19"/>
                      </a:cubicBezTo>
                      <a:cubicBezTo>
                        <a:pt x="20" y="19"/>
                        <a:pt x="20" y="10"/>
                        <a:pt x="18" y="10"/>
                      </a:cubicBezTo>
                      <a:cubicBezTo>
                        <a:pt x="16" y="10"/>
                        <a:pt x="14" y="10"/>
                        <a:pt x="14" y="10"/>
                      </a:cubicBezTo>
                      <a:cubicBezTo>
                        <a:pt x="14" y="10"/>
                        <a:pt x="10" y="26"/>
                        <a:pt x="19" y="26"/>
                      </a:cubicBezTo>
                      <a:cubicBezTo>
                        <a:pt x="28" y="26"/>
                        <a:pt x="28" y="18"/>
                        <a:pt x="28" y="12"/>
                      </a:cubicBezTo>
                      <a:cubicBezTo>
                        <a:pt x="28" y="6"/>
                        <a:pt x="26" y="0"/>
                        <a:pt x="26" y="0"/>
                      </a:cubicBezTo>
                      <a:cubicBezTo>
                        <a:pt x="5" y="0"/>
                        <a:pt x="5" y="0"/>
                        <a:pt x="5" y="0"/>
                      </a:cubicBezTo>
                      <a:cubicBezTo>
                        <a:pt x="5" y="0"/>
                        <a:pt x="0" y="19"/>
                        <a:pt x="9" y="38"/>
                      </a:cubicBezTo>
                      <a:cubicBezTo>
                        <a:pt x="26" y="35"/>
                        <a:pt x="26" y="35"/>
                        <a:pt x="26" y="35"/>
                      </a:cubicBezTo>
                      <a:cubicBezTo>
                        <a:pt x="35" y="52"/>
                        <a:pt x="35" y="52"/>
                        <a:pt x="35" y="52"/>
                      </a:cubicBezTo>
                      <a:cubicBezTo>
                        <a:pt x="21" y="60"/>
                        <a:pt x="21" y="60"/>
                        <a:pt x="21" y="60"/>
                      </a:cubicBezTo>
                      <a:cubicBezTo>
                        <a:pt x="14" y="47"/>
                        <a:pt x="14" y="47"/>
                        <a:pt x="14" y="47"/>
                      </a:cubicBezTo>
                      <a:cubicBezTo>
                        <a:pt x="23" y="48"/>
                        <a:pt x="23" y="48"/>
                        <a:pt x="23" y="48"/>
                      </a:cubicBezTo>
                      <a:cubicBezTo>
                        <a:pt x="23" y="48"/>
                        <a:pt x="25" y="52"/>
                        <a:pt x="23" y="53"/>
                      </a:cubicBezTo>
                      <a:cubicBezTo>
                        <a:pt x="21" y="55"/>
                        <a:pt x="28" y="57"/>
                        <a:pt x="30" y="51"/>
                      </a:cubicBezTo>
                      <a:cubicBezTo>
                        <a:pt x="32" y="45"/>
                        <a:pt x="26" y="40"/>
                        <a:pt x="26" y="40"/>
                      </a:cubicBezTo>
                      <a:cubicBezTo>
                        <a:pt x="26" y="40"/>
                        <a:pt x="6" y="42"/>
                        <a:pt x="8" y="49"/>
                      </a:cubicBezTo>
                      <a:cubicBezTo>
                        <a:pt x="11" y="57"/>
                        <a:pt x="20" y="68"/>
                        <a:pt x="20" y="68"/>
                      </a:cubicBezTo>
                      <a:cubicBezTo>
                        <a:pt x="43" y="55"/>
                        <a:pt x="43" y="55"/>
                        <a:pt x="43" y="55"/>
                      </a:cubicBezTo>
                      <a:lnTo>
                        <a:pt x="28"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2" tIns="60941" rIns="121882" bIns="6094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399" b="0" i="0" u="none" strike="noStrike" kern="1200" cap="none" spc="0" normalizeH="0" baseline="0" noProof="0" dirty="0">
                    <a:ln>
                      <a:noFill/>
                    </a:ln>
                    <a:solidFill>
                      <a:srgbClr val="C00000"/>
                    </a:solidFill>
                    <a:effectLst/>
                    <a:uLnTx/>
                    <a:uFillTx/>
                    <a:latin typeface="微软雅黑" panose="020B0503020204020204" pitchFamily="34" charset="-122"/>
                    <a:ea typeface="微软雅黑"/>
                    <a:cs typeface="+mn-cs"/>
                  </a:endParaRPr>
                </a:p>
              </p:txBody>
            </p:sp>
            <p:sp>
              <p:nvSpPr>
                <p:cNvPr id="146" name="Freeform 15"/>
                <p:cNvSpPr>
                  <a:spLocks/>
                </p:cNvSpPr>
                <p:nvPr/>
              </p:nvSpPr>
              <p:spPr bwMode="auto">
                <a:xfrm>
                  <a:off x="73026" y="812800"/>
                  <a:ext cx="227013" cy="230187"/>
                </a:xfrm>
                <a:custGeom>
                  <a:avLst/>
                  <a:gdLst>
                    <a:gd name="T0" fmla="*/ 34 w 60"/>
                    <a:gd name="T1" fmla="*/ 23 h 61"/>
                    <a:gd name="T2" fmla="*/ 20 w 60"/>
                    <a:gd name="T3" fmla="*/ 33 h 61"/>
                    <a:gd name="T4" fmla="*/ 8 w 60"/>
                    <a:gd name="T5" fmla="*/ 13 h 61"/>
                    <a:gd name="T6" fmla="*/ 16 w 60"/>
                    <a:gd name="T7" fmla="*/ 9 h 61"/>
                    <a:gd name="T8" fmla="*/ 22 w 60"/>
                    <a:gd name="T9" fmla="*/ 19 h 61"/>
                    <a:gd name="T10" fmla="*/ 16 w 60"/>
                    <a:gd name="T11" fmla="*/ 12 h 61"/>
                    <a:gd name="T12" fmla="*/ 12 w 60"/>
                    <a:gd name="T13" fmla="*/ 14 h 61"/>
                    <a:gd name="T14" fmla="*/ 25 w 60"/>
                    <a:gd name="T15" fmla="*/ 26 h 61"/>
                    <a:gd name="T16" fmla="*/ 25 w 60"/>
                    <a:gd name="T17" fmla="*/ 9 h 61"/>
                    <a:gd name="T18" fmla="*/ 18 w 60"/>
                    <a:gd name="T19" fmla="*/ 0 h 61"/>
                    <a:gd name="T20" fmla="*/ 0 w 60"/>
                    <a:gd name="T21" fmla="*/ 10 h 61"/>
                    <a:gd name="T22" fmla="*/ 22 w 60"/>
                    <a:gd name="T23" fmla="*/ 41 h 61"/>
                    <a:gd name="T24" fmla="*/ 35 w 60"/>
                    <a:gd name="T25" fmla="*/ 30 h 61"/>
                    <a:gd name="T26" fmla="*/ 52 w 60"/>
                    <a:gd name="T27" fmla="*/ 40 h 61"/>
                    <a:gd name="T28" fmla="*/ 44 w 60"/>
                    <a:gd name="T29" fmla="*/ 55 h 61"/>
                    <a:gd name="T30" fmla="*/ 31 w 60"/>
                    <a:gd name="T31" fmla="*/ 46 h 61"/>
                    <a:gd name="T32" fmla="*/ 39 w 60"/>
                    <a:gd name="T33" fmla="*/ 42 h 61"/>
                    <a:gd name="T34" fmla="*/ 42 w 60"/>
                    <a:gd name="T35" fmla="*/ 47 h 61"/>
                    <a:gd name="T36" fmla="*/ 47 w 60"/>
                    <a:gd name="T37" fmla="*/ 42 h 61"/>
                    <a:gd name="T38" fmla="*/ 38 w 60"/>
                    <a:gd name="T39" fmla="*/ 34 h 61"/>
                    <a:gd name="T40" fmla="*/ 27 w 60"/>
                    <a:gd name="T41" fmla="*/ 51 h 61"/>
                    <a:gd name="T42" fmla="*/ 46 w 60"/>
                    <a:gd name="T43" fmla="*/ 61 h 61"/>
                    <a:gd name="T44" fmla="*/ 60 w 60"/>
                    <a:gd name="T45" fmla="*/ 39 h 61"/>
                    <a:gd name="T46" fmla="*/ 34 w 60"/>
                    <a:gd name="T47" fmla="*/ 23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0" h="61">
                      <a:moveTo>
                        <a:pt x="34" y="23"/>
                      </a:moveTo>
                      <a:cubicBezTo>
                        <a:pt x="20" y="33"/>
                        <a:pt x="20" y="33"/>
                        <a:pt x="20" y="33"/>
                      </a:cubicBezTo>
                      <a:cubicBezTo>
                        <a:pt x="20" y="33"/>
                        <a:pt x="12" y="23"/>
                        <a:pt x="8" y="13"/>
                      </a:cubicBezTo>
                      <a:cubicBezTo>
                        <a:pt x="16" y="9"/>
                        <a:pt x="16" y="9"/>
                        <a:pt x="16" y="9"/>
                      </a:cubicBezTo>
                      <a:cubicBezTo>
                        <a:pt x="16" y="9"/>
                        <a:pt x="26" y="14"/>
                        <a:pt x="22" y="19"/>
                      </a:cubicBezTo>
                      <a:cubicBezTo>
                        <a:pt x="22" y="19"/>
                        <a:pt x="18" y="11"/>
                        <a:pt x="16" y="12"/>
                      </a:cubicBezTo>
                      <a:cubicBezTo>
                        <a:pt x="14" y="13"/>
                        <a:pt x="12" y="14"/>
                        <a:pt x="12" y="14"/>
                      </a:cubicBezTo>
                      <a:cubicBezTo>
                        <a:pt x="12" y="14"/>
                        <a:pt x="17" y="30"/>
                        <a:pt x="25" y="26"/>
                      </a:cubicBezTo>
                      <a:cubicBezTo>
                        <a:pt x="33" y="21"/>
                        <a:pt x="29" y="14"/>
                        <a:pt x="25" y="9"/>
                      </a:cubicBezTo>
                      <a:cubicBezTo>
                        <a:pt x="22" y="4"/>
                        <a:pt x="18" y="0"/>
                        <a:pt x="18" y="0"/>
                      </a:cubicBezTo>
                      <a:cubicBezTo>
                        <a:pt x="0" y="10"/>
                        <a:pt x="0" y="10"/>
                        <a:pt x="0" y="10"/>
                      </a:cubicBezTo>
                      <a:cubicBezTo>
                        <a:pt x="0" y="10"/>
                        <a:pt x="5" y="30"/>
                        <a:pt x="22" y="41"/>
                      </a:cubicBezTo>
                      <a:cubicBezTo>
                        <a:pt x="35" y="30"/>
                        <a:pt x="35" y="30"/>
                        <a:pt x="35" y="30"/>
                      </a:cubicBezTo>
                      <a:cubicBezTo>
                        <a:pt x="52" y="40"/>
                        <a:pt x="52" y="40"/>
                        <a:pt x="52" y="40"/>
                      </a:cubicBezTo>
                      <a:cubicBezTo>
                        <a:pt x="44" y="55"/>
                        <a:pt x="44" y="55"/>
                        <a:pt x="44" y="55"/>
                      </a:cubicBezTo>
                      <a:cubicBezTo>
                        <a:pt x="31" y="46"/>
                        <a:pt x="31" y="46"/>
                        <a:pt x="31" y="46"/>
                      </a:cubicBezTo>
                      <a:cubicBezTo>
                        <a:pt x="39" y="42"/>
                        <a:pt x="39" y="42"/>
                        <a:pt x="39" y="42"/>
                      </a:cubicBezTo>
                      <a:cubicBezTo>
                        <a:pt x="39" y="42"/>
                        <a:pt x="43" y="45"/>
                        <a:pt x="42" y="47"/>
                      </a:cubicBezTo>
                      <a:cubicBezTo>
                        <a:pt x="42" y="50"/>
                        <a:pt x="48" y="48"/>
                        <a:pt x="47" y="42"/>
                      </a:cubicBezTo>
                      <a:cubicBezTo>
                        <a:pt x="46" y="36"/>
                        <a:pt x="38" y="34"/>
                        <a:pt x="38" y="34"/>
                      </a:cubicBezTo>
                      <a:cubicBezTo>
                        <a:pt x="38" y="34"/>
                        <a:pt x="21" y="46"/>
                        <a:pt x="27" y="51"/>
                      </a:cubicBezTo>
                      <a:cubicBezTo>
                        <a:pt x="33" y="56"/>
                        <a:pt x="46" y="61"/>
                        <a:pt x="46" y="61"/>
                      </a:cubicBezTo>
                      <a:cubicBezTo>
                        <a:pt x="60" y="39"/>
                        <a:pt x="60" y="39"/>
                        <a:pt x="60" y="39"/>
                      </a:cubicBezTo>
                      <a:lnTo>
                        <a:pt x="34"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2" tIns="60941" rIns="121882" bIns="6094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399" b="0" i="0" u="none" strike="noStrike" kern="1200" cap="none" spc="0" normalizeH="0" baseline="0" noProof="0" dirty="0">
                    <a:ln>
                      <a:noFill/>
                    </a:ln>
                    <a:solidFill>
                      <a:srgbClr val="C00000"/>
                    </a:solidFill>
                    <a:effectLst/>
                    <a:uLnTx/>
                    <a:uFillTx/>
                    <a:latin typeface="微软雅黑" panose="020B0503020204020204" pitchFamily="34" charset="-122"/>
                    <a:ea typeface="微软雅黑"/>
                    <a:cs typeface="+mn-cs"/>
                  </a:endParaRPr>
                </a:p>
              </p:txBody>
            </p:sp>
            <p:sp>
              <p:nvSpPr>
                <p:cNvPr id="147" name="Freeform 16"/>
                <p:cNvSpPr>
                  <a:spLocks/>
                </p:cNvSpPr>
                <p:nvPr/>
              </p:nvSpPr>
              <p:spPr bwMode="auto">
                <a:xfrm>
                  <a:off x="274638" y="993775"/>
                  <a:ext cx="254000" cy="155575"/>
                </a:xfrm>
                <a:custGeom>
                  <a:avLst/>
                  <a:gdLst>
                    <a:gd name="T0" fmla="*/ 30 w 67"/>
                    <a:gd name="T1" fmla="*/ 27 h 41"/>
                    <a:gd name="T2" fmla="*/ 10 w 67"/>
                    <a:gd name="T3" fmla="*/ 17 h 41"/>
                    <a:gd name="T4" fmla="*/ 14 w 67"/>
                    <a:gd name="T5" fmla="*/ 9 h 41"/>
                    <a:gd name="T6" fmla="*/ 24 w 67"/>
                    <a:gd name="T7" fmla="*/ 14 h 41"/>
                    <a:gd name="T8" fmla="*/ 16 w 67"/>
                    <a:gd name="T9" fmla="*/ 12 h 41"/>
                    <a:gd name="T10" fmla="*/ 14 w 67"/>
                    <a:gd name="T11" fmla="*/ 15 h 41"/>
                    <a:gd name="T12" fmla="*/ 30 w 67"/>
                    <a:gd name="T13" fmla="*/ 19 h 41"/>
                    <a:gd name="T14" fmla="*/ 22 w 67"/>
                    <a:gd name="T15" fmla="*/ 4 h 41"/>
                    <a:gd name="T16" fmla="*/ 11 w 67"/>
                    <a:gd name="T17" fmla="*/ 0 h 41"/>
                    <a:gd name="T18" fmla="*/ 0 w 67"/>
                    <a:gd name="T19" fmla="*/ 18 h 41"/>
                    <a:gd name="T20" fmla="*/ 35 w 67"/>
                    <a:gd name="T21" fmla="*/ 33 h 41"/>
                    <a:gd name="T22" fmla="*/ 41 w 67"/>
                    <a:gd name="T23" fmla="*/ 17 h 41"/>
                    <a:gd name="T24" fmla="*/ 61 w 67"/>
                    <a:gd name="T25" fmla="*/ 18 h 41"/>
                    <a:gd name="T26" fmla="*/ 61 w 67"/>
                    <a:gd name="T27" fmla="*/ 35 h 41"/>
                    <a:gd name="T28" fmla="*/ 46 w 67"/>
                    <a:gd name="T29" fmla="*/ 34 h 41"/>
                    <a:gd name="T30" fmla="*/ 51 w 67"/>
                    <a:gd name="T31" fmla="*/ 26 h 41"/>
                    <a:gd name="T32" fmla="*/ 56 w 67"/>
                    <a:gd name="T33" fmla="*/ 29 h 41"/>
                    <a:gd name="T34" fmla="*/ 58 w 67"/>
                    <a:gd name="T35" fmla="*/ 22 h 41"/>
                    <a:gd name="T36" fmla="*/ 45 w 67"/>
                    <a:gd name="T37" fmla="*/ 20 h 41"/>
                    <a:gd name="T38" fmla="*/ 45 w 67"/>
                    <a:gd name="T39" fmla="*/ 40 h 41"/>
                    <a:gd name="T40" fmla="*/ 67 w 67"/>
                    <a:gd name="T41" fmla="*/ 39 h 41"/>
                    <a:gd name="T42" fmla="*/ 67 w 67"/>
                    <a:gd name="T43" fmla="*/ 13 h 41"/>
                    <a:gd name="T44" fmla="*/ 37 w 67"/>
                    <a:gd name="T45" fmla="*/ 12 h 41"/>
                    <a:gd name="T46" fmla="*/ 30 w 67"/>
                    <a:gd name="T47" fmla="*/ 27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7" h="41">
                      <a:moveTo>
                        <a:pt x="30" y="27"/>
                      </a:moveTo>
                      <a:cubicBezTo>
                        <a:pt x="30" y="27"/>
                        <a:pt x="17" y="23"/>
                        <a:pt x="10" y="17"/>
                      </a:cubicBezTo>
                      <a:cubicBezTo>
                        <a:pt x="14" y="9"/>
                        <a:pt x="14" y="9"/>
                        <a:pt x="14" y="9"/>
                      </a:cubicBezTo>
                      <a:cubicBezTo>
                        <a:pt x="14" y="9"/>
                        <a:pt x="25" y="8"/>
                        <a:pt x="24" y="14"/>
                      </a:cubicBezTo>
                      <a:cubicBezTo>
                        <a:pt x="24" y="14"/>
                        <a:pt x="17" y="10"/>
                        <a:pt x="16" y="12"/>
                      </a:cubicBezTo>
                      <a:cubicBezTo>
                        <a:pt x="15" y="13"/>
                        <a:pt x="14" y="15"/>
                        <a:pt x="14" y="15"/>
                      </a:cubicBezTo>
                      <a:cubicBezTo>
                        <a:pt x="14" y="15"/>
                        <a:pt x="25" y="27"/>
                        <a:pt x="30" y="19"/>
                      </a:cubicBezTo>
                      <a:cubicBezTo>
                        <a:pt x="35" y="11"/>
                        <a:pt x="28" y="7"/>
                        <a:pt x="22" y="4"/>
                      </a:cubicBezTo>
                      <a:cubicBezTo>
                        <a:pt x="17" y="2"/>
                        <a:pt x="11" y="0"/>
                        <a:pt x="11" y="0"/>
                      </a:cubicBezTo>
                      <a:cubicBezTo>
                        <a:pt x="0" y="18"/>
                        <a:pt x="0" y="18"/>
                        <a:pt x="0" y="18"/>
                      </a:cubicBezTo>
                      <a:cubicBezTo>
                        <a:pt x="0" y="18"/>
                        <a:pt x="15" y="32"/>
                        <a:pt x="35" y="33"/>
                      </a:cubicBezTo>
                      <a:cubicBezTo>
                        <a:pt x="41" y="17"/>
                        <a:pt x="41" y="17"/>
                        <a:pt x="41" y="17"/>
                      </a:cubicBezTo>
                      <a:cubicBezTo>
                        <a:pt x="61" y="18"/>
                        <a:pt x="61" y="18"/>
                        <a:pt x="61" y="18"/>
                      </a:cubicBezTo>
                      <a:cubicBezTo>
                        <a:pt x="61" y="35"/>
                        <a:pt x="61" y="35"/>
                        <a:pt x="61" y="35"/>
                      </a:cubicBezTo>
                      <a:cubicBezTo>
                        <a:pt x="46" y="34"/>
                        <a:pt x="46" y="34"/>
                        <a:pt x="46" y="34"/>
                      </a:cubicBezTo>
                      <a:cubicBezTo>
                        <a:pt x="51" y="26"/>
                        <a:pt x="51" y="26"/>
                        <a:pt x="51" y="26"/>
                      </a:cubicBezTo>
                      <a:cubicBezTo>
                        <a:pt x="51" y="26"/>
                        <a:pt x="55" y="27"/>
                        <a:pt x="56" y="29"/>
                      </a:cubicBezTo>
                      <a:cubicBezTo>
                        <a:pt x="57" y="31"/>
                        <a:pt x="61" y="27"/>
                        <a:pt x="58" y="22"/>
                      </a:cubicBezTo>
                      <a:cubicBezTo>
                        <a:pt x="53" y="18"/>
                        <a:pt x="45" y="20"/>
                        <a:pt x="45" y="20"/>
                      </a:cubicBezTo>
                      <a:cubicBezTo>
                        <a:pt x="45" y="20"/>
                        <a:pt x="37" y="38"/>
                        <a:pt x="45" y="40"/>
                      </a:cubicBezTo>
                      <a:cubicBezTo>
                        <a:pt x="53" y="41"/>
                        <a:pt x="67" y="39"/>
                        <a:pt x="67" y="39"/>
                      </a:cubicBezTo>
                      <a:cubicBezTo>
                        <a:pt x="67" y="13"/>
                        <a:pt x="67" y="13"/>
                        <a:pt x="67" y="13"/>
                      </a:cubicBezTo>
                      <a:cubicBezTo>
                        <a:pt x="37" y="12"/>
                        <a:pt x="37" y="12"/>
                        <a:pt x="37" y="12"/>
                      </a:cubicBezTo>
                      <a:lnTo>
                        <a:pt x="30"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2" tIns="60941" rIns="121882" bIns="6094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399" b="0" i="0" u="none" strike="noStrike" kern="1200" cap="none" spc="0" normalizeH="0" baseline="0" noProof="0" dirty="0">
                    <a:ln>
                      <a:noFill/>
                    </a:ln>
                    <a:solidFill>
                      <a:srgbClr val="C00000"/>
                    </a:solidFill>
                    <a:effectLst/>
                    <a:uLnTx/>
                    <a:uFillTx/>
                    <a:latin typeface="微软雅黑" panose="020B0503020204020204" pitchFamily="34" charset="-122"/>
                    <a:ea typeface="微软雅黑"/>
                    <a:cs typeface="+mn-cs"/>
                  </a:endParaRPr>
                </a:p>
              </p:txBody>
            </p:sp>
          </p:grpSp>
        </p:grpSp>
        <p:sp>
          <p:nvSpPr>
            <p:cNvPr id="133" name="矩形 132"/>
            <p:cNvSpPr/>
            <p:nvPr/>
          </p:nvSpPr>
          <p:spPr>
            <a:xfrm>
              <a:off x="1642436" y="3603006"/>
              <a:ext cx="771778" cy="638336"/>
            </a:xfrm>
            <a:prstGeom prst="rect">
              <a:avLst/>
            </a:prstGeom>
            <a:noFill/>
            <a:ln w="9525">
              <a:noFill/>
              <a:miter lim="800000"/>
              <a:headEnd/>
              <a:tailEnd/>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4000" b="0" i="0" u="none" strike="noStrike" kern="1200" cap="none" spc="0" normalizeH="0" baseline="0" noProof="0" dirty="0">
                  <a:ln>
                    <a:noFill/>
                  </a:ln>
                  <a:solidFill>
                    <a:srgbClr val="FFFFFF"/>
                  </a:solidFill>
                  <a:effectLst/>
                  <a:uLnTx/>
                  <a:uFillTx/>
                  <a:latin typeface="迷你简剪纸" panose="03000509000000000000" pitchFamily="65" charset="-122"/>
                  <a:ea typeface="迷你简剪纸" panose="03000509000000000000" pitchFamily="65" charset="-122"/>
                  <a:cs typeface="+mn-cs"/>
                  <a:sym typeface="微软雅黑" pitchFamily="34" charset="-122"/>
                </a:rPr>
                <a:t>输入标题</a:t>
              </a:r>
            </a:p>
          </p:txBody>
        </p:sp>
      </p:grpSp>
      <p:sp>
        <p:nvSpPr>
          <p:cNvPr id="148" name="矩形 17"/>
          <p:cNvSpPr>
            <a:spLocks noChangeArrowheads="1"/>
          </p:cNvSpPr>
          <p:nvPr/>
        </p:nvSpPr>
        <p:spPr bwMode="auto">
          <a:xfrm>
            <a:off x="498338" y="3797903"/>
            <a:ext cx="2514593" cy="9325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bevel/>
                <a:headEnd/>
                <a:tailEnd/>
              </a14:hiddenLine>
            </a:ext>
          </a:extLst>
        </p:spPr>
        <p:txBody>
          <a:bodyPr wrap="square" lIns="91424" tIns="45713" rIns="91424" bIns="45713">
            <a:spAutoFit/>
          </a:bodyPr>
          <a:lstStyle/>
          <a:p>
            <a:pPr lvl="0" algn="just">
              <a:lnSpc>
                <a:spcPct val="130000"/>
              </a:lnSpc>
              <a:defRPr/>
            </a:pPr>
            <a:r>
              <a:rPr lang="zh-CN" altLang="en-US" sz="1400" dirty="0">
                <a:solidFill>
                  <a:srgbClr val="C01C1F"/>
                </a:solidFill>
                <a:latin typeface="微软雅黑" panose="020B0503020204020204" pitchFamily="34" charset="-122"/>
                <a:ea typeface="微软雅黑" pitchFamily="34" charset="-122"/>
              </a:rPr>
              <a:t>这里填写您所需要的内容这里填写您所需要的内容这里填写您所需要的内容</a:t>
            </a:r>
            <a:endParaRPr kumimoji="0" lang="zh-CN" altLang="en-US" sz="14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149" name="矩形 17"/>
          <p:cNvSpPr>
            <a:spLocks noChangeArrowheads="1"/>
          </p:cNvSpPr>
          <p:nvPr/>
        </p:nvSpPr>
        <p:spPr bwMode="auto">
          <a:xfrm>
            <a:off x="2870800" y="2441522"/>
            <a:ext cx="2555063" cy="9325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bevel/>
                <a:headEnd/>
                <a:tailEnd/>
              </a14:hiddenLine>
            </a:ext>
          </a:extLst>
        </p:spPr>
        <p:txBody>
          <a:bodyPr wrap="square" lIns="91424" tIns="45713" rIns="91424" bIns="45713">
            <a:spAutoFit/>
          </a:bodyPr>
          <a:lstStyle/>
          <a:p>
            <a:pPr lvl="0" algn="just">
              <a:lnSpc>
                <a:spcPct val="130000"/>
              </a:lnSpc>
              <a:defRPr/>
            </a:pPr>
            <a:r>
              <a:rPr lang="zh-CN" altLang="en-US" sz="1400" dirty="0">
                <a:solidFill>
                  <a:srgbClr val="C01C1F"/>
                </a:solidFill>
                <a:latin typeface="微软雅黑" panose="020B0503020204020204" pitchFamily="34" charset="-122"/>
                <a:ea typeface="微软雅黑" pitchFamily="34" charset="-122"/>
              </a:rPr>
              <a:t>这里填写您所需要的内容这里填写您所需要的内容这里填写您所需要的内容</a:t>
            </a:r>
            <a:endParaRPr kumimoji="0" lang="zh-CN" altLang="en-US" sz="14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150" name="矩形 17"/>
          <p:cNvSpPr>
            <a:spLocks noChangeArrowheads="1"/>
          </p:cNvSpPr>
          <p:nvPr/>
        </p:nvSpPr>
        <p:spPr bwMode="auto">
          <a:xfrm>
            <a:off x="5351317" y="3059309"/>
            <a:ext cx="2608272" cy="9325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bevel/>
                <a:headEnd/>
                <a:tailEnd/>
              </a14:hiddenLine>
            </a:ext>
          </a:extLst>
        </p:spPr>
        <p:txBody>
          <a:bodyPr wrap="square" lIns="91424" tIns="45713" rIns="91424" bIns="45713">
            <a:spAutoFit/>
          </a:bodyPr>
          <a:lstStyle/>
          <a:p>
            <a:pPr lvl="0" algn="just">
              <a:lnSpc>
                <a:spcPct val="130000"/>
              </a:lnSpc>
              <a:defRPr/>
            </a:pPr>
            <a:r>
              <a:rPr lang="zh-CN" altLang="en-US" sz="1400" dirty="0">
                <a:solidFill>
                  <a:srgbClr val="C01C1F"/>
                </a:solidFill>
                <a:latin typeface="微软雅黑" panose="020B0503020204020204" pitchFamily="34" charset="-122"/>
                <a:ea typeface="微软雅黑" pitchFamily="34" charset="-122"/>
              </a:rPr>
              <a:t>这里填写您所需要的内容这里填写您所需要的内容这里填写您所需要的内容</a:t>
            </a:r>
            <a:endParaRPr kumimoji="0" lang="zh-CN" altLang="en-US" sz="14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151" name="矩形 17"/>
          <p:cNvSpPr>
            <a:spLocks noChangeArrowheads="1"/>
          </p:cNvSpPr>
          <p:nvPr/>
        </p:nvSpPr>
        <p:spPr bwMode="auto">
          <a:xfrm>
            <a:off x="8315232" y="4289229"/>
            <a:ext cx="2605537" cy="6524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bevel/>
                <a:headEnd/>
                <a:tailEnd/>
              </a14:hiddenLine>
            </a:ext>
          </a:extLst>
        </p:spPr>
        <p:txBody>
          <a:bodyPr wrap="square" lIns="91424" tIns="45713" rIns="91424" bIns="45713">
            <a:spAutoFit/>
          </a:bodyPr>
          <a:lstStyle/>
          <a:p>
            <a:pPr lvl="0" algn="just">
              <a:lnSpc>
                <a:spcPct val="130000"/>
              </a:lnSpc>
              <a:defRPr/>
            </a:pPr>
            <a:r>
              <a:rPr lang="zh-CN" altLang="en-US" sz="1400" dirty="0">
                <a:solidFill>
                  <a:srgbClr val="C01C1F"/>
                </a:solidFill>
                <a:latin typeface="微软雅黑" panose="020B0503020204020204" pitchFamily="34" charset="-122"/>
                <a:ea typeface="微软雅黑" pitchFamily="34" charset="-122"/>
              </a:rPr>
              <a:t>这里填写您所需要的内容这里填写您所需要的内容</a:t>
            </a:r>
            <a:endParaRPr kumimoji="0" lang="zh-CN" altLang="en-US" sz="14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94" name="TextBox 3"/>
          <p:cNvSpPr txBox="1">
            <a:spLocks noChangeArrowheads="1"/>
          </p:cNvSpPr>
          <p:nvPr/>
        </p:nvSpPr>
        <p:spPr bwMode="auto">
          <a:xfrm>
            <a:off x="1594884" y="297629"/>
            <a:ext cx="4199860" cy="523220"/>
          </a:xfrm>
          <a:prstGeom prst="rect">
            <a:avLst/>
          </a:prstGeom>
          <a:noFill/>
          <a:ln w="9525">
            <a:noFill/>
            <a:miter lim="800000"/>
            <a:headEnd/>
            <a:tailEnd/>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srgbClr val="CC0000"/>
                </a:solidFill>
                <a:effectLst/>
                <a:uLnTx/>
                <a:uFillTx/>
                <a:latin typeface="迷你简剪纸" panose="03000509000000000000" pitchFamily="65" charset="-122"/>
                <a:ea typeface="迷你简剪纸" panose="03000509000000000000" pitchFamily="65" charset="-122"/>
                <a:cs typeface="+mn-cs"/>
              </a:rPr>
              <a:t>输入相关标题文字</a:t>
            </a:r>
          </a:p>
        </p:txBody>
      </p:sp>
    </p:spTree>
    <p:extLst>
      <p:ext uri="{BB962C8B-B14F-4D97-AF65-F5344CB8AC3E}">
        <p14:creationId xmlns:p14="http://schemas.microsoft.com/office/powerpoint/2010/main" val="2637870581"/>
      </p:ext>
    </p:extLst>
  </p:cSld>
  <p:clrMapOvr>
    <a:masterClrMapping/>
  </p:clrMapOvr>
  <p:transition spd="slow">
    <p:comb/>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94"/>
                                        </p:tgtEl>
                                        <p:attrNameLst>
                                          <p:attrName>style.visibility</p:attrName>
                                        </p:attrNameLst>
                                      </p:cBhvr>
                                      <p:to>
                                        <p:strVal val="visible"/>
                                      </p:to>
                                    </p:set>
                                    <p:animEffect transition="in" filter="wipe(left)">
                                      <p:cBhvr>
                                        <p:cTn id="7" dur="500"/>
                                        <p:tgtEl>
                                          <p:spTgt spid="94"/>
                                        </p:tgtEl>
                                      </p:cBhvr>
                                    </p:animEffect>
                                  </p:childTnLst>
                                </p:cTn>
                              </p:par>
                            </p:childTnLst>
                          </p:cTn>
                        </p:par>
                        <p:par>
                          <p:cTn id="8" fill="hold">
                            <p:stCondLst>
                              <p:cond delay="500"/>
                            </p:stCondLst>
                            <p:childTnLst>
                              <p:par>
                                <p:cTn id="9" presetID="18" presetClass="entr" presetSubtype="3" fill="hold" nodeType="afterEffect">
                                  <p:stCondLst>
                                    <p:cond delay="0"/>
                                  </p:stCondLst>
                                  <p:childTnLst>
                                    <p:set>
                                      <p:cBhvr>
                                        <p:cTn id="10" dur="1" fill="hold">
                                          <p:stCondLst>
                                            <p:cond delay="0"/>
                                          </p:stCondLst>
                                        </p:cTn>
                                        <p:tgtEl>
                                          <p:spTgt spid="34"/>
                                        </p:tgtEl>
                                        <p:attrNameLst>
                                          <p:attrName>style.visibility</p:attrName>
                                        </p:attrNameLst>
                                      </p:cBhvr>
                                      <p:to>
                                        <p:strVal val="visible"/>
                                      </p:to>
                                    </p:set>
                                    <p:animEffect transition="in" filter="strips(upRight)">
                                      <p:cBhvr>
                                        <p:cTn id="11" dur="300"/>
                                        <p:tgtEl>
                                          <p:spTgt spid="34"/>
                                        </p:tgtEl>
                                      </p:cBhvr>
                                    </p:animEffect>
                                  </p:childTnLst>
                                </p:cTn>
                              </p:par>
                            </p:childTnLst>
                          </p:cTn>
                        </p:par>
                        <p:par>
                          <p:cTn id="12" fill="hold">
                            <p:stCondLst>
                              <p:cond delay="800"/>
                            </p:stCondLst>
                            <p:childTnLst>
                              <p:par>
                                <p:cTn id="13" presetID="53" presetClass="entr" presetSubtype="16" fill="hold" nodeType="afterEffect">
                                  <p:stCondLst>
                                    <p:cond delay="0"/>
                                  </p:stCondLst>
                                  <p:childTnLst>
                                    <p:set>
                                      <p:cBhvr>
                                        <p:cTn id="14" dur="1" fill="hold">
                                          <p:stCondLst>
                                            <p:cond delay="0"/>
                                          </p:stCondLst>
                                        </p:cTn>
                                        <p:tgtEl>
                                          <p:spTgt spid="20"/>
                                        </p:tgtEl>
                                        <p:attrNameLst>
                                          <p:attrName>style.visibility</p:attrName>
                                        </p:attrNameLst>
                                      </p:cBhvr>
                                      <p:to>
                                        <p:strVal val="visible"/>
                                      </p:to>
                                    </p:set>
                                    <p:anim calcmode="lin" valueType="num">
                                      <p:cBhvr>
                                        <p:cTn id="15" dur="500" fill="hold"/>
                                        <p:tgtEl>
                                          <p:spTgt spid="20"/>
                                        </p:tgtEl>
                                        <p:attrNameLst>
                                          <p:attrName>ppt_w</p:attrName>
                                        </p:attrNameLst>
                                      </p:cBhvr>
                                      <p:tavLst>
                                        <p:tav tm="0">
                                          <p:val>
                                            <p:fltVal val="0"/>
                                          </p:val>
                                        </p:tav>
                                        <p:tav tm="100000">
                                          <p:val>
                                            <p:strVal val="#ppt_w"/>
                                          </p:val>
                                        </p:tav>
                                      </p:tavLst>
                                    </p:anim>
                                    <p:anim calcmode="lin" valueType="num">
                                      <p:cBhvr>
                                        <p:cTn id="16" dur="500" fill="hold"/>
                                        <p:tgtEl>
                                          <p:spTgt spid="20"/>
                                        </p:tgtEl>
                                        <p:attrNameLst>
                                          <p:attrName>ppt_h</p:attrName>
                                        </p:attrNameLst>
                                      </p:cBhvr>
                                      <p:tavLst>
                                        <p:tav tm="0">
                                          <p:val>
                                            <p:fltVal val="0"/>
                                          </p:val>
                                        </p:tav>
                                        <p:tav tm="100000">
                                          <p:val>
                                            <p:strVal val="#ppt_h"/>
                                          </p:val>
                                        </p:tav>
                                      </p:tavLst>
                                    </p:anim>
                                    <p:animEffect transition="in" filter="fade">
                                      <p:cBhvr>
                                        <p:cTn id="17" dur="500"/>
                                        <p:tgtEl>
                                          <p:spTgt spid="20"/>
                                        </p:tgtEl>
                                      </p:cBhvr>
                                    </p:animEffect>
                                  </p:childTnLst>
                                </p:cTn>
                              </p:par>
                            </p:childTnLst>
                          </p:cTn>
                        </p:par>
                        <p:par>
                          <p:cTn id="18" fill="hold">
                            <p:stCondLst>
                              <p:cond delay="1300"/>
                            </p:stCondLst>
                            <p:childTnLst>
                              <p:par>
                                <p:cTn id="19" presetID="18" presetClass="entr" presetSubtype="3" fill="hold" nodeType="afterEffect">
                                  <p:stCondLst>
                                    <p:cond delay="0"/>
                                  </p:stCondLst>
                                  <p:childTnLst>
                                    <p:set>
                                      <p:cBhvr>
                                        <p:cTn id="20" dur="1" fill="hold">
                                          <p:stCondLst>
                                            <p:cond delay="0"/>
                                          </p:stCondLst>
                                        </p:cTn>
                                        <p:tgtEl>
                                          <p:spTgt spid="32"/>
                                        </p:tgtEl>
                                        <p:attrNameLst>
                                          <p:attrName>style.visibility</p:attrName>
                                        </p:attrNameLst>
                                      </p:cBhvr>
                                      <p:to>
                                        <p:strVal val="visible"/>
                                      </p:to>
                                    </p:set>
                                    <p:animEffect transition="in" filter="strips(upRight)">
                                      <p:cBhvr>
                                        <p:cTn id="21" dur="300"/>
                                        <p:tgtEl>
                                          <p:spTgt spid="32"/>
                                        </p:tgtEl>
                                      </p:cBhvr>
                                    </p:animEffect>
                                  </p:childTnLst>
                                </p:cTn>
                              </p:par>
                              <p:par>
                                <p:cTn id="22" presetID="53" presetClass="entr" presetSubtype="16" fill="hold" nodeType="withEffect">
                                  <p:stCondLst>
                                    <p:cond delay="0"/>
                                  </p:stCondLst>
                                  <p:childTnLst>
                                    <p:set>
                                      <p:cBhvr>
                                        <p:cTn id="23" dur="1" fill="hold">
                                          <p:stCondLst>
                                            <p:cond delay="0"/>
                                          </p:stCondLst>
                                        </p:cTn>
                                        <p:tgtEl>
                                          <p:spTgt spid="68"/>
                                        </p:tgtEl>
                                        <p:attrNameLst>
                                          <p:attrName>style.visibility</p:attrName>
                                        </p:attrNameLst>
                                      </p:cBhvr>
                                      <p:to>
                                        <p:strVal val="visible"/>
                                      </p:to>
                                    </p:set>
                                    <p:anim calcmode="lin" valueType="num">
                                      <p:cBhvr>
                                        <p:cTn id="24" dur="500" fill="hold"/>
                                        <p:tgtEl>
                                          <p:spTgt spid="68"/>
                                        </p:tgtEl>
                                        <p:attrNameLst>
                                          <p:attrName>ppt_w</p:attrName>
                                        </p:attrNameLst>
                                      </p:cBhvr>
                                      <p:tavLst>
                                        <p:tav tm="0">
                                          <p:val>
                                            <p:fltVal val="0"/>
                                          </p:val>
                                        </p:tav>
                                        <p:tav tm="100000">
                                          <p:val>
                                            <p:strVal val="#ppt_w"/>
                                          </p:val>
                                        </p:tav>
                                      </p:tavLst>
                                    </p:anim>
                                    <p:anim calcmode="lin" valueType="num">
                                      <p:cBhvr>
                                        <p:cTn id="25" dur="500" fill="hold"/>
                                        <p:tgtEl>
                                          <p:spTgt spid="68"/>
                                        </p:tgtEl>
                                        <p:attrNameLst>
                                          <p:attrName>ppt_h</p:attrName>
                                        </p:attrNameLst>
                                      </p:cBhvr>
                                      <p:tavLst>
                                        <p:tav tm="0">
                                          <p:val>
                                            <p:fltVal val="0"/>
                                          </p:val>
                                        </p:tav>
                                        <p:tav tm="100000">
                                          <p:val>
                                            <p:strVal val="#ppt_h"/>
                                          </p:val>
                                        </p:tav>
                                      </p:tavLst>
                                    </p:anim>
                                    <p:animEffect transition="in" filter="fade">
                                      <p:cBhvr>
                                        <p:cTn id="26" dur="500"/>
                                        <p:tgtEl>
                                          <p:spTgt spid="68"/>
                                        </p:tgtEl>
                                      </p:cBhvr>
                                    </p:animEffect>
                                  </p:childTnLst>
                                </p:cTn>
                              </p:par>
                            </p:childTnLst>
                          </p:cTn>
                        </p:par>
                        <p:par>
                          <p:cTn id="27" fill="hold">
                            <p:stCondLst>
                              <p:cond delay="1800"/>
                            </p:stCondLst>
                            <p:childTnLst>
                              <p:par>
                                <p:cTn id="28" presetID="18" presetClass="entr" presetSubtype="6" fill="hold" nodeType="afterEffect">
                                  <p:stCondLst>
                                    <p:cond delay="0"/>
                                  </p:stCondLst>
                                  <p:childTnLst>
                                    <p:set>
                                      <p:cBhvr>
                                        <p:cTn id="29" dur="1" fill="hold">
                                          <p:stCondLst>
                                            <p:cond delay="0"/>
                                          </p:stCondLst>
                                        </p:cTn>
                                        <p:tgtEl>
                                          <p:spTgt spid="35"/>
                                        </p:tgtEl>
                                        <p:attrNameLst>
                                          <p:attrName>style.visibility</p:attrName>
                                        </p:attrNameLst>
                                      </p:cBhvr>
                                      <p:to>
                                        <p:strVal val="visible"/>
                                      </p:to>
                                    </p:set>
                                    <p:animEffect transition="in" filter="strips(downRight)">
                                      <p:cBhvr>
                                        <p:cTn id="30" dur="300"/>
                                        <p:tgtEl>
                                          <p:spTgt spid="35"/>
                                        </p:tgtEl>
                                      </p:cBhvr>
                                    </p:animEffect>
                                  </p:childTnLst>
                                </p:cTn>
                              </p:par>
                              <p:par>
                                <p:cTn id="31" presetID="53" presetClass="entr" presetSubtype="16" fill="hold" nodeType="withEffect">
                                  <p:stCondLst>
                                    <p:cond delay="0"/>
                                  </p:stCondLst>
                                  <p:childTnLst>
                                    <p:set>
                                      <p:cBhvr>
                                        <p:cTn id="32" dur="1" fill="hold">
                                          <p:stCondLst>
                                            <p:cond delay="0"/>
                                          </p:stCondLst>
                                        </p:cTn>
                                        <p:tgtEl>
                                          <p:spTgt spid="85"/>
                                        </p:tgtEl>
                                        <p:attrNameLst>
                                          <p:attrName>style.visibility</p:attrName>
                                        </p:attrNameLst>
                                      </p:cBhvr>
                                      <p:to>
                                        <p:strVal val="visible"/>
                                      </p:to>
                                    </p:set>
                                    <p:anim calcmode="lin" valueType="num">
                                      <p:cBhvr>
                                        <p:cTn id="33" dur="500" fill="hold"/>
                                        <p:tgtEl>
                                          <p:spTgt spid="85"/>
                                        </p:tgtEl>
                                        <p:attrNameLst>
                                          <p:attrName>ppt_w</p:attrName>
                                        </p:attrNameLst>
                                      </p:cBhvr>
                                      <p:tavLst>
                                        <p:tav tm="0">
                                          <p:val>
                                            <p:fltVal val="0"/>
                                          </p:val>
                                        </p:tav>
                                        <p:tav tm="100000">
                                          <p:val>
                                            <p:strVal val="#ppt_w"/>
                                          </p:val>
                                        </p:tav>
                                      </p:tavLst>
                                    </p:anim>
                                    <p:anim calcmode="lin" valueType="num">
                                      <p:cBhvr>
                                        <p:cTn id="34" dur="500" fill="hold"/>
                                        <p:tgtEl>
                                          <p:spTgt spid="85"/>
                                        </p:tgtEl>
                                        <p:attrNameLst>
                                          <p:attrName>ppt_h</p:attrName>
                                        </p:attrNameLst>
                                      </p:cBhvr>
                                      <p:tavLst>
                                        <p:tav tm="0">
                                          <p:val>
                                            <p:fltVal val="0"/>
                                          </p:val>
                                        </p:tav>
                                        <p:tav tm="100000">
                                          <p:val>
                                            <p:strVal val="#ppt_h"/>
                                          </p:val>
                                        </p:tav>
                                      </p:tavLst>
                                    </p:anim>
                                    <p:animEffect transition="in" filter="fade">
                                      <p:cBhvr>
                                        <p:cTn id="35" dur="500"/>
                                        <p:tgtEl>
                                          <p:spTgt spid="85"/>
                                        </p:tgtEl>
                                      </p:cBhvr>
                                    </p:animEffect>
                                  </p:childTnLst>
                                </p:cTn>
                              </p:par>
                            </p:childTnLst>
                          </p:cTn>
                        </p:par>
                        <p:par>
                          <p:cTn id="36" fill="hold">
                            <p:stCondLst>
                              <p:cond delay="2300"/>
                            </p:stCondLst>
                            <p:childTnLst>
                              <p:par>
                                <p:cTn id="37" presetID="18" presetClass="entr" presetSubtype="3" fill="hold" nodeType="afterEffect">
                                  <p:stCondLst>
                                    <p:cond delay="0"/>
                                  </p:stCondLst>
                                  <p:childTnLst>
                                    <p:set>
                                      <p:cBhvr>
                                        <p:cTn id="38" dur="1" fill="hold">
                                          <p:stCondLst>
                                            <p:cond delay="0"/>
                                          </p:stCondLst>
                                        </p:cTn>
                                        <p:tgtEl>
                                          <p:spTgt spid="36"/>
                                        </p:tgtEl>
                                        <p:attrNameLst>
                                          <p:attrName>style.visibility</p:attrName>
                                        </p:attrNameLst>
                                      </p:cBhvr>
                                      <p:to>
                                        <p:strVal val="visible"/>
                                      </p:to>
                                    </p:set>
                                    <p:animEffect transition="in" filter="strips(upRight)">
                                      <p:cBhvr>
                                        <p:cTn id="39" dur="300"/>
                                        <p:tgtEl>
                                          <p:spTgt spid="36"/>
                                        </p:tgtEl>
                                      </p:cBhvr>
                                    </p:animEffect>
                                  </p:childTnLst>
                                </p:cTn>
                              </p:par>
                              <p:par>
                                <p:cTn id="40" presetID="53" presetClass="entr" presetSubtype="16" fill="hold" nodeType="withEffect">
                                  <p:stCondLst>
                                    <p:cond delay="0"/>
                                  </p:stCondLst>
                                  <p:childTnLst>
                                    <p:set>
                                      <p:cBhvr>
                                        <p:cTn id="41" dur="1" fill="hold">
                                          <p:stCondLst>
                                            <p:cond delay="0"/>
                                          </p:stCondLst>
                                        </p:cTn>
                                        <p:tgtEl>
                                          <p:spTgt spid="131"/>
                                        </p:tgtEl>
                                        <p:attrNameLst>
                                          <p:attrName>style.visibility</p:attrName>
                                        </p:attrNameLst>
                                      </p:cBhvr>
                                      <p:to>
                                        <p:strVal val="visible"/>
                                      </p:to>
                                    </p:set>
                                    <p:anim calcmode="lin" valueType="num">
                                      <p:cBhvr>
                                        <p:cTn id="42" dur="500" fill="hold"/>
                                        <p:tgtEl>
                                          <p:spTgt spid="131"/>
                                        </p:tgtEl>
                                        <p:attrNameLst>
                                          <p:attrName>ppt_w</p:attrName>
                                        </p:attrNameLst>
                                      </p:cBhvr>
                                      <p:tavLst>
                                        <p:tav tm="0">
                                          <p:val>
                                            <p:fltVal val="0"/>
                                          </p:val>
                                        </p:tav>
                                        <p:tav tm="100000">
                                          <p:val>
                                            <p:strVal val="#ppt_w"/>
                                          </p:val>
                                        </p:tav>
                                      </p:tavLst>
                                    </p:anim>
                                    <p:anim calcmode="lin" valueType="num">
                                      <p:cBhvr>
                                        <p:cTn id="43" dur="500" fill="hold"/>
                                        <p:tgtEl>
                                          <p:spTgt spid="131"/>
                                        </p:tgtEl>
                                        <p:attrNameLst>
                                          <p:attrName>ppt_h</p:attrName>
                                        </p:attrNameLst>
                                      </p:cBhvr>
                                      <p:tavLst>
                                        <p:tav tm="0">
                                          <p:val>
                                            <p:fltVal val="0"/>
                                          </p:val>
                                        </p:tav>
                                        <p:tav tm="100000">
                                          <p:val>
                                            <p:strVal val="#ppt_h"/>
                                          </p:val>
                                        </p:tav>
                                      </p:tavLst>
                                    </p:anim>
                                    <p:animEffect transition="in" filter="fade">
                                      <p:cBhvr>
                                        <p:cTn id="44" dur="500"/>
                                        <p:tgtEl>
                                          <p:spTgt spid="131"/>
                                        </p:tgtEl>
                                      </p:cBhvr>
                                    </p:animEffect>
                                  </p:childTnLst>
                                </p:cTn>
                              </p:par>
                            </p:childTnLst>
                          </p:cTn>
                        </p:par>
                        <p:par>
                          <p:cTn id="45" fill="hold">
                            <p:stCondLst>
                              <p:cond delay="2800"/>
                            </p:stCondLst>
                            <p:childTnLst>
                              <p:par>
                                <p:cTn id="46" presetID="42" presetClass="entr" presetSubtype="0" fill="hold" grpId="0" nodeType="afterEffect">
                                  <p:stCondLst>
                                    <p:cond delay="0"/>
                                  </p:stCondLst>
                                  <p:childTnLst>
                                    <p:set>
                                      <p:cBhvr>
                                        <p:cTn id="47" dur="1" fill="hold">
                                          <p:stCondLst>
                                            <p:cond delay="0"/>
                                          </p:stCondLst>
                                        </p:cTn>
                                        <p:tgtEl>
                                          <p:spTgt spid="148"/>
                                        </p:tgtEl>
                                        <p:attrNameLst>
                                          <p:attrName>style.visibility</p:attrName>
                                        </p:attrNameLst>
                                      </p:cBhvr>
                                      <p:to>
                                        <p:strVal val="visible"/>
                                      </p:to>
                                    </p:set>
                                    <p:animEffect>
                                      <p:cBhvr>
                                        <p:cTn id="48" dur="750"/>
                                        <p:tgtEl>
                                          <p:spTgt spid="148"/>
                                        </p:tgtEl>
                                      </p:cBhvr>
                                    </p:animEffect>
                                    <p:anim calcmode="lin" valueType="num">
                                      <p:cBhvr>
                                        <p:cTn id="49" dur="750" fill="hold"/>
                                        <p:tgtEl>
                                          <p:spTgt spid="148"/>
                                        </p:tgtEl>
                                        <p:attrNameLst>
                                          <p:attrName>ppt_x</p:attrName>
                                        </p:attrNameLst>
                                      </p:cBhvr>
                                      <p:tavLst>
                                        <p:tav tm="0">
                                          <p:val>
                                            <p:strVal val="#ppt_x"/>
                                          </p:val>
                                        </p:tav>
                                        <p:tav tm="100000">
                                          <p:val>
                                            <p:strVal val="#ppt_x"/>
                                          </p:val>
                                        </p:tav>
                                      </p:tavLst>
                                    </p:anim>
                                    <p:anim calcmode="lin" valueType="num">
                                      <p:cBhvr>
                                        <p:cTn id="50" dur="750" fill="hold"/>
                                        <p:tgtEl>
                                          <p:spTgt spid="148"/>
                                        </p:tgtEl>
                                        <p:attrNameLst>
                                          <p:attrName>ppt_y</p:attrName>
                                        </p:attrNameLst>
                                      </p:cBhvr>
                                      <p:tavLst>
                                        <p:tav tm="0">
                                          <p:val>
                                            <p:strVal val="#ppt_y+.1"/>
                                          </p:val>
                                        </p:tav>
                                        <p:tav tm="100000">
                                          <p:val>
                                            <p:strVal val="#ppt_y"/>
                                          </p:val>
                                        </p:tav>
                                      </p:tavLst>
                                    </p:anim>
                                  </p:childTnLst>
                                </p:cTn>
                              </p:par>
                              <p:par>
                                <p:cTn id="51" presetID="42" presetClass="entr" presetSubtype="0" fill="hold" grpId="0" nodeType="withEffect">
                                  <p:stCondLst>
                                    <p:cond delay="0"/>
                                  </p:stCondLst>
                                  <p:childTnLst>
                                    <p:set>
                                      <p:cBhvr>
                                        <p:cTn id="52" dur="1" fill="hold">
                                          <p:stCondLst>
                                            <p:cond delay="0"/>
                                          </p:stCondLst>
                                        </p:cTn>
                                        <p:tgtEl>
                                          <p:spTgt spid="149"/>
                                        </p:tgtEl>
                                        <p:attrNameLst>
                                          <p:attrName>style.visibility</p:attrName>
                                        </p:attrNameLst>
                                      </p:cBhvr>
                                      <p:to>
                                        <p:strVal val="visible"/>
                                      </p:to>
                                    </p:set>
                                    <p:animEffect>
                                      <p:cBhvr>
                                        <p:cTn id="53" dur="750"/>
                                        <p:tgtEl>
                                          <p:spTgt spid="149"/>
                                        </p:tgtEl>
                                      </p:cBhvr>
                                    </p:animEffect>
                                    <p:anim calcmode="lin" valueType="num">
                                      <p:cBhvr>
                                        <p:cTn id="54" dur="750" fill="hold"/>
                                        <p:tgtEl>
                                          <p:spTgt spid="149"/>
                                        </p:tgtEl>
                                        <p:attrNameLst>
                                          <p:attrName>ppt_x</p:attrName>
                                        </p:attrNameLst>
                                      </p:cBhvr>
                                      <p:tavLst>
                                        <p:tav tm="0">
                                          <p:val>
                                            <p:strVal val="#ppt_x"/>
                                          </p:val>
                                        </p:tav>
                                        <p:tav tm="100000">
                                          <p:val>
                                            <p:strVal val="#ppt_x"/>
                                          </p:val>
                                        </p:tav>
                                      </p:tavLst>
                                    </p:anim>
                                    <p:anim calcmode="lin" valueType="num">
                                      <p:cBhvr>
                                        <p:cTn id="55" dur="750" fill="hold"/>
                                        <p:tgtEl>
                                          <p:spTgt spid="149"/>
                                        </p:tgtEl>
                                        <p:attrNameLst>
                                          <p:attrName>ppt_y</p:attrName>
                                        </p:attrNameLst>
                                      </p:cBhvr>
                                      <p:tavLst>
                                        <p:tav tm="0">
                                          <p:val>
                                            <p:strVal val="#ppt_y+.1"/>
                                          </p:val>
                                        </p:tav>
                                        <p:tav tm="100000">
                                          <p:val>
                                            <p:strVal val="#ppt_y"/>
                                          </p:val>
                                        </p:tav>
                                      </p:tavLst>
                                    </p:anim>
                                  </p:childTnLst>
                                </p:cTn>
                              </p:par>
                              <p:par>
                                <p:cTn id="56" presetID="42" presetClass="entr" presetSubtype="0" fill="hold" grpId="0" nodeType="withEffect">
                                  <p:stCondLst>
                                    <p:cond delay="0"/>
                                  </p:stCondLst>
                                  <p:childTnLst>
                                    <p:set>
                                      <p:cBhvr>
                                        <p:cTn id="57" dur="1" fill="hold">
                                          <p:stCondLst>
                                            <p:cond delay="0"/>
                                          </p:stCondLst>
                                        </p:cTn>
                                        <p:tgtEl>
                                          <p:spTgt spid="150"/>
                                        </p:tgtEl>
                                        <p:attrNameLst>
                                          <p:attrName>style.visibility</p:attrName>
                                        </p:attrNameLst>
                                      </p:cBhvr>
                                      <p:to>
                                        <p:strVal val="visible"/>
                                      </p:to>
                                    </p:set>
                                    <p:animEffect>
                                      <p:cBhvr>
                                        <p:cTn id="58" dur="750"/>
                                        <p:tgtEl>
                                          <p:spTgt spid="150"/>
                                        </p:tgtEl>
                                      </p:cBhvr>
                                    </p:animEffect>
                                    <p:anim calcmode="lin" valueType="num">
                                      <p:cBhvr>
                                        <p:cTn id="59" dur="750" fill="hold"/>
                                        <p:tgtEl>
                                          <p:spTgt spid="150"/>
                                        </p:tgtEl>
                                        <p:attrNameLst>
                                          <p:attrName>ppt_x</p:attrName>
                                        </p:attrNameLst>
                                      </p:cBhvr>
                                      <p:tavLst>
                                        <p:tav tm="0">
                                          <p:val>
                                            <p:strVal val="#ppt_x"/>
                                          </p:val>
                                        </p:tav>
                                        <p:tav tm="100000">
                                          <p:val>
                                            <p:strVal val="#ppt_x"/>
                                          </p:val>
                                        </p:tav>
                                      </p:tavLst>
                                    </p:anim>
                                    <p:anim calcmode="lin" valueType="num">
                                      <p:cBhvr>
                                        <p:cTn id="60" dur="750" fill="hold"/>
                                        <p:tgtEl>
                                          <p:spTgt spid="150"/>
                                        </p:tgtEl>
                                        <p:attrNameLst>
                                          <p:attrName>ppt_y</p:attrName>
                                        </p:attrNameLst>
                                      </p:cBhvr>
                                      <p:tavLst>
                                        <p:tav tm="0">
                                          <p:val>
                                            <p:strVal val="#ppt_y+.1"/>
                                          </p:val>
                                        </p:tav>
                                        <p:tav tm="100000">
                                          <p:val>
                                            <p:strVal val="#ppt_y"/>
                                          </p:val>
                                        </p:tav>
                                      </p:tavLst>
                                    </p:anim>
                                  </p:childTnLst>
                                </p:cTn>
                              </p:par>
                              <p:par>
                                <p:cTn id="61" presetID="42" presetClass="entr" presetSubtype="0" fill="hold" grpId="0" nodeType="withEffect">
                                  <p:stCondLst>
                                    <p:cond delay="0"/>
                                  </p:stCondLst>
                                  <p:childTnLst>
                                    <p:set>
                                      <p:cBhvr>
                                        <p:cTn id="62" dur="1" fill="hold">
                                          <p:stCondLst>
                                            <p:cond delay="0"/>
                                          </p:stCondLst>
                                        </p:cTn>
                                        <p:tgtEl>
                                          <p:spTgt spid="151"/>
                                        </p:tgtEl>
                                        <p:attrNameLst>
                                          <p:attrName>style.visibility</p:attrName>
                                        </p:attrNameLst>
                                      </p:cBhvr>
                                      <p:to>
                                        <p:strVal val="visible"/>
                                      </p:to>
                                    </p:set>
                                    <p:animEffect>
                                      <p:cBhvr>
                                        <p:cTn id="63" dur="750"/>
                                        <p:tgtEl>
                                          <p:spTgt spid="151"/>
                                        </p:tgtEl>
                                      </p:cBhvr>
                                    </p:animEffect>
                                    <p:anim calcmode="lin" valueType="num">
                                      <p:cBhvr>
                                        <p:cTn id="64" dur="750" fill="hold"/>
                                        <p:tgtEl>
                                          <p:spTgt spid="151"/>
                                        </p:tgtEl>
                                        <p:attrNameLst>
                                          <p:attrName>ppt_x</p:attrName>
                                        </p:attrNameLst>
                                      </p:cBhvr>
                                      <p:tavLst>
                                        <p:tav tm="0">
                                          <p:val>
                                            <p:strVal val="#ppt_x"/>
                                          </p:val>
                                        </p:tav>
                                        <p:tav tm="100000">
                                          <p:val>
                                            <p:strVal val="#ppt_x"/>
                                          </p:val>
                                        </p:tav>
                                      </p:tavLst>
                                    </p:anim>
                                    <p:anim calcmode="lin" valueType="num">
                                      <p:cBhvr>
                                        <p:cTn id="65" dur="750" fill="hold"/>
                                        <p:tgtEl>
                                          <p:spTgt spid="15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8" grpId="0" bldLvl="0" autoUpdateAnimBg="0"/>
      <p:bldP spid="149" grpId="0" bldLvl="0" autoUpdateAnimBg="0"/>
      <p:bldP spid="150" grpId="0" bldLvl="0" autoUpdateAnimBg="0"/>
      <p:bldP spid="151" grpId="0" bldLvl="0" autoUpdateAnimBg="0"/>
      <p:bldP spid="9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TextBox 3"/>
          <p:cNvSpPr txBox="1">
            <a:spLocks noChangeArrowheads="1"/>
          </p:cNvSpPr>
          <p:nvPr/>
        </p:nvSpPr>
        <p:spPr bwMode="auto">
          <a:xfrm>
            <a:off x="1594884" y="297629"/>
            <a:ext cx="4199860" cy="523220"/>
          </a:xfrm>
          <a:prstGeom prst="rect">
            <a:avLst/>
          </a:prstGeom>
          <a:noFill/>
          <a:ln w="9525">
            <a:noFill/>
            <a:miter lim="800000"/>
            <a:headEnd/>
            <a:tailEnd/>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srgbClr val="CC0000"/>
                </a:solidFill>
                <a:effectLst/>
                <a:uLnTx/>
                <a:uFillTx/>
                <a:latin typeface="迷你简剪纸" panose="03000509000000000000" pitchFamily="65" charset="-122"/>
                <a:ea typeface="迷你简剪纸" panose="03000509000000000000" pitchFamily="65" charset="-122"/>
                <a:cs typeface="+mn-cs"/>
              </a:rPr>
              <a:t>输入相关标题文字</a:t>
            </a:r>
          </a:p>
        </p:txBody>
      </p:sp>
      <p:sp>
        <p:nvSpPr>
          <p:cNvPr id="103" name="AutoShape 3">
            <a:extLst>
              <a:ext uri="{FF2B5EF4-FFF2-40B4-BE49-F238E27FC236}">
                <a16:creationId xmlns:a16="http://schemas.microsoft.com/office/drawing/2014/main" id="{29172F88-A441-400A-B34B-8F67B1B705D0}"/>
              </a:ext>
            </a:extLst>
          </p:cNvPr>
          <p:cNvSpPr>
            <a:spLocks noChangeArrowheads="1"/>
          </p:cNvSpPr>
          <p:nvPr/>
        </p:nvSpPr>
        <p:spPr bwMode="auto">
          <a:xfrm>
            <a:off x="3261686" y="3015852"/>
            <a:ext cx="2591270" cy="2591270"/>
          </a:xfrm>
          <a:prstGeom prst="diamond">
            <a:avLst/>
          </a:prstGeom>
          <a:solidFill>
            <a:srgbClr val="C10000"/>
          </a:solidFill>
          <a:ln>
            <a:noFill/>
          </a:ln>
          <a:effectLst/>
          <a:extLs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sz="2697"/>
          </a:p>
        </p:txBody>
      </p:sp>
      <p:pic>
        <p:nvPicPr>
          <p:cNvPr id="104" name="Picture 4" descr="C:\Users\Administrator\Desktop\新建文件夹\001.png001">
            <a:extLst>
              <a:ext uri="{FF2B5EF4-FFF2-40B4-BE49-F238E27FC236}">
                <a16:creationId xmlns:a16="http://schemas.microsoft.com/office/drawing/2014/main" id="{BE98069C-461E-4321-B3A8-CE586E732786}"/>
              </a:ext>
            </a:extLst>
          </p:cNvPr>
          <p:cNvPicPr>
            <a:picLocks noChangeAspect="1" noChangeArrowheads="1"/>
          </p:cNvPicPr>
          <p:nvPr/>
        </p:nvPicPr>
        <p:blipFill>
          <a:blip r:embed="rId3"/>
          <a:srcRect/>
          <a:stretch>
            <a:fillRect/>
          </a:stretch>
        </p:blipFill>
        <p:spPr bwMode="auto">
          <a:xfrm>
            <a:off x="830771" y="2371420"/>
            <a:ext cx="2658451" cy="2658868"/>
          </a:xfrm>
          <a:prstGeom prst="rect">
            <a:avLst/>
          </a:prstGeom>
          <a:noFill/>
          <a:extLst>
            <a:ext uri="{909E8E84-426E-40DD-AFC4-6F175D3DCCD1}">
              <a14:hiddenFill xmlns:a14="http://schemas.microsoft.com/office/drawing/2010/main">
                <a:solidFill>
                  <a:srgbClr val="FFFFFF"/>
                </a:solidFill>
              </a14:hiddenFill>
            </a:ext>
          </a:extLst>
        </p:spPr>
      </p:pic>
      <p:sp>
        <p:nvSpPr>
          <p:cNvPr id="105" name="AutoShape 5">
            <a:extLst>
              <a:ext uri="{FF2B5EF4-FFF2-40B4-BE49-F238E27FC236}">
                <a16:creationId xmlns:a16="http://schemas.microsoft.com/office/drawing/2014/main" id="{289ACA20-EEF5-4D31-A191-71E22A28FC51}"/>
              </a:ext>
            </a:extLst>
          </p:cNvPr>
          <p:cNvSpPr>
            <a:spLocks noChangeArrowheads="1"/>
          </p:cNvSpPr>
          <p:nvPr/>
        </p:nvSpPr>
        <p:spPr bwMode="auto">
          <a:xfrm>
            <a:off x="4701280" y="1576258"/>
            <a:ext cx="2591270" cy="2591270"/>
          </a:xfrm>
          <a:prstGeom prst="diamond">
            <a:avLst/>
          </a:prstGeom>
          <a:solidFill>
            <a:srgbClr val="C10000"/>
          </a:solidFill>
          <a:ln>
            <a:noFill/>
          </a:ln>
          <a:effectLst/>
          <a:extLs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sz="2697"/>
          </a:p>
        </p:txBody>
      </p:sp>
      <p:sp>
        <p:nvSpPr>
          <p:cNvPr id="106" name="AutoShape 6">
            <a:extLst>
              <a:ext uri="{FF2B5EF4-FFF2-40B4-BE49-F238E27FC236}">
                <a16:creationId xmlns:a16="http://schemas.microsoft.com/office/drawing/2014/main" id="{049E5556-2413-4C61-85A4-65314693027D}"/>
              </a:ext>
            </a:extLst>
          </p:cNvPr>
          <p:cNvSpPr>
            <a:spLocks noChangeArrowheads="1"/>
          </p:cNvSpPr>
          <p:nvPr/>
        </p:nvSpPr>
        <p:spPr bwMode="auto">
          <a:xfrm>
            <a:off x="6086891" y="3015852"/>
            <a:ext cx="2591270" cy="2591270"/>
          </a:xfrm>
          <a:prstGeom prst="diamond">
            <a:avLst/>
          </a:prstGeom>
          <a:solidFill>
            <a:srgbClr val="C10000"/>
          </a:solidFill>
          <a:ln>
            <a:noFill/>
          </a:ln>
          <a:effectLst/>
          <a:extLs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sz="2697"/>
          </a:p>
        </p:txBody>
      </p:sp>
      <p:pic>
        <p:nvPicPr>
          <p:cNvPr id="107" name="Picture 8" descr="C:\Users\Administrator\Desktop\新建文件夹\001.png001">
            <a:extLst>
              <a:ext uri="{FF2B5EF4-FFF2-40B4-BE49-F238E27FC236}">
                <a16:creationId xmlns:a16="http://schemas.microsoft.com/office/drawing/2014/main" id="{C7EE1994-3972-4CB8-BFB7-F10D782F112C}"/>
              </a:ext>
            </a:extLst>
          </p:cNvPr>
          <p:cNvPicPr>
            <a:picLocks noChangeAspect="1" noChangeArrowheads="1"/>
          </p:cNvPicPr>
          <p:nvPr/>
        </p:nvPicPr>
        <p:blipFill>
          <a:blip r:embed="rId3"/>
          <a:srcRect/>
          <a:stretch>
            <a:fillRect/>
          </a:stretch>
        </p:blipFill>
        <p:spPr bwMode="auto">
          <a:xfrm flipH="1">
            <a:off x="8550596" y="2371415"/>
            <a:ext cx="2658451" cy="2658869"/>
          </a:xfrm>
          <a:prstGeom prst="rect">
            <a:avLst/>
          </a:prstGeom>
          <a:noFill/>
          <a:extLst>
            <a:ext uri="{909E8E84-426E-40DD-AFC4-6F175D3DCCD1}">
              <a14:hiddenFill xmlns:a14="http://schemas.microsoft.com/office/drawing/2010/main">
                <a:solidFill>
                  <a:srgbClr val="FFFFFF"/>
                </a:solidFill>
              </a14:hiddenFill>
            </a:ext>
          </a:extLst>
        </p:spPr>
      </p:pic>
      <p:sp>
        <p:nvSpPr>
          <p:cNvPr id="108" name="TextBox 31">
            <a:extLst>
              <a:ext uri="{FF2B5EF4-FFF2-40B4-BE49-F238E27FC236}">
                <a16:creationId xmlns:a16="http://schemas.microsoft.com/office/drawing/2014/main" id="{AA975C88-B65D-4336-99CC-3592DFA0687A}"/>
              </a:ext>
            </a:extLst>
          </p:cNvPr>
          <p:cNvSpPr txBox="1"/>
          <p:nvPr/>
        </p:nvSpPr>
        <p:spPr>
          <a:xfrm>
            <a:off x="5156568" y="2405611"/>
            <a:ext cx="1726283" cy="932563"/>
          </a:xfrm>
          <a:prstGeom prst="rect">
            <a:avLst/>
          </a:prstGeom>
          <a:noFill/>
        </p:spPr>
        <p:txBody>
          <a:bodyPr wrap="square">
            <a:spAutoFit/>
          </a:bodyPr>
          <a:lstStyle>
            <a:lvl1pPr algn="l">
              <a:defRPr>
                <a:solidFill>
                  <a:schemeClr val="tx1"/>
                </a:solidFill>
                <a:latin typeface="Arial" panose="020B0604020202020204" pitchFamily="34" charset="0"/>
              </a:defRPr>
            </a:lvl1pPr>
            <a:lvl2pPr marL="742950" indent="-285750" algn="l">
              <a:defRPr>
                <a:solidFill>
                  <a:schemeClr val="tx1"/>
                </a:solidFill>
                <a:latin typeface="Arial" panose="020B0604020202020204" pitchFamily="34" charset="0"/>
              </a:defRPr>
            </a:lvl2pPr>
            <a:lvl3pPr marL="1143000" indent="-228600" algn="l">
              <a:defRPr>
                <a:solidFill>
                  <a:schemeClr val="tx1"/>
                </a:solidFill>
                <a:latin typeface="Arial" panose="020B0604020202020204" pitchFamily="34" charset="0"/>
              </a:defRPr>
            </a:lvl3pPr>
            <a:lvl4pPr marL="1600200" indent="-228600" algn="l">
              <a:defRPr>
                <a:solidFill>
                  <a:schemeClr val="tx1"/>
                </a:solidFill>
                <a:latin typeface="Arial" panose="020B0604020202020204" pitchFamily="34" charset="0"/>
              </a:defRPr>
            </a:lvl4pPr>
            <a:lvl5pPr marL="2057400" indent="-228600" algn="l">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lvl="0" algn="just">
              <a:lnSpc>
                <a:spcPct val="130000"/>
              </a:lnSpc>
              <a:defRPr/>
            </a:pPr>
            <a:r>
              <a:rPr lang="zh-CN" altLang="en-US" sz="1400" dirty="0">
                <a:solidFill>
                  <a:schemeClr val="bg1"/>
                </a:solidFill>
                <a:latin typeface="微软雅黑" panose="020B0503020204020204" pitchFamily="34" charset="-122"/>
                <a:ea typeface="微软雅黑" pitchFamily="34" charset="-122"/>
              </a:rPr>
              <a:t>这里填写您所需要的内容这里填写您所需要的内容</a:t>
            </a:r>
          </a:p>
        </p:txBody>
      </p:sp>
      <p:sp>
        <p:nvSpPr>
          <p:cNvPr id="109" name="TextBox 14">
            <a:extLst>
              <a:ext uri="{FF2B5EF4-FFF2-40B4-BE49-F238E27FC236}">
                <a16:creationId xmlns:a16="http://schemas.microsoft.com/office/drawing/2014/main" id="{EDF9C411-37A2-4D21-9DBE-F7EEC227D73F}"/>
              </a:ext>
            </a:extLst>
          </p:cNvPr>
          <p:cNvSpPr txBox="1"/>
          <p:nvPr/>
        </p:nvSpPr>
        <p:spPr>
          <a:xfrm>
            <a:off x="3796765" y="3845205"/>
            <a:ext cx="1648677" cy="932563"/>
          </a:xfrm>
          <a:prstGeom prst="rect">
            <a:avLst/>
          </a:prstGeom>
          <a:noFill/>
        </p:spPr>
        <p:txBody>
          <a:bodyPr wrap="square">
            <a:spAutoFit/>
          </a:bodyPr>
          <a:lstStyle>
            <a:lvl1pPr algn="l">
              <a:defRPr>
                <a:solidFill>
                  <a:schemeClr val="tx1"/>
                </a:solidFill>
                <a:latin typeface="Arial" panose="020B0604020202020204" pitchFamily="34" charset="0"/>
              </a:defRPr>
            </a:lvl1pPr>
            <a:lvl2pPr marL="742950" indent="-285750" algn="l">
              <a:defRPr>
                <a:solidFill>
                  <a:schemeClr val="tx1"/>
                </a:solidFill>
                <a:latin typeface="Arial" panose="020B0604020202020204" pitchFamily="34" charset="0"/>
              </a:defRPr>
            </a:lvl2pPr>
            <a:lvl3pPr marL="1143000" indent="-228600" algn="l">
              <a:defRPr>
                <a:solidFill>
                  <a:schemeClr val="tx1"/>
                </a:solidFill>
                <a:latin typeface="Arial" panose="020B0604020202020204" pitchFamily="34" charset="0"/>
              </a:defRPr>
            </a:lvl3pPr>
            <a:lvl4pPr marL="1600200" indent="-228600" algn="l">
              <a:defRPr>
                <a:solidFill>
                  <a:schemeClr val="tx1"/>
                </a:solidFill>
                <a:latin typeface="Arial" panose="020B0604020202020204" pitchFamily="34" charset="0"/>
              </a:defRPr>
            </a:lvl4pPr>
            <a:lvl5pPr marL="2057400" indent="-228600" algn="l">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lvl="0" algn="just">
              <a:lnSpc>
                <a:spcPct val="130000"/>
              </a:lnSpc>
              <a:defRPr/>
            </a:pPr>
            <a:r>
              <a:rPr lang="zh-CN" altLang="en-US" sz="1400" dirty="0">
                <a:solidFill>
                  <a:schemeClr val="bg1"/>
                </a:solidFill>
                <a:latin typeface="微软雅黑" panose="020B0503020204020204" pitchFamily="34" charset="-122"/>
                <a:ea typeface="微软雅黑" pitchFamily="34" charset="-122"/>
              </a:rPr>
              <a:t>这里填写您所需要的内容这里填写您所需要的内容</a:t>
            </a:r>
          </a:p>
        </p:txBody>
      </p:sp>
      <p:sp>
        <p:nvSpPr>
          <p:cNvPr id="110" name="TextBox 14">
            <a:extLst>
              <a:ext uri="{FF2B5EF4-FFF2-40B4-BE49-F238E27FC236}">
                <a16:creationId xmlns:a16="http://schemas.microsoft.com/office/drawing/2014/main" id="{0CADD22F-9427-4BB1-A84F-43BA03D1B48D}"/>
              </a:ext>
            </a:extLst>
          </p:cNvPr>
          <p:cNvSpPr txBox="1"/>
          <p:nvPr/>
        </p:nvSpPr>
        <p:spPr>
          <a:xfrm>
            <a:off x="6590379" y="3845205"/>
            <a:ext cx="1726282" cy="932563"/>
          </a:xfrm>
          <a:prstGeom prst="rect">
            <a:avLst/>
          </a:prstGeom>
          <a:noFill/>
        </p:spPr>
        <p:txBody>
          <a:bodyPr wrap="square">
            <a:spAutoFit/>
          </a:bodyPr>
          <a:lstStyle>
            <a:lvl1pPr algn="l">
              <a:defRPr>
                <a:solidFill>
                  <a:schemeClr val="tx1"/>
                </a:solidFill>
                <a:latin typeface="Arial" panose="020B0604020202020204" pitchFamily="34" charset="0"/>
              </a:defRPr>
            </a:lvl1pPr>
            <a:lvl2pPr marL="742950" indent="-285750" algn="l">
              <a:defRPr>
                <a:solidFill>
                  <a:schemeClr val="tx1"/>
                </a:solidFill>
                <a:latin typeface="Arial" panose="020B0604020202020204" pitchFamily="34" charset="0"/>
              </a:defRPr>
            </a:lvl2pPr>
            <a:lvl3pPr marL="1143000" indent="-228600" algn="l">
              <a:defRPr>
                <a:solidFill>
                  <a:schemeClr val="tx1"/>
                </a:solidFill>
                <a:latin typeface="Arial" panose="020B0604020202020204" pitchFamily="34" charset="0"/>
              </a:defRPr>
            </a:lvl3pPr>
            <a:lvl4pPr marL="1600200" indent="-228600" algn="l">
              <a:defRPr>
                <a:solidFill>
                  <a:schemeClr val="tx1"/>
                </a:solidFill>
                <a:latin typeface="Arial" panose="020B0604020202020204" pitchFamily="34" charset="0"/>
              </a:defRPr>
            </a:lvl4pPr>
            <a:lvl5pPr marL="2057400" indent="-228600" algn="l">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lvl="0" algn="just">
              <a:lnSpc>
                <a:spcPct val="130000"/>
              </a:lnSpc>
              <a:defRPr/>
            </a:pPr>
            <a:r>
              <a:rPr lang="zh-CN" altLang="en-US" sz="1400" dirty="0">
                <a:solidFill>
                  <a:schemeClr val="bg1"/>
                </a:solidFill>
                <a:latin typeface="微软雅黑" panose="020B0503020204020204" pitchFamily="34" charset="-122"/>
                <a:ea typeface="微软雅黑" pitchFamily="34" charset="-122"/>
              </a:rPr>
              <a:t>这里填写您所需要的内容这里填写您所需要的内容</a:t>
            </a:r>
          </a:p>
        </p:txBody>
      </p:sp>
    </p:spTree>
    <p:extLst>
      <p:ext uri="{BB962C8B-B14F-4D97-AF65-F5344CB8AC3E}">
        <p14:creationId xmlns:p14="http://schemas.microsoft.com/office/powerpoint/2010/main" val="512104020"/>
      </p:ext>
    </p:extLst>
  </p:cSld>
  <p:clrMapOvr>
    <a:masterClrMapping/>
  </p:clrMapOvr>
  <p:transition spd="slow">
    <p:comb/>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94"/>
                                        </p:tgtEl>
                                        <p:attrNameLst>
                                          <p:attrName>style.visibility</p:attrName>
                                        </p:attrNameLst>
                                      </p:cBhvr>
                                      <p:to>
                                        <p:strVal val="visible"/>
                                      </p:to>
                                    </p:set>
                                    <p:animEffect transition="in" filter="wipe(left)">
                                      <p:cBhvr>
                                        <p:cTn id="7" dur="500"/>
                                        <p:tgtEl>
                                          <p:spTgt spid="94"/>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104"/>
                                        </p:tgtEl>
                                        <p:attrNameLst>
                                          <p:attrName>style.visibility</p:attrName>
                                        </p:attrNameLst>
                                      </p:cBhvr>
                                      <p:to>
                                        <p:strVal val="visible"/>
                                      </p:to>
                                    </p:set>
                                    <p:anim calcmode="lin" valueType="num">
                                      <p:cBhvr>
                                        <p:cTn id="11" dur="500" fill="hold"/>
                                        <p:tgtEl>
                                          <p:spTgt spid="104"/>
                                        </p:tgtEl>
                                        <p:attrNameLst>
                                          <p:attrName>ppt_w</p:attrName>
                                        </p:attrNameLst>
                                      </p:cBhvr>
                                      <p:tavLst>
                                        <p:tav tm="0">
                                          <p:val>
                                            <p:fltVal val="0"/>
                                          </p:val>
                                        </p:tav>
                                        <p:tav tm="100000">
                                          <p:val>
                                            <p:strVal val="#ppt_w"/>
                                          </p:val>
                                        </p:tav>
                                      </p:tavLst>
                                    </p:anim>
                                    <p:anim calcmode="lin" valueType="num">
                                      <p:cBhvr>
                                        <p:cTn id="12" dur="500" fill="hold"/>
                                        <p:tgtEl>
                                          <p:spTgt spid="104"/>
                                        </p:tgtEl>
                                        <p:attrNameLst>
                                          <p:attrName>ppt_h</p:attrName>
                                        </p:attrNameLst>
                                      </p:cBhvr>
                                      <p:tavLst>
                                        <p:tav tm="0">
                                          <p:val>
                                            <p:fltVal val="0"/>
                                          </p:val>
                                        </p:tav>
                                        <p:tav tm="100000">
                                          <p:val>
                                            <p:strVal val="#ppt_h"/>
                                          </p:val>
                                        </p:tav>
                                      </p:tavLst>
                                    </p:anim>
                                    <p:animEffect transition="in" filter="fade">
                                      <p:cBhvr>
                                        <p:cTn id="13" dur="500"/>
                                        <p:tgtEl>
                                          <p:spTgt spid="104"/>
                                        </p:tgtEl>
                                      </p:cBhvr>
                                    </p:animEffect>
                                  </p:childTnLst>
                                </p:cTn>
                              </p:par>
                              <p:par>
                                <p:cTn id="14" presetID="53" presetClass="entr" presetSubtype="16" fill="hold" nodeType="withEffect">
                                  <p:stCondLst>
                                    <p:cond delay="0"/>
                                  </p:stCondLst>
                                  <p:childTnLst>
                                    <p:set>
                                      <p:cBhvr>
                                        <p:cTn id="15" dur="1" fill="hold">
                                          <p:stCondLst>
                                            <p:cond delay="0"/>
                                          </p:stCondLst>
                                        </p:cTn>
                                        <p:tgtEl>
                                          <p:spTgt spid="107"/>
                                        </p:tgtEl>
                                        <p:attrNameLst>
                                          <p:attrName>style.visibility</p:attrName>
                                        </p:attrNameLst>
                                      </p:cBhvr>
                                      <p:to>
                                        <p:strVal val="visible"/>
                                      </p:to>
                                    </p:set>
                                    <p:anim calcmode="lin" valueType="num">
                                      <p:cBhvr>
                                        <p:cTn id="16" dur="500" fill="hold"/>
                                        <p:tgtEl>
                                          <p:spTgt spid="107"/>
                                        </p:tgtEl>
                                        <p:attrNameLst>
                                          <p:attrName>ppt_w</p:attrName>
                                        </p:attrNameLst>
                                      </p:cBhvr>
                                      <p:tavLst>
                                        <p:tav tm="0">
                                          <p:val>
                                            <p:fltVal val="0"/>
                                          </p:val>
                                        </p:tav>
                                        <p:tav tm="100000">
                                          <p:val>
                                            <p:strVal val="#ppt_w"/>
                                          </p:val>
                                        </p:tav>
                                      </p:tavLst>
                                    </p:anim>
                                    <p:anim calcmode="lin" valueType="num">
                                      <p:cBhvr>
                                        <p:cTn id="17" dur="500" fill="hold"/>
                                        <p:tgtEl>
                                          <p:spTgt spid="107"/>
                                        </p:tgtEl>
                                        <p:attrNameLst>
                                          <p:attrName>ppt_h</p:attrName>
                                        </p:attrNameLst>
                                      </p:cBhvr>
                                      <p:tavLst>
                                        <p:tav tm="0">
                                          <p:val>
                                            <p:fltVal val="0"/>
                                          </p:val>
                                        </p:tav>
                                        <p:tav tm="100000">
                                          <p:val>
                                            <p:strVal val="#ppt_h"/>
                                          </p:val>
                                        </p:tav>
                                      </p:tavLst>
                                    </p:anim>
                                    <p:animEffect transition="in" filter="fade">
                                      <p:cBhvr>
                                        <p:cTn id="18" dur="500"/>
                                        <p:tgtEl>
                                          <p:spTgt spid="107"/>
                                        </p:tgtEl>
                                      </p:cBhvr>
                                    </p:animEffect>
                                  </p:childTnLst>
                                </p:cTn>
                              </p:par>
                            </p:childTnLst>
                          </p:cTn>
                        </p:par>
                        <p:par>
                          <p:cTn id="19" fill="hold">
                            <p:stCondLst>
                              <p:cond delay="1000"/>
                            </p:stCondLst>
                            <p:childTnLst>
                              <p:par>
                                <p:cTn id="20" presetID="49" presetClass="entr" presetSubtype="0" decel="100000" fill="hold" grpId="0" nodeType="afterEffect">
                                  <p:stCondLst>
                                    <p:cond delay="0"/>
                                  </p:stCondLst>
                                  <p:childTnLst>
                                    <p:set>
                                      <p:cBhvr>
                                        <p:cTn id="21" dur="1" fill="hold">
                                          <p:stCondLst>
                                            <p:cond delay="0"/>
                                          </p:stCondLst>
                                        </p:cTn>
                                        <p:tgtEl>
                                          <p:spTgt spid="105"/>
                                        </p:tgtEl>
                                        <p:attrNameLst>
                                          <p:attrName>style.visibility</p:attrName>
                                        </p:attrNameLst>
                                      </p:cBhvr>
                                      <p:to>
                                        <p:strVal val="visible"/>
                                      </p:to>
                                    </p:set>
                                    <p:anim calcmode="lin" valueType="num">
                                      <p:cBhvr>
                                        <p:cTn id="22" dur="500" fill="hold"/>
                                        <p:tgtEl>
                                          <p:spTgt spid="105"/>
                                        </p:tgtEl>
                                        <p:attrNameLst>
                                          <p:attrName>ppt_w</p:attrName>
                                        </p:attrNameLst>
                                      </p:cBhvr>
                                      <p:tavLst>
                                        <p:tav tm="0">
                                          <p:val>
                                            <p:fltVal val="0"/>
                                          </p:val>
                                        </p:tav>
                                        <p:tav tm="100000">
                                          <p:val>
                                            <p:strVal val="#ppt_w"/>
                                          </p:val>
                                        </p:tav>
                                      </p:tavLst>
                                    </p:anim>
                                    <p:anim calcmode="lin" valueType="num">
                                      <p:cBhvr>
                                        <p:cTn id="23" dur="500" fill="hold"/>
                                        <p:tgtEl>
                                          <p:spTgt spid="105"/>
                                        </p:tgtEl>
                                        <p:attrNameLst>
                                          <p:attrName>ppt_h</p:attrName>
                                        </p:attrNameLst>
                                      </p:cBhvr>
                                      <p:tavLst>
                                        <p:tav tm="0">
                                          <p:val>
                                            <p:fltVal val="0"/>
                                          </p:val>
                                        </p:tav>
                                        <p:tav tm="100000">
                                          <p:val>
                                            <p:strVal val="#ppt_h"/>
                                          </p:val>
                                        </p:tav>
                                      </p:tavLst>
                                    </p:anim>
                                    <p:anim calcmode="lin" valueType="num">
                                      <p:cBhvr>
                                        <p:cTn id="24" dur="500" fill="hold"/>
                                        <p:tgtEl>
                                          <p:spTgt spid="105"/>
                                        </p:tgtEl>
                                        <p:attrNameLst>
                                          <p:attrName>style.rotation</p:attrName>
                                        </p:attrNameLst>
                                      </p:cBhvr>
                                      <p:tavLst>
                                        <p:tav tm="0">
                                          <p:val>
                                            <p:fltVal val="360"/>
                                          </p:val>
                                        </p:tav>
                                        <p:tav tm="100000">
                                          <p:val>
                                            <p:fltVal val="0"/>
                                          </p:val>
                                        </p:tav>
                                      </p:tavLst>
                                    </p:anim>
                                    <p:animEffect transition="in" filter="fade">
                                      <p:cBhvr>
                                        <p:cTn id="25" dur="500"/>
                                        <p:tgtEl>
                                          <p:spTgt spid="105"/>
                                        </p:tgtEl>
                                      </p:cBhvr>
                                    </p:animEffect>
                                  </p:childTnLst>
                                </p:cTn>
                              </p:par>
                              <p:par>
                                <p:cTn id="26" presetID="49" presetClass="entr" presetSubtype="0" decel="100000" fill="hold" grpId="0" nodeType="withEffect">
                                  <p:stCondLst>
                                    <p:cond delay="0"/>
                                  </p:stCondLst>
                                  <p:childTnLst>
                                    <p:set>
                                      <p:cBhvr>
                                        <p:cTn id="27" dur="1" fill="hold">
                                          <p:stCondLst>
                                            <p:cond delay="0"/>
                                          </p:stCondLst>
                                        </p:cTn>
                                        <p:tgtEl>
                                          <p:spTgt spid="103"/>
                                        </p:tgtEl>
                                        <p:attrNameLst>
                                          <p:attrName>style.visibility</p:attrName>
                                        </p:attrNameLst>
                                      </p:cBhvr>
                                      <p:to>
                                        <p:strVal val="visible"/>
                                      </p:to>
                                    </p:set>
                                    <p:anim calcmode="lin" valueType="num">
                                      <p:cBhvr>
                                        <p:cTn id="28" dur="500" fill="hold"/>
                                        <p:tgtEl>
                                          <p:spTgt spid="103"/>
                                        </p:tgtEl>
                                        <p:attrNameLst>
                                          <p:attrName>ppt_w</p:attrName>
                                        </p:attrNameLst>
                                      </p:cBhvr>
                                      <p:tavLst>
                                        <p:tav tm="0">
                                          <p:val>
                                            <p:fltVal val="0"/>
                                          </p:val>
                                        </p:tav>
                                        <p:tav tm="100000">
                                          <p:val>
                                            <p:strVal val="#ppt_w"/>
                                          </p:val>
                                        </p:tav>
                                      </p:tavLst>
                                    </p:anim>
                                    <p:anim calcmode="lin" valueType="num">
                                      <p:cBhvr>
                                        <p:cTn id="29" dur="500" fill="hold"/>
                                        <p:tgtEl>
                                          <p:spTgt spid="103"/>
                                        </p:tgtEl>
                                        <p:attrNameLst>
                                          <p:attrName>ppt_h</p:attrName>
                                        </p:attrNameLst>
                                      </p:cBhvr>
                                      <p:tavLst>
                                        <p:tav tm="0">
                                          <p:val>
                                            <p:fltVal val="0"/>
                                          </p:val>
                                        </p:tav>
                                        <p:tav tm="100000">
                                          <p:val>
                                            <p:strVal val="#ppt_h"/>
                                          </p:val>
                                        </p:tav>
                                      </p:tavLst>
                                    </p:anim>
                                    <p:anim calcmode="lin" valueType="num">
                                      <p:cBhvr>
                                        <p:cTn id="30" dur="500" fill="hold"/>
                                        <p:tgtEl>
                                          <p:spTgt spid="103"/>
                                        </p:tgtEl>
                                        <p:attrNameLst>
                                          <p:attrName>style.rotation</p:attrName>
                                        </p:attrNameLst>
                                      </p:cBhvr>
                                      <p:tavLst>
                                        <p:tav tm="0">
                                          <p:val>
                                            <p:fltVal val="360"/>
                                          </p:val>
                                        </p:tav>
                                        <p:tav tm="100000">
                                          <p:val>
                                            <p:fltVal val="0"/>
                                          </p:val>
                                        </p:tav>
                                      </p:tavLst>
                                    </p:anim>
                                    <p:animEffect transition="in" filter="fade">
                                      <p:cBhvr>
                                        <p:cTn id="31" dur="500"/>
                                        <p:tgtEl>
                                          <p:spTgt spid="103"/>
                                        </p:tgtEl>
                                      </p:cBhvr>
                                    </p:animEffect>
                                  </p:childTnLst>
                                </p:cTn>
                              </p:par>
                              <p:par>
                                <p:cTn id="32" presetID="49" presetClass="entr" presetSubtype="0" decel="100000" fill="hold" grpId="0" nodeType="withEffect">
                                  <p:stCondLst>
                                    <p:cond delay="0"/>
                                  </p:stCondLst>
                                  <p:childTnLst>
                                    <p:set>
                                      <p:cBhvr>
                                        <p:cTn id="33" dur="1" fill="hold">
                                          <p:stCondLst>
                                            <p:cond delay="0"/>
                                          </p:stCondLst>
                                        </p:cTn>
                                        <p:tgtEl>
                                          <p:spTgt spid="106"/>
                                        </p:tgtEl>
                                        <p:attrNameLst>
                                          <p:attrName>style.visibility</p:attrName>
                                        </p:attrNameLst>
                                      </p:cBhvr>
                                      <p:to>
                                        <p:strVal val="visible"/>
                                      </p:to>
                                    </p:set>
                                    <p:anim calcmode="lin" valueType="num">
                                      <p:cBhvr>
                                        <p:cTn id="34" dur="500" fill="hold"/>
                                        <p:tgtEl>
                                          <p:spTgt spid="106"/>
                                        </p:tgtEl>
                                        <p:attrNameLst>
                                          <p:attrName>ppt_w</p:attrName>
                                        </p:attrNameLst>
                                      </p:cBhvr>
                                      <p:tavLst>
                                        <p:tav tm="0">
                                          <p:val>
                                            <p:fltVal val="0"/>
                                          </p:val>
                                        </p:tav>
                                        <p:tav tm="100000">
                                          <p:val>
                                            <p:strVal val="#ppt_w"/>
                                          </p:val>
                                        </p:tav>
                                      </p:tavLst>
                                    </p:anim>
                                    <p:anim calcmode="lin" valueType="num">
                                      <p:cBhvr>
                                        <p:cTn id="35" dur="500" fill="hold"/>
                                        <p:tgtEl>
                                          <p:spTgt spid="106"/>
                                        </p:tgtEl>
                                        <p:attrNameLst>
                                          <p:attrName>ppt_h</p:attrName>
                                        </p:attrNameLst>
                                      </p:cBhvr>
                                      <p:tavLst>
                                        <p:tav tm="0">
                                          <p:val>
                                            <p:fltVal val="0"/>
                                          </p:val>
                                        </p:tav>
                                        <p:tav tm="100000">
                                          <p:val>
                                            <p:strVal val="#ppt_h"/>
                                          </p:val>
                                        </p:tav>
                                      </p:tavLst>
                                    </p:anim>
                                    <p:anim calcmode="lin" valueType="num">
                                      <p:cBhvr>
                                        <p:cTn id="36" dur="500" fill="hold"/>
                                        <p:tgtEl>
                                          <p:spTgt spid="106"/>
                                        </p:tgtEl>
                                        <p:attrNameLst>
                                          <p:attrName>style.rotation</p:attrName>
                                        </p:attrNameLst>
                                      </p:cBhvr>
                                      <p:tavLst>
                                        <p:tav tm="0">
                                          <p:val>
                                            <p:fltVal val="360"/>
                                          </p:val>
                                        </p:tav>
                                        <p:tav tm="100000">
                                          <p:val>
                                            <p:fltVal val="0"/>
                                          </p:val>
                                        </p:tav>
                                      </p:tavLst>
                                    </p:anim>
                                    <p:animEffect transition="in" filter="fade">
                                      <p:cBhvr>
                                        <p:cTn id="37" dur="500"/>
                                        <p:tgtEl>
                                          <p:spTgt spid="106"/>
                                        </p:tgtEl>
                                      </p:cBhvr>
                                    </p:animEffect>
                                  </p:childTnLst>
                                </p:cTn>
                              </p:par>
                            </p:childTnLst>
                          </p:cTn>
                        </p:par>
                        <p:par>
                          <p:cTn id="38" fill="hold">
                            <p:stCondLst>
                              <p:cond delay="1500"/>
                            </p:stCondLst>
                            <p:childTnLst>
                              <p:par>
                                <p:cTn id="39" presetID="22" presetClass="entr" presetSubtype="4" fill="hold" grpId="0" nodeType="afterEffect">
                                  <p:stCondLst>
                                    <p:cond delay="0"/>
                                  </p:stCondLst>
                                  <p:childTnLst>
                                    <p:set>
                                      <p:cBhvr>
                                        <p:cTn id="40" dur="1" fill="hold">
                                          <p:stCondLst>
                                            <p:cond delay="0"/>
                                          </p:stCondLst>
                                        </p:cTn>
                                        <p:tgtEl>
                                          <p:spTgt spid="108"/>
                                        </p:tgtEl>
                                        <p:attrNameLst>
                                          <p:attrName>style.visibility</p:attrName>
                                        </p:attrNameLst>
                                      </p:cBhvr>
                                      <p:to>
                                        <p:strVal val="visible"/>
                                      </p:to>
                                    </p:set>
                                    <p:animEffect transition="in" filter="wipe(down)">
                                      <p:cBhvr>
                                        <p:cTn id="41" dur="250"/>
                                        <p:tgtEl>
                                          <p:spTgt spid="108"/>
                                        </p:tgtEl>
                                      </p:cBhvr>
                                    </p:animEffect>
                                  </p:childTnLst>
                                </p:cTn>
                              </p:par>
                            </p:childTnLst>
                          </p:cTn>
                        </p:par>
                        <p:par>
                          <p:cTn id="42" fill="hold">
                            <p:stCondLst>
                              <p:cond delay="1750"/>
                            </p:stCondLst>
                            <p:childTnLst>
                              <p:par>
                                <p:cTn id="43" presetID="22" presetClass="entr" presetSubtype="4" fill="hold" grpId="0" nodeType="afterEffect">
                                  <p:stCondLst>
                                    <p:cond delay="0"/>
                                  </p:stCondLst>
                                  <p:childTnLst>
                                    <p:set>
                                      <p:cBhvr>
                                        <p:cTn id="44" dur="1" fill="hold">
                                          <p:stCondLst>
                                            <p:cond delay="0"/>
                                          </p:stCondLst>
                                        </p:cTn>
                                        <p:tgtEl>
                                          <p:spTgt spid="109"/>
                                        </p:tgtEl>
                                        <p:attrNameLst>
                                          <p:attrName>style.visibility</p:attrName>
                                        </p:attrNameLst>
                                      </p:cBhvr>
                                      <p:to>
                                        <p:strVal val="visible"/>
                                      </p:to>
                                    </p:set>
                                    <p:animEffect transition="in" filter="wipe(down)">
                                      <p:cBhvr>
                                        <p:cTn id="45" dur="250"/>
                                        <p:tgtEl>
                                          <p:spTgt spid="109"/>
                                        </p:tgtEl>
                                      </p:cBhvr>
                                    </p:animEffect>
                                  </p:childTnLst>
                                </p:cTn>
                              </p:par>
                            </p:childTnLst>
                          </p:cTn>
                        </p:par>
                        <p:par>
                          <p:cTn id="46" fill="hold">
                            <p:stCondLst>
                              <p:cond delay="2000"/>
                            </p:stCondLst>
                            <p:childTnLst>
                              <p:par>
                                <p:cTn id="47" presetID="22" presetClass="entr" presetSubtype="4" fill="hold" grpId="0" nodeType="afterEffect">
                                  <p:stCondLst>
                                    <p:cond delay="0"/>
                                  </p:stCondLst>
                                  <p:childTnLst>
                                    <p:set>
                                      <p:cBhvr>
                                        <p:cTn id="48" dur="1" fill="hold">
                                          <p:stCondLst>
                                            <p:cond delay="0"/>
                                          </p:stCondLst>
                                        </p:cTn>
                                        <p:tgtEl>
                                          <p:spTgt spid="110"/>
                                        </p:tgtEl>
                                        <p:attrNameLst>
                                          <p:attrName>style.visibility</p:attrName>
                                        </p:attrNameLst>
                                      </p:cBhvr>
                                      <p:to>
                                        <p:strVal val="visible"/>
                                      </p:to>
                                    </p:set>
                                    <p:animEffect transition="in" filter="wipe(down)">
                                      <p:cBhvr>
                                        <p:cTn id="49" dur="250"/>
                                        <p:tgtEl>
                                          <p:spTgt spid="1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 grpId="0"/>
      <p:bldP spid="103" grpId="0" animBg="1"/>
      <p:bldP spid="105" grpId="0" animBg="1"/>
      <p:bldP spid="106" grpId="0" animBg="1"/>
      <p:bldP spid="108" grpId="0"/>
      <p:bldP spid="109" grpId="0"/>
      <p:bldP spid="11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TextBox 3"/>
          <p:cNvSpPr txBox="1">
            <a:spLocks noChangeArrowheads="1"/>
          </p:cNvSpPr>
          <p:nvPr/>
        </p:nvSpPr>
        <p:spPr bwMode="auto">
          <a:xfrm>
            <a:off x="1594884" y="297629"/>
            <a:ext cx="4199860" cy="523220"/>
          </a:xfrm>
          <a:prstGeom prst="rect">
            <a:avLst/>
          </a:prstGeom>
          <a:noFill/>
          <a:ln w="9525">
            <a:noFill/>
            <a:miter lim="800000"/>
            <a:headEnd/>
            <a:tailEnd/>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srgbClr val="CC0000"/>
                </a:solidFill>
                <a:effectLst/>
                <a:uLnTx/>
                <a:uFillTx/>
                <a:latin typeface="迷你简剪纸" panose="03000509000000000000" pitchFamily="65" charset="-122"/>
                <a:ea typeface="迷你简剪纸" panose="03000509000000000000" pitchFamily="65" charset="-122"/>
                <a:cs typeface="+mn-cs"/>
              </a:rPr>
              <a:t>输入相关标题文字</a:t>
            </a:r>
          </a:p>
        </p:txBody>
      </p:sp>
      <p:pic>
        <p:nvPicPr>
          <p:cNvPr id="23" name="Picture 2" descr="园园">
            <a:extLst>
              <a:ext uri="{FF2B5EF4-FFF2-40B4-BE49-F238E27FC236}">
                <a16:creationId xmlns:a16="http://schemas.microsoft.com/office/drawing/2014/main" id="{8A291CC0-D732-4352-99E7-BBD42A941A95}"/>
              </a:ext>
            </a:extLst>
          </p:cNvPr>
          <p:cNvPicPr>
            <a:picLocks noChangeAspect="1" noChangeArrowheads="1"/>
          </p:cNvPicPr>
          <p:nvPr/>
        </p:nvPicPr>
        <p:blipFill>
          <a:blip r:embed="rId3" cstate="print">
            <a:lum bright="-22000"/>
            <a:extLst>
              <a:ext uri="{28A0092B-C50C-407E-A947-70E740481C1C}">
                <a14:useLocalDpi xmlns:a14="http://schemas.microsoft.com/office/drawing/2010/main" val="0"/>
              </a:ext>
            </a:extLst>
          </a:blip>
          <a:srcRect/>
          <a:stretch>
            <a:fillRect/>
          </a:stretch>
        </p:blipFill>
        <p:spPr bwMode="auto">
          <a:xfrm>
            <a:off x="1014133" y="2167610"/>
            <a:ext cx="3167108" cy="3167108"/>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3" descr="园园">
            <a:extLst>
              <a:ext uri="{FF2B5EF4-FFF2-40B4-BE49-F238E27FC236}">
                <a16:creationId xmlns:a16="http://schemas.microsoft.com/office/drawing/2014/main" id="{2484F2C7-A730-4D34-80D2-383D8DF0FFF4}"/>
              </a:ext>
            </a:extLst>
          </p:cNvPr>
          <p:cNvPicPr>
            <a:picLocks noChangeAspect="1" noChangeArrowheads="1"/>
          </p:cNvPicPr>
          <p:nvPr/>
        </p:nvPicPr>
        <p:blipFill>
          <a:blip r:embed="rId3" cstate="print">
            <a:lum bright="-22000"/>
            <a:extLst>
              <a:ext uri="{28A0092B-C50C-407E-A947-70E740481C1C}">
                <a14:useLocalDpi xmlns:a14="http://schemas.microsoft.com/office/drawing/2010/main" val="0"/>
              </a:ext>
            </a:extLst>
          </a:blip>
          <a:srcRect/>
          <a:stretch>
            <a:fillRect/>
          </a:stretch>
        </p:blipFill>
        <p:spPr bwMode="auto">
          <a:xfrm>
            <a:off x="4469160" y="2167610"/>
            <a:ext cx="3167108" cy="3167108"/>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4" descr="园园">
            <a:extLst>
              <a:ext uri="{FF2B5EF4-FFF2-40B4-BE49-F238E27FC236}">
                <a16:creationId xmlns:a16="http://schemas.microsoft.com/office/drawing/2014/main" id="{BA667305-01CD-4C23-9F99-1DB32ECC4256}"/>
              </a:ext>
            </a:extLst>
          </p:cNvPr>
          <p:cNvPicPr>
            <a:picLocks noChangeAspect="1" noChangeArrowheads="1"/>
          </p:cNvPicPr>
          <p:nvPr/>
        </p:nvPicPr>
        <p:blipFill>
          <a:blip r:embed="rId3" cstate="print">
            <a:lum bright="-22000"/>
            <a:extLst>
              <a:ext uri="{28A0092B-C50C-407E-A947-70E740481C1C}">
                <a14:useLocalDpi xmlns:a14="http://schemas.microsoft.com/office/drawing/2010/main" val="0"/>
              </a:ext>
            </a:extLst>
          </a:blip>
          <a:srcRect/>
          <a:stretch>
            <a:fillRect/>
          </a:stretch>
        </p:blipFill>
        <p:spPr bwMode="auto">
          <a:xfrm>
            <a:off x="7924187" y="2167610"/>
            <a:ext cx="3167108" cy="3167108"/>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33">
            <a:extLst>
              <a:ext uri="{FF2B5EF4-FFF2-40B4-BE49-F238E27FC236}">
                <a16:creationId xmlns:a16="http://schemas.microsoft.com/office/drawing/2014/main" id="{9C770FBB-334D-4A3E-B7D1-9284D8B91E23}"/>
              </a:ext>
            </a:extLst>
          </p:cNvPr>
          <p:cNvSpPr txBox="1"/>
          <p:nvPr/>
        </p:nvSpPr>
        <p:spPr>
          <a:xfrm>
            <a:off x="1828907" y="3059359"/>
            <a:ext cx="1586218" cy="1372683"/>
          </a:xfrm>
          <a:prstGeom prst="rect">
            <a:avLst/>
          </a:prstGeom>
          <a:noFill/>
        </p:spPr>
        <p:txBody>
          <a:bodyPr wrap="square">
            <a:spAutoFit/>
          </a:bodyPr>
          <a:lstStyle>
            <a:lvl1pPr algn="l">
              <a:defRPr>
                <a:solidFill>
                  <a:schemeClr val="tx1"/>
                </a:solidFill>
                <a:latin typeface="Arial" panose="020B0604020202020204" pitchFamily="34" charset="0"/>
              </a:defRPr>
            </a:lvl1pPr>
            <a:lvl2pPr marL="742950" indent="-285750" algn="l">
              <a:defRPr>
                <a:solidFill>
                  <a:schemeClr val="tx1"/>
                </a:solidFill>
                <a:latin typeface="Arial" panose="020B0604020202020204" pitchFamily="34" charset="0"/>
              </a:defRPr>
            </a:lvl2pPr>
            <a:lvl3pPr marL="1143000" indent="-228600" algn="l">
              <a:defRPr>
                <a:solidFill>
                  <a:schemeClr val="tx1"/>
                </a:solidFill>
                <a:latin typeface="Arial" panose="020B0604020202020204" pitchFamily="34" charset="0"/>
              </a:defRPr>
            </a:lvl3pPr>
            <a:lvl4pPr marL="1600200" indent="-228600" algn="l">
              <a:defRPr>
                <a:solidFill>
                  <a:schemeClr val="tx1"/>
                </a:solidFill>
                <a:latin typeface="Arial" panose="020B0604020202020204" pitchFamily="34" charset="0"/>
              </a:defRPr>
            </a:lvl4pPr>
            <a:lvl5pPr marL="2057400" indent="-228600" algn="l">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lvl="0" algn="just">
              <a:lnSpc>
                <a:spcPct val="130000"/>
              </a:lnSpc>
              <a:defRPr/>
            </a:pPr>
            <a:r>
              <a:rPr lang="zh-CN" altLang="en-US" sz="1600" dirty="0">
                <a:solidFill>
                  <a:srgbClr val="C01C1F"/>
                </a:solidFill>
                <a:latin typeface="微软雅黑" panose="020B0503020204020204" pitchFamily="34" charset="-122"/>
                <a:ea typeface="微软雅黑" pitchFamily="34" charset="-122"/>
              </a:rPr>
              <a:t>这里填写您所需要的内容这里填写您所需要的内容</a:t>
            </a:r>
            <a:endParaRPr lang="zh-CN" altLang="en-US" sz="1600" dirty="0">
              <a:solidFill>
                <a:srgbClr val="C00000"/>
              </a:solidFill>
              <a:latin typeface="微软雅黑" panose="020B0503020204020204" pitchFamily="34" charset="-122"/>
              <a:ea typeface="微软雅黑" panose="020B0503020204020204" pitchFamily="34" charset="-122"/>
            </a:endParaRPr>
          </a:p>
        </p:txBody>
      </p:sp>
      <p:grpSp>
        <p:nvGrpSpPr>
          <p:cNvPr id="27" name="Group 17">
            <a:extLst>
              <a:ext uri="{FF2B5EF4-FFF2-40B4-BE49-F238E27FC236}">
                <a16:creationId xmlns:a16="http://schemas.microsoft.com/office/drawing/2014/main" id="{B23F0C58-664D-4BA8-B1FD-5C99712262B4}"/>
              </a:ext>
            </a:extLst>
          </p:cNvPr>
          <p:cNvGrpSpPr/>
          <p:nvPr/>
        </p:nvGrpSpPr>
        <p:grpSpPr bwMode="auto">
          <a:xfrm>
            <a:off x="4115259" y="3537228"/>
            <a:ext cx="449874" cy="453873"/>
            <a:chOff x="1929" y="1666"/>
            <a:chExt cx="225" cy="227"/>
          </a:xfrm>
        </p:grpSpPr>
        <p:pic>
          <p:nvPicPr>
            <p:cNvPr id="28" name="Picture 18" descr="图片3">
              <a:extLst>
                <a:ext uri="{FF2B5EF4-FFF2-40B4-BE49-F238E27FC236}">
                  <a16:creationId xmlns:a16="http://schemas.microsoft.com/office/drawing/2014/main" id="{24F1CD5E-33DC-4903-9AA7-BB82F773B906}"/>
                </a:ext>
              </a:extLst>
            </p:cNvPr>
            <p:cNvPicPr>
              <a:picLocks noChangeAspect="1" noChangeArrowheads="1"/>
            </p:cNvPicPr>
            <p:nvPr/>
          </p:nvPicPr>
          <p:blipFill>
            <a:blip r:embed="rId4" cstate="print">
              <a:lum bright="-24000" contrast="-100000"/>
              <a:extLst>
                <a:ext uri="{28A0092B-C50C-407E-A947-70E740481C1C}">
                  <a14:useLocalDpi xmlns:a14="http://schemas.microsoft.com/office/drawing/2010/main" val="0"/>
                </a:ext>
              </a:extLst>
            </a:blip>
            <a:srcRect l="67734" b="-7965"/>
            <a:stretch>
              <a:fillRect/>
            </a:stretch>
          </p:blipFill>
          <p:spPr bwMode="auto">
            <a:xfrm>
              <a:off x="1929" y="1666"/>
              <a:ext cx="135" cy="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 name="Picture 19" descr="图片3">
              <a:extLst>
                <a:ext uri="{FF2B5EF4-FFF2-40B4-BE49-F238E27FC236}">
                  <a16:creationId xmlns:a16="http://schemas.microsoft.com/office/drawing/2014/main" id="{536849A3-F8FE-43E6-91C0-5282B65C5327}"/>
                </a:ext>
              </a:extLst>
            </p:cNvPr>
            <p:cNvPicPr>
              <a:picLocks noChangeAspect="1" noChangeArrowheads="1"/>
            </p:cNvPicPr>
            <p:nvPr/>
          </p:nvPicPr>
          <p:blipFill>
            <a:blip r:embed="rId4" cstate="print">
              <a:lum bright="-24000" contrast="-100000"/>
              <a:extLst>
                <a:ext uri="{28A0092B-C50C-407E-A947-70E740481C1C}">
                  <a14:useLocalDpi xmlns:a14="http://schemas.microsoft.com/office/drawing/2010/main" val="0"/>
                </a:ext>
              </a:extLst>
            </a:blip>
            <a:srcRect l="67734" b="-7965"/>
            <a:stretch>
              <a:fillRect/>
            </a:stretch>
          </p:blipFill>
          <p:spPr bwMode="auto">
            <a:xfrm>
              <a:off x="2019" y="1666"/>
              <a:ext cx="135" cy="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0" name="TextBox 14">
            <a:extLst>
              <a:ext uri="{FF2B5EF4-FFF2-40B4-BE49-F238E27FC236}">
                <a16:creationId xmlns:a16="http://schemas.microsoft.com/office/drawing/2014/main" id="{3A5F9BB0-F027-4507-BA46-3AC710C60829}"/>
              </a:ext>
            </a:extLst>
          </p:cNvPr>
          <p:cNvSpPr txBox="1"/>
          <p:nvPr/>
        </p:nvSpPr>
        <p:spPr>
          <a:xfrm>
            <a:off x="5296374" y="3059359"/>
            <a:ext cx="1539935" cy="1372683"/>
          </a:xfrm>
          <a:prstGeom prst="rect">
            <a:avLst/>
          </a:prstGeom>
          <a:noFill/>
        </p:spPr>
        <p:txBody>
          <a:bodyPr wrap="square">
            <a:spAutoFit/>
          </a:bodyPr>
          <a:lstStyle>
            <a:lvl1pPr algn="l">
              <a:defRPr>
                <a:solidFill>
                  <a:schemeClr val="tx1"/>
                </a:solidFill>
                <a:latin typeface="Arial" panose="020B0604020202020204" pitchFamily="34" charset="0"/>
              </a:defRPr>
            </a:lvl1pPr>
            <a:lvl2pPr marL="742950" indent="-285750" algn="l">
              <a:defRPr>
                <a:solidFill>
                  <a:schemeClr val="tx1"/>
                </a:solidFill>
                <a:latin typeface="Arial" panose="020B0604020202020204" pitchFamily="34" charset="0"/>
              </a:defRPr>
            </a:lvl2pPr>
            <a:lvl3pPr marL="1143000" indent="-228600" algn="l">
              <a:defRPr>
                <a:solidFill>
                  <a:schemeClr val="tx1"/>
                </a:solidFill>
                <a:latin typeface="Arial" panose="020B0604020202020204" pitchFamily="34" charset="0"/>
              </a:defRPr>
            </a:lvl3pPr>
            <a:lvl4pPr marL="1600200" indent="-228600" algn="l">
              <a:defRPr>
                <a:solidFill>
                  <a:schemeClr val="tx1"/>
                </a:solidFill>
                <a:latin typeface="Arial" panose="020B0604020202020204" pitchFamily="34" charset="0"/>
              </a:defRPr>
            </a:lvl4pPr>
            <a:lvl5pPr marL="2057400" indent="-228600" algn="l">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lvl="0" algn="just">
              <a:lnSpc>
                <a:spcPct val="130000"/>
              </a:lnSpc>
              <a:defRPr/>
            </a:pPr>
            <a:r>
              <a:rPr lang="zh-CN" altLang="en-US" sz="1600" dirty="0">
                <a:solidFill>
                  <a:srgbClr val="C01C1F"/>
                </a:solidFill>
                <a:latin typeface="微软雅黑" panose="020B0503020204020204" pitchFamily="34" charset="-122"/>
                <a:ea typeface="微软雅黑" pitchFamily="34" charset="-122"/>
              </a:rPr>
              <a:t>这里填写您所需要的内容这里填写您所需要的内容</a:t>
            </a:r>
          </a:p>
        </p:txBody>
      </p:sp>
      <p:grpSp>
        <p:nvGrpSpPr>
          <p:cNvPr id="31" name="Group 21">
            <a:extLst>
              <a:ext uri="{FF2B5EF4-FFF2-40B4-BE49-F238E27FC236}">
                <a16:creationId xmlns:a16="http://schemas.microsoft.com/office/drawing/2014/main" id="{F98E1809-1409-4742-9B37-68F9CBA4ECB1}"/>
              </a:ext>
            </a:extLst>
          </p:cNvPr>
          <p:cNvGrpSpPr/>
          <p:nvPr/>
        </p:nvGrpSpPr>
        <p:grpSpPr bwMode="auto">
          <a:xfrm>
            <a:off x="7570286" y="3511232"/>
            <a:ext cx="449874" cy="453872"/>
            <a:chOff x="1929" y="1666"/>
            <a:chExt cx="225" cy="227"/>
          </a:xfrm>
        </p:grpSpPr>
        <p:pic>
          <p:nvPicPr>
            <p:cNvPr id="32" name="Picture 22" descr="图片3">
              <a:extLst>
                <a:ext uri="{FF2B5EF4-FFF2-40B4-BE49-F238E27FC236}">
                  <a16:creationId xmlns:a16="http://schemas.microsoft.com/office/drawing/2014/main" id="{5D6EBD8C-EC5C-43DC-ACF2-5FBDFC00F191}"/>
                </a:ext>
              </a:extLst>
            </p:cNvPr>
            <p:cNvPicPr>
              <a:picLocks noChangeAspect="1" noChangeArrowheads="1"/>
            </p:cNvPicPr>
            <p:nvPr/>
          </p:nvPicPr>
          <p:blipFill>
            <a:blip r:embed="rId4" cstate="print">
              <a:lum bright="-24000" contrast="-100000"/>
              <a:extLst>
                <a:ext uri="{28A0092B-C50C-407E-A947-70E740481C1C}">
                  <a14:useLocalDpi xmlns:a14="http://schemas.microsoft.com/office/drawing/2010/main" val="0"/>
                </a:ext>
              </a:extLst>
            </a:blip>
            <a:srcRect l="67734" b="-7965"/>
            <a:stretch>
              <a:fillRect/>
            </a:stretch>
          </p:blipFill>
          <p:spPr bwMode="auto">
            <a:xfrm>
              <a:off x="1929" y="1666"/>
              <a:ext cx="135" cy="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 name="Picture 23" descr="图片3">
              <a:extLst>
                <a:ext uri="{FF2B5EF4-FFF2-40B4-BE49-F238E27FC236}">
                  <a16:creationId xmlns:a16="http://schemas.microsoft.com/office/drawing/2014/main" id="{C1771EDB-242F-4F81-9054-BD796D53A84F}"/>
                </a:ext>
              </a:extLst>
            </p:cNvPr>
            <p:cNvPicPr>
              <a:picLocks noChangeAspect="1" noChangeArrowheads="1"/>
            </p:cNvPicPr>
            <p:nvPr/>
          </p:nvPicPr>
          <p:blipFill>
            <a:blip r:embed="rId4" cstate="print">
              <a:lum bright="-24000" contrast="-100000"/>
              <a:extLst>
                <a:ext uri="{28A0092B-C50C-407E-A947-70E740481C1C}">
                  <a14:useLocalDpi xmlns:a14="http://schemas.microsoft.com/office/drawing/2010/main" val="0"/>
                </a:ext>
              </a:extLst>
            </a:blip>
            <a:srcRect l="67734" b="-7965"/>
            <a:stretch>
              <a:fillRect/>
            </a:stretch>
          </p:blipFill>
          <p:spPr bwMode="auto">
            <a:xfrm>
              <a:off x="2019" y="1666"/>
              <a:ext cx="135" cy="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4" name="TextBox 14">
            <a:extLst>
              <a:ext uri="{FF2B5EF4-FFF2-40B4-BE49-F238E27FC236}">
                <a16:creationId xmlns:a16="http://schemas.microsoft.com/office/drawing/2014/main" id="{DADD4929-18E7-441A-B353-E02934DEC16E}"/>
              </a:ext>
            </a:extLst>
          </p:cNvPr>
          <p:cNvSpPr txBox="1"/>
          <p:nvPr/>
        </p:nvSpPr>
        <p:spPr>
          <a:xfrm>
            <a:off x="8767285" y="3077822"/>
            <a:ext cx="1530602" cy="1372683"/>
          </a:xfrm>
          <a:prstGeom prst="rect">
            <a:avLst/>
          </a:prstGeom>
          <a:noFill/>
        </p:spPr>
        <p:txBody>
          <a:bodyPr wrap="square">
            <a:spAutoFit/>
          </a:bodyPr>
          <a:lstStyle>
            <a:lvl1pPr algn="l">
              <a:defRPr>
                <a:solidFill>
                  <a:schemeClr val="tx1"/>
                </a:solidFill>
                <a:latin typeface="Arial" panose="020B0604020202020204" pitchFamily="34" charset="0"/>
              </a:defRPr>
            </a:lvl1pPr>
            <a:lvl2pPr marL="742950" indent="-285750" algn="l">
              <a:defRPr>
                <a:solidFill>
                  <a:schemeClr val="tx1"/>
                </a:solidFill>
                <a:latin typeface="Arial" panose="020B0604020202020204" pitchFamily="34" charset="0"/>
              </a:defRPr>
            </a:lvl2pPr>
            <a:lvl3pPr marL="1143000" indent="-228600" algn="l">
              <a:defRPr>
                <a:solidFill>
                  <a:schemeClr val="tx1"/>
                </a:solidFill>
                <a:latin typeface="Arial" panose="020B0604020202020204" pitchFamily="34" charset="0"/>
              </a:defRPr>
            </a:lvl3pPr>
            <a:lvl4pPr marL="1600200" indent="-228600" algn="l">
              <a:defRPr>
                <a:solidFill>
                  <a:schemeClr val="tx1"/>
                </a:solidFill>
                <a:latin typeface="Arial" panose="020B0604020202020204" pitchFamily="34" charset="0"/>
              </a:defRPr>
            </a:lvl4pPr>
            <a:lvl5pPr marL="2057400" indent="-228600" algn="l">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lvl="0" algn="just">
              <a:lnSpc>
                <a:spcPct val="130000"/>
              </a:lnSpc>
              <a:defRPr/>
            </a:pPr>
            <a:r>
              <a:rPr lang="zh-CN" altLang="en-US" sz="1600" dirty="0">
                <a:solidFill>
                  <a:srgbClr val="C01C1F"/>
                </a:solidFill>
                <a:latin typeface="微软雅黑" panose="020B0503020204020204" pitchFamily="34" charset="-122"/>
                <a:ea typeface="微软雅黑" pitchFamily="34" charset="-122"/>
              </a:rPr>
              <a:t>这里填写您所需要的内容这里填写您所需要的内容</a:t>
            </a:r>
          </a:p>
        </p:txBody>
      </p:sp>
    </p:spTree>
    <p:extLst>
      <p:ext uri="{BB962C8B-B14F-4D97-AF65-F5344CB8AC3E}">
        <p14:creationId xmlns:p14="http://schemas.microsoft.com/office/powerpoint/2010/main" val="4200451006"/>
      </p:ext>
    </p:extLst>
  </p:cSld>
  <p:clrMapOvr>
    <a:masterClrMapping/>
  </p:clrMapOvr>
  <p:transition spd="slow">
    <p:comb/>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94"/>
                                        </p:tgtEl>
                                        <p:attrNameLst>
                                          <p:attrName>style.visibility</p:attrName>
                                        </p:attrNameLst>
                                      </p:cBhvr>
                                      <p:to>
                                        <p:strVal val="visible"/>
                                      </p:to>
                                    </p:set>
                                    <p:animEffect transition="in" filter="wipe(left)">
                                      <p:cBhvr>
                                        <p:cTn id="7" dur="500"/>
                                        <p:tgtEl>
                                          <p:spTgt spid="94"/>
                                        </p:tgtEl>
                                      </p:cBhvr>
                                    </p:animEffect>
                                  </p:childTnLst>
                                </p:cTn>
                              </p:par>
                            </p:childTnLst>
                          </p:cTn>
                        </p:par>
                        <p:par>
                          <p:cTn id="8" fill="hold">
                            <p:stCondLst>
                              <p:cond delay="500"/>
                            </p:stCondLst>
                            <p:childTnLst>
                              <p:par>
                                <p:cTn id="9" presetID="35" presetClass="entr" presetSubtype="0" fill="hold"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fade">
                                      <p:cBhvr>
                                        <p:cTn id="11" dur="1000"/>
                                        <p:tgtEl>
                                          <p:spTgt spid="23"/>
                                        </p:tgtEl>
                                      </p:cBhvr>
                                    </p:animEffect>
                                    <p:anim calcmode="lin" valueType="num">
                                      <p:cBhvr>
                                        <p:cTn id="12" dur="1000" fill="hold"/>
                                        <p:tgtEl>
                                          <p:spTgt spid="23"/>
                                        </p:tgtEl>
                                        <p:attrNameLst>
                                          <p:attrName>style.rotation</p:attrName>
                                        </p:attrNameLst>
                                      </p:cBhvr>
                                      <p:tavLst>
                                        <p:tav tm="0">
                                          <p:val>
                                            <p:fltVal val="720"/>
                                          </p:val>
                                        </p:tav>
                                        <p:tav tm="100000">
                                          <p:val>
                                            <p:fltVal val="0"/>
                                          </p:val>
                                        </p:tav>
                                      </p:tavLst>
                                    </p:anim>
                                    <p:anim calcmode="lin" valueType="num">
                                      <p:cBhvr>
                                        <p:cTn id="13" dur="1000" fill="hold"/>
                                        <p:tgtEl>
                                          <p:spTgt spid="23"/>
                                        </p:tgtEl>
                                        <p:attrNameLst>
                                          <p:attrName>ppt_h</p:attrName>
                                        </p:attrNameLst>
                                      </p:cBhvr>
                                      <p:tavLst>
                                        <p:tav tm="0">
                                          <p:val>
                                            <p:fltVal val="0"/>
                                          </p:val>
                                        </p:tav>
                                        <p:tav tm="100000">
                                          <p:val>
                                            <p:strVal val="#ppt_h"/>
                                          </p:val>
                                        </p:tav>
                                      </p:tavLst>
                                    </p:anim>
                                    <p:anim calcmode="lin" valueType="num">
                                      <p:cBhvr>
                                        <p:cTn id="14" dur="1000" fill="hold"/>
                                        <p:tgtEl>
                                          <p:spTgt spid="23"/>
                                        </p:tgtEl>
                                        <p:attrNameLst>
                                          <p:attrName>ppt_w</p:attrName>
                                        </p:attrNameLst>
                                      </p:cBhvr>
                                      <p:tavLst>
                                        <p:tav tm="0">
                                          <p:val>
                                            <p:fltVal val="0"/>
                                          </p:val>
                                        </p:tav>
                                        <p:tav tm="100000">
                                          <p:val>
                                            <p:strVal val="#ppt_w"/>
                                          </p:val>
                                        </p:tav>
                                      </p:tavLst>
                                    </p:anim>
                                  </p:childTnLst>
                                </p:cTn>
                              </p:par>
                            </p:childTnLst>
                          </p:cTn>
                        </p:par>
                        <p:par>
                          <p:cTn id="15" fill="hold">
                            <p:stCondLst>
                              <p:cond delay="1500"/>
                            </p:stCondLst>
                            <p:childTnLst>
                              <p:par>
                                <p:cTn id="16" presetID="6" presetClass="entr" presetSubtype="16" fill="hold" grpId="0" nodeType="after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circle(in)">
                                      <p:cBhvr>
                                        <p:cTn id="18" dur="500"/>
                                        <p:tgtEl>
                                          <p:spTgt spid="26"/>
                                        </p:tgtEl>
                                      </p:cBhvr>
                                    </p:animEffect>
                                  </p:childTnLst>
                                </p:cTn>
                              </p:par>
                            </p:childTnLst>
                          </p:cTn>
                        </p:par>
                        <p:par>
                          <p:cTn id="19" fill="hold">
                            <p:stCondLst>
                              <p:cond delay="2000"/>
                            </p:stCondLst>
                            <p:childTnLst>
                              <p:par>
                                <p:cTn id="20" presetID="12" presetClass="entr" presetSubtype="8" fill="hold" nodeType="after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slide(fromLeft)">
                                      <p:cBhvr>
                                        <p:cTn id="22" dur="500"/>
                                        <p:tgtEl>
                                          <p:spTgt spid="27"/>
                                        </p:tgtEl>
                                      </p:cBhvr>
                                    </p:animEffect>
                                  </p:childTnLst>
                                </p:cTn>
                              </p:par>
                            </p:childTnLst>
                          </p:cTn>
                        </p:par>
                        <p:par>
                          <p:cTn id="23" fill="hold">
                            <p:stCondLst>
                              <p:cond delay="2500"/>
                            </p:stCondLst>
                            <p:childTnLst>
                              <p:par>
                                <p:cTn id="24" presetID="35" presetClass="entr" presetSubtype="0" fill="hold" nodeType="afterEffect">
                                  <p:stCondLst>
                                    <p:cond delay="0"/>
                                  </p:stCondLst>
                                  <p:childTnLst>
                                    <p:set>
                                      <p:cBhvr>
                                        <p:cTn id="25" dur="1" fill="hold">
                                          <p:stCondLst>
                                            <p:cond delay="0"/>
                                          </p:stCondLst>
                                        </p:cTn>
                                        <p:tgtEl>
                                          <p:spTgt spid="24"/>
                                        </p:tgtEl>
                                        <p:attrNameLst>
                                          <p:attrName>style.visibility</p:attrName>
                                        </p:attrNameLst>
                                      </p:cBhvr>
                                      <p:to>
                                        <p:strVal val="visible"/>
                                      </p:to>
                                    </p:set>
                                    <p:animEffect transition="in" filter="fade">
                                      <p:cBhvr>
                                        <p:cTn id="26" dur="1000"/>
                                        <p:tgtEl>
                                          <p:spTgt spid="24"/>
                                        </p:tgtEl>
                                      </p:cBhvr>
                                    </p:animEffect>
                                    <p:anim calcmode="lin" valueType="num">
                                      <p:cBhvr>
                                        <p:cTn id="27" dur="1000" fill="hold"/>
                                        <p:tgtEl>
                                          <p:spTgt spid="24"/>
                                        </p:tgtEl>
                                        <p:attrNameLst>
                                          <p:attrName>style.rotation</p:attrName>
                                        </p:attrNameLst>
                                      </p:cBhvr>
                                      <p:tavLst>
                                        <p:tav tm="0">
                                          <p:val>
                                            <p:fltVal val="720"/>
                                          </p:val>
                                        </p:tav>
                                        <p:tav tm="100000">
                                          <p:val>
                                            <p:fltVal val="0"/>
                                          </p:val>
                                        </p:tav>
                                      </p:tavLst>
                                    </p:anim>
                                    <p:anim calcmode="lin" valueType="num">
                                      <p:cBhvr>
                                        <p:cTn id="28" dur="1000" fill="hold"/>
                                        <p:tgtEl>
                                          <p:spTgt spid="24"/>
                                        </p:tgtEl>
                                        <p:attrNameLst>
                                          <p:attrName>ppt_h</p:attrName>
                                        </p:attrNameLst>
                                      </p:cBhvr>
                                      <p:tavLst>
                                        <p:tav tm="0">
                                          <p:val>
                                            <p:fltVal val="0"/>
                                          </p:val>
                                        </p:tav>
                                        <p:tav tm="100000">
                                          <p:val>
                                            <p:strVal val="#ppt_h"/>
                                          </p:val>
                                        </p:tav>
                                      </p:tavLst>
                                    </p:anim>
                                    <p:anim calcmode="lin" valueType="num">
                                      <p:cBhvr>
                                        <p:cTn id="29" dur="1000" fill="hold"/>
                                        <p:tgtEl>
                                          <p:spTgt spid="24"/>
                                        </p:tgtEl>
                                        <p:attrNameLst>
                                          <p:attrName>ppt_w</p:attrName>
                                        </p:attrNameLst>
                                      </p:cBhvr>
                                      <p:tavLst>
                                        <p:tav tm="0">
                                          <p:val>
                                            <p:fltVal val="0"/>
                                          </p:val>
                                        </p:tav>
                                        <p:tav tm="100000">
                                          <p:val>
                                            <p:strVal val="#ppt_w"/>
                                          </p:val>
                                        </p:tav>
                                      </p:tavLst>
                                    </p:anim>
                                  </p:childTnLst>
                                </p:cTn>
                              </p:par>
                            </p:childTnLst>
                          </p:cTn>
                        </p:par>
                        <p:par>
                          <p:cTn id="30" fill="hold">
                            <p:stCondLst>
                              <p:cond delay="3500"/>
                            </p:stCondLst>
                            <p:childTnLst>
                              <p:par>
                                <p:cTn id="31" presetID="6" presetClass="entr" presetSubtype="16" fill="hold" grpId="0" nodeType="afterEffect">
                                  <p:stCondLst>
                                    <p:cond delay="0"/>
                                  </p:stCondLst>
                                  <p:childTnLst>
                                    <p:set>
                                      <p:cBhvr>
                                        <p:cTn id="32" dur="1" fill="hold">
                                          <p:stCondLst>
                                            <p:cond delay="0"/>
                                          </p:stCondLst>
                                        </p:cTn>
                                        <p:tgtEl>
                                          <p:spTgt spid="30"/>
                                        </p:tgtEl>
                                        <p:attrNameLst>
                                          <p:attrName>style.visibility</p:attrName>
                                        </p:attrNameLst>
                                      </p:cBhvr>
                                      <p:to>
                                        <p:strVal val="visible"/>
                                      </p:to>
                                    </p:set>
                                    <p:animEffect transition="in" filter="circle(in)">
                                      <p:cBhvr>
                                        <p:cTn id="33" dur="500"/>
                                        <p:tgtEl>
                                          <p:spTgt spid="30"/>
                                        </p:tgtEl>
                                      </p:cBhvr>
                                    </p:animEffect>
                                  </p:childTnLst>
                                </p:cTn>
                              </p:par>
                            </p:childTnLst>
                          </p:cTn>
                        </p:par>
                        <p:par>
                          <p:cTn id="34" fill="hold">
                            <p:stCondLst>
                              <p:cond delay="4000"/>
                            </p:stCondLst>
                            <p:childTnLst>
                              <p:par>
                                <p:cTn id="35" presetID="12" presetClass="entr" presetSubtype="8" fill="hold" nodeType="afterEffect">
                                  <p:stCondLst>
                                    <p:cond delay="0"/>
                                  </p:stCondLst>
                                  <p:childTnLst>
                                    <p:set>
                                      <p:cBhvr>
                                        <p:cTn id="36" dur="1" fill="hold">
                                          <p:stCondLst>
                                            <p:cond delay="0"/>
                                          </p:stCondLst>
                                        </p:cTn>
                                        <p:tgtEl>
                                          <p:spTgt spid="31"/>
                                        </p:tgtEl>
                                        <p:attrNameLst>
                                          <p:attrName>style.visibility</p:attrName>
                                        </p:attrNameLst>
                                      </p:cBhvr>
                                      <p:to>
                                        <p:strVal val="visible"/>
                                      </p:to>
                                    </p:set>
                                    <p:animEffect transition="in" filter="slide(fromLeft)">
                                      <p:cBhvr>
                                        <p:cTn id="37" dur="500"/>
                                        <p:tgtEl>
                                          <p:spTgt spid="31"/>
                                        </p:tgtEl>
                                      </p:cBhvr>
                                    </p:animEffect>
                                  </p:childTnLst>
                                </p:cTn>
                              </p:par>
                            </p:childTnLst>
                          </p:cTn>
                        </p:par>
                        <p:par>
                          <p:cTn id="38" fill="hold">
                            <p:stCondLst>
                              <p:cond delay="4500"/>
                            </p:stCondLst>
                            <p:childTnLst>
                              <p:par>
                                <p:cTn id="39" presetID="35" presetClass="entr" presetSubtype="0" fill="hold" nodeType="afterEffect">
                                  <p:stCondLst>
                                    <p:cond delay="0"/>
                                  </p:stCondLst>
                                  <p:childTnLst>
                                    <p:set>
                                      <p:cBhvr>
                                        <p:cTn id="40" dur="1" fill="hold">
                                          <p:stCondLst>
                                            <p:cond delay="0"/>
                                          </p:stCondLst>
                                        </p:cTn>
                                        <p:tgtEl>
                                          <p:spTgt spid="25"/>
                                        </p:tgtEl>
                                        <p:attrNameLst>
                                          <p:attrName>style.visibility</p:attrName>
                                        </p:attrNameLst>
                                      </p:cBhvr>
                                      <p:to>
                                        <p:strVal val="visible"/>
                                      </p:to>
                                    </p:set>
                                    <p:animEffect transition="in" filter="fade">
                                      <p:cBhvr>
                                        <p:cTn id="41" dur="1000"/>
                                        <p:tgtEl>
                                          <p:spTgt spid="25"/>
                                        </p:tgtEl>
                                      </p:cBhvr>
                                    </p:animEffect>
                                    <p:anim calcmode="lin" valueType="num">
                                      <p:cBhvr>
                                        <p:cTn id="42" dur="1000" fill="hold"/>
                                        <p:tgtEl>
                                          <p:spTgt spid="25"/>
                                        </p:tgtEl>
                                        <p:attrNameLst>
                                          <p:attrName>style.rotation</p:attrName>
                                        </p:attrNameLst>
                                      </p:cBhvr>
                                      <p:tavLst>
                                        <p:tav tm="0">
                                          <p:val>
                                            <p:fltVal val="720"/>
                                          </p:val>
                                        </p:tav>
                                        <p:tav tm="100000">
                                          <p:val>
                                            <p:fltVal val="0"/>
                                          </p:val>
                                        </p:tav>
                                      </p:tavLst>
                                    </p:anim>
                                    <p:anim calcmode="lin" valueType="num">
                                      <p:cBhvr>
                                        <p:cTn id="43" dur="1000" fill="hold"/>
                                        <p:tgtEl>
                                          <p:spTgt spid="25"/>
                                        </p:tgtEl>
                                        <p:attrNameLst>
                                          <p:attrName>ppt_h</p:attrName>
                                        </p:attrNameLst>
                                      </p:cBhvr>
                                      <p:tavLst>
                                        <p:tav tm="0">
                                          <p:val>
                                            <p:fltVal val="0"/>
                                          </p:val>
                                        </p:tav>
                                        <p:tav tm="100000">
                                          <p:val>
                                            <p:strVal val="#ppt_h"/>
                                          </p:val>
                                        </p:tav>
                                      </p:tavLst>
                                    </p:anim>
                                    <p:anim calcmode="lin" valueType="num">
                                      <p:cBhvr>
                                        <p:cTn id="44" dur="1000" fill="hold"/>
                                        <p:tgtEl>
                                          <p:spTgt spid="25"/>
                                        </p:tgtEl>
                                        <p:attrNameLst>
                                          <p:attrName>ppt_w</p:attrName>
                                        </p:attrNameLst>
                                      </p:cBhvr>
                                      <p:tavLst>
                                        <p:tav tm="0">
                                          <p:val>
                                            <p:fltVal val="0"/>
                                          </p:val>
                                        </p:tav>
                                        <p:tav tm="100000">
                                          <p:val>
                                            <p:strVal val="#ppt_w"/>
                                          </p:val>
                                        </p:tav>
                                      </p:tavLst>
                                    </p:anim>
                                  </p:childTnLst>
                                </p:cTn>
                              </p:par>
                            </p:childTnLst>
                          </p:cTn>
                        </p:par>
                        <p:par>
                          <p:cTn id="45" fill="hold">
                            <p:stCondLst>
                              <p:cond delay="5500"/>
                            </p:stCondLst>
                            <p:childTnLst>
                              <p:par>
                                <p:cTn id="46" presetID="6" presetClass="entr" presetSubtype="16" fill="hold" grpId="0" nodeType="afterEffect">
                                  <p:stCondLst>
                                    <p:cond delay="0"/>
                                  </p:stCondLst>
                                  <p:childTnLst>
                                    <p:set>
                                      <p:cBhvr>
                                        <p:cTn id="47" dur="1" fill="hold">
                                          <p:stCondLst>
                                            <p:cond delay="0"/>
                                          </p:stCondLst>
                                        </p:cTn>
                                        <p:tgtEl>
                                          <p:spTgt spid="34"/>
                                        </p:tgtEl>
                                        <p:attrNameLst>
                                          <p:attrName>style.visibility</p:attrName>
                                        </p:attrNameLst>
                                      </p:cBhvr>
                                      <p:to>
                                        <p:strVal val="visible"/>
                                      </p:to>
                                    </p:set>
                                    <p:animEffect transition="in" filter="circle(in)">
                                      <p:cBhvr>
                                        <p:cTn id="48"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 grpId="0"/>
      <p:bldP spid="26" grpId="0"/>
      <p:bldP spid="30" grpId="0"/>
      <p:bldP spid="3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任意多边形 62"/>
          <p:cNvSpPr/>
          <p:nvPr/>
        </p:nvSpPr>
        <p:spPr>
          <a:xfrm>
            <a:off x="5289110" y="2528888"/>
            <a:ext cx="6902890" cy="1800225"/>
          </a:xfrm>
          <a:custGeom>
            <a:avLst/>
            <a:gdLst>
              <a:gd name="connsiteX0" fmla="*/ 13457 w 6902890"/>
              <a:gd name="connsiteY0" fmla="*/ 0 h 1800225"/>
              <a:gd name="connsiteX1" fmla="*/ 6902890 w 6902890"/>
              <a:gd name="connsiteY1" fmla="*/ 0 h 1800225"/>
              <a:gd name="connsiteX2" fmla="*/ 6902890 w 6902890"/>
              <a:gd name="connsiteY2" fmla="*/ 1800225 h 1800225"/>
              <a:gd name="connsiteX3" fmla="*/ 0 w 6902890"/>
              <a:gd name="connsiteY3" fmla="*/ 1800225 h 1800225"/>
              <a:gd name="connsiteX4" fmla="*/ 73158 w 6902890"/>
              <a:gd name="connsiteY4" fmla="*/ 1600340 h 1800225"/>
              <a:gd name="connsiteX5" fmla="*/ 181802 w 6902890"/>
              <a:gd name="connsiteY5" fmla="*/ 881728 h 1800225"/>
              <a:gd name="connsiteX6" fmla="*/ 73158 w 6902890"/>
              <a:gd name="connsiteY6" fmla="*/ 163116 h 1800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02890" h="1800225">
                <a:moveTo>
                  <a:pt x="13457" y="0"/>
                </a:moveTo>
                <a:lnTo>
                  <a:pt x="6902890" y="0"/>
                </a:lnTo>
                <a:lnTo>
                  <a:pt x="6902890" y="1800225"/>
                </a:lnTo>
                <a:lnTo>
                  <a:pt x="0" y="1800225"/>
                </a:lnTo>
                <a:lnTo>
                  <a:pt x="73158" y="1600340"/>
                </a:lnTo>
                <a:cubicBezTo>
                  <a:pt x="143766" y="1373331"/>
                  <a:pt x="181802" y="1131971"/>
                  <a:pt x="181802" y="881728"/>
                </a:cubicBezTo>
                <a:cubicBezTo>
                  <a:pt x="181802" y="631485"/>
                  <a:pt x="143766" y="390125"/>
                  <a:pt x="73158" y="163116"/>
                </a:cubicBezTo>
                <a:close/>
              </a:path>
            </a:pathLst>
          </a:custGeom>
          <a:solidFill>
            <a:srgbClr val="C00000"/>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微软雅黑"/>
              <a:cs typeface="+mn-cs"/>
            </a:endParaRPr>
          </a:p>
        </p:txBody>
      </p:sp>
      <p:sp>
        <p:nvSpPr>
          <p:cNvPr id="30" name="文本框 29"/>
          <p:cNvSpPr txBox="1"/>
          <p:nvPr/>
        </p:nvSpPr>
        <p:spPr>
          <a:xfrm>
            <a:off x="6054918" y="2967334"/>
            <a:ext cx="5803389" cy="923330"/>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zh-CN" altLang="en-US" sz="5400" b="0" i="0" u="none" strike="noStrike" kern="1200" cap="none" spc="300" normalizeH="0" baseline="0" noProof="0" dirty="0">
                <a:ln>
                  <a:noFill/>
                </a:ln>
                <a:solidFill>
                  <a:srgbClr val="F8F0E8"/>
                </a:solidFill>
                <a:effectLst>
                  <a:innerShdw blurRad="63500" dist="50800" dir="18900000">
                    <a:prstClr val="black">
                      <a:alpha val="50000"/>
                    </a:prstClr>
                  </a:innerShdw>
                </a:effectLst>
                <a:uLnTx/>
                <a:uFillTx/>
                <a:latin typeface="迷你简剪纸"/>
                <a:ea typeface="迷你简剪纸"/>
                <a:cs typeface="+mn-cs"/>
              </a:rPr>
              <a:t>请在此输入标题</a:t>
            </a:r>
          </a:p>
        </p:txBody>
      </p:sp>
      <p:grpSp>
        <p:nvGrpSpPr>
          <p:cNvPr id="2" name="组合 1"/>
          <p:cNvGrpSpPr/>
          <p:nvPr/>
        </p:nvGrpSpPr>
        <p:grpSpPr>
          <a:xfrm>
            <a:off x="-1478107" y="1083450"/>
            <a:ext cx="4685671" cy="4691101"/>
            <a:chOff x="-1478107" y="1083450"/>
            <a:chExt cx="4685671" cy="4691101"/>
          </a:xfrm>
        </p:grpSpPr>
        <p:pic>
          <p:nvPicPr>
            <p:cNvPr id="33" name="图片 32"/>
            <p:cNvPicPr>
              <a:picLocks noChangeAspect="1"/>
            </p:cNvPicPr>
            <p:nvPr/>
          </p:nvPicPr>
          <p:blipFill>
            <a:blip r:embed="rId3"/>
            <a:stretch>
              <a:fillRect/>
            </a:stretch>
          </p:blipFill>
          <p:spPr>
            <a:xfrm flipH="1">
              <a:off x="-1478107" y="1083450"/>
              <a:ext cx="4685671" cy="4691101"/>
            </a:xfrm>
            <a:prstGeom prst="rect">
              <a:avLst/>
            </a:prstGeom>
          </p:spPr>
        </p:pic>
        <p:pic>
          <p:nvPicPr>
            <p:cNvPr id="34" name="图片 3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753043" y="2058725"/>
              <a:ext cx="2467542" cy="2740549"/>
            </a:xfrm>
            <a:prstGeom prst="rect">
              <a:avLst/>
            </a:prstGeom>
          </p:spPr>
        </p:pic>
      </p:grpSp>
      <p:sp>
        <p:nvSpPr>
          <p:cNvPr id="6" name="文本框 5"/>
          <p:cNvSpPr txBox="1"/>
          <p:nvPr/>
        </p:nvSpPr>
        <p:spPr>
          <a:xfrm>
            <a:off x="3691610" y="2528888"/>
            <a:ext cx="1047750" cy="1862048"/>
          </a:xfrm>
          <a:prstGeom prst="rect">
            <a:avLst/>
          </a:prstGeom>
          <a:noFill/>
          <a:ln w="9525">
            <a:noFill/>
            <a:miter lim="800000"/>
            <a:headEnd/>
            <a:tailEnd/>
          </a:ln>
        </p:spPr>
        <p:txBody>
          <a:bodyPr>
            <a:spAutoFit/>
          </a:bodyPr>
          <a:lstStyle>
            <a:defPPr>
              <a:defRPr lang="zh-CN"/>
            </a:defPPr>
            <a:lvl1pPr algn="ctr">
              <a:defRPr sz="3600" b="1">
                <a:solidFill>
                  <a:schemeClr val="accent1"/>
                </a:solidFill>
                <a:latin typeface="方正剪纸繁体" panose="02000000000000000000" pitchFamily="2" charset="-122"/>
                <a:ea typeface="方正剪纸繁体" panose="02000000000000000000" pitchFamily="2" charset="-122"/>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1500" b="0" i="0" u="none" strike="noStrike" kern="1200" cap="none" spc="0" normalizeH="0" baseline="0" noProof="0" dirty="0">
                <a:ln>
                  <a:noFill/>
                </a:ln>
                <a:solidFill>
                  <a:srgbClr val="C00000"/>
                </a:solidFill>
                <a:effectLst>
                  <a:innerShdw blurRad="63500" dist="50800" dir="2700000">
                    <a:prstClr val="black">
                      <a:alpha val="50000"/>
                    </a:prstClr>
                  </a:innerShdw>
                </a:effectLst>
                <a:uLnTx/>
                <a:uFillTx/>
                <a:latin typeface="方正剪纸繁体" panose="02000000000000000000" pitchFamily="2" charset="-122"/>
                <a:ea typeface="方正剪纸繁体" panose="02000000000000000000" pitchFamily="2" charset="-122"/>
                <a:cs typeface="+mn-cs"/>
              </a:rPr>
              <a:t>叁</a:t>
            </a:r>
          </a:p>
        </p:txBody>
      </p:sp>
      <p:grpSp>
        <p:nvGrpSpPr>
          <p:cNvPr id="10" name="组合 9"/>
          <p:cNvGrpSpPr/>
          <p:nvPr/>
        </p:nvGrpSpPr>
        <p:grpSpPr>
          <a:xfrm flipV="1">
            <a:off x="-31539" y="6343820"/>
            <a:ext cx="12223539" cy="514180"/>
            <a:chOff x="-60335" y="-210767"/>
            <a:chExt cx="9228197" cy="524939"/>
          </a:xfrm>
        </p:grpSpPr>
        <p:pic>
          <p:nvPicPr>
            <p:cNvPr id="11" name="图片 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0335" y="-210767"/>
              <a:ext cx="2332936" cy="524939"/>
            </a:xfrm>
            <a:prstGeom prst="rect">
              <a:avLst/>
            </a:prstGeom>
          </p:spPr>
        </p:pic>
        <p:pic>
          <p:nvPicPr>
            <p:cNvPr id="12" name="图片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236113" y="-210767"/>
              <a:ext cx="2332936" cy="524939"/>
            </a:xfrm>
            <a:prstGeom prst="rect">
              <a:avLst/>
            </a:prstGeom>
          </p:spPr>
        </p:pic>
        <p:pic>
          <p:nvPicPr>
            <p:cNvPr id="13" name="图片 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34654" y="-210767"/>
              <a:ext cx="2332936" cy="524939"/>
            </a:xfrm>
            <a:prstGeom prst="rect">
              <a:avLst/>
            </a:prstGeom>
          </p:spPr>
        </p:pic>
        <p:pic>
          <p:nvPicPr>
            <p:cNvPr id="14" name="图片 1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834926" y="-210767"/>
              <a:ext cx="2332936" cy="524939"/>
            </a:xfrm>
            <a:prstGeom prst="rect">
              <a:avLst/>
            </a:prstGeom>
          </p:spPr>
        </p:pic>
      </p:grpSp>
    </p:spTree>
    <p:extLst>
      <p:ext uri="{BB962C8B-B14F-4D97-AF65-F5344CB8AC3E}">
        <p14:creationId xmlns:p14="http://schemas.microsoft.com/office/powerpoint/2010/main" val="2440383422"/>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 calcmode="lin" valueType="num">
                                      <p:cBhvr>
                                        <p:cTn id="9" dur="500" fill="hold"/>
                                        <p:tgtEl>
                                          <p:spTgt spid="2"/>
                                        </p:tgtEl>
                                        <p:attrNameLst>
                                          <p:attrName>style.rotation</p:attrName>
                                        </p:attrNameLst>
                                      </p:cBhvr>
                                      <p:tavLst>
                                        <p:tav tm="0">
                                          <p:val>
                                            <p:fltVal val="360"/>
                                          </p:val>
                                        </p:tav>
                                        <p:tav tm="100000">
                                          <p:val>
                                            <p:fltVal val="0"/>
                                          </p:val>
                                        </p:tav>
                                      </p:tavLst>
                                    </p:anim>
                                    <p:animEffect transition="in" filter="fade">
                                      <p:cBhvr>
                                        <p:cTn id="10" dur="500"/>
                                        <p:tgtEl>
                                          <p:spTgt spid="2"/>
                                        </p:tgtEl>
                                      </p:cBhvr>
                                    </p:animEffect>
                                  </p:childTnLst>
                                </p:cTn>
                              </p:par>
                            </p:childTnLst>
                          </p:cTn>
                        </p:par>
                        <p:par>
                          <p:cTn id="11" fill="hold">
                            <p:stCondLst>
                              <p:cond delay="500"/>
                            </p:stCondLst>
                            <p:childTnLst>
                              <p:par>
                                <p:cTn id="12" presetID="2" presetClass="entr" presetSubtype="2" fill="hold" grpId="0" nodeType="afterEffect">
                                  <p:stCondLst>
                                    <p:cond delay="0"/>
                                  </p:stCondLst>
                                  <p:childTnLst>
                                    <p:set>
                                      <p:cBhvr>
                                        <p:cTn id="13" dur="1" fill="hold">
                                          <p:stCondLst>
                                            <p:cond delay="0"/>
                                          </p:stCondLst>
                                        </p:cTn>
                                        <p:tgtEl>
                                          <p:spTgt spid="29"/>
                                        </p:tgtEl>
                                        <p:attrNameLst>
                                          <p:attrName>style.visibility</p:attrName>
                                        </p:attrNameLst>
                                      </p:cBhvr>
                                      <p:to>
                                        <p:strVal val="visible"/>
                                      </p:to>
                                    </p:set>
                                    <p:anim calcmode="lin" valueType="num">
                                      <p:cBhvr additive="base">
                                        <p:cTn id="14" dur="500" fill="hold"/>
                                        <p:tgtEl>
                                          <p:spTgt spid="29"/>
                                        </p:tgtEl>
                                        <p:attrNameLst>
                                          <p:attrName>ppt_x</p:attrName>
                                        </p:attrNameLst>
                                      </p:cBhvr>
                                      <p:tavLst>
                                        <p:tav tm="0">
                                          <p:val>
                                            <p:strVal val="1+#ppt_w/2"/>
                                          </p:val>
                                        </p:tav>
                                        <p:tav tm="100000">
                                          <p:val>
                                            <p:strVal val="#ppt_x"/>
                                          </p:val>
                                        </p:tav>
                                      </p:tavLst>
                                    </p:anim>
                                    <p:anim calcmode="lin" valueType="num">
                                      <p:cBhvr additive="base">
                                        <p:cTn id="15" dur="500" fill="hold"/>
                                        <p:tgtEl>
                                          <p:spTgt spid="29"/>
                                        </p:tgtEl>
                                        <p:attrNameLst>
                                          <p:attrName>ppt_y</p:attrName>
                                        </p:attrNameLst>
                                      </p:cBhvr>
                                      <p:tavLst>
                                        <p:tav tm="0">
                                          <p:val>
                                            <p:strVal val="#ppt_y"/>
                                          </p:val>
                                        </p:tav>
                                        <p:tav tm="100000">
                                          <p:val>
                                            <p:strVal val="#ppt_y"/>
                                          </p:val>
                                        </p:tav>
                                      </p:tavLst>
                                    </p:anim>
                                  </p:childTnLst>
                                </p:cTn>
                              </p:par>
                            </p:childTnLst>
                          </p:cTn>
                        </p:par>
                        <p:par>
                          <p:cTn id="16" fill="hold">
                            <p:stCondLst>
                              <p:cond delay="1000"/>
                            </p:stCondLst>
                            <p:childTnLst>
                              <p:par>
                                <p:cTn id="17" presetID="23" presetClass="entr" presetSubtype="528" fill="hold" grpId="0" nodeType="after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p:cTn id="19" dur="500" fill="hold"/>
                                        <p:tgtEl>
                                          <p:spTgt spid="6"/>
                                        </p:tgtEl>
                                        <p:attrNameLst>
                                          <p:attrName>ppt_w</p:attrName>
                                        </p:attrNameLst>
                                      </p:cBhvr>
                                      <p:tavLst>
                                        <p:tav tm="0">
                                          <p:val>
                                            <p:fltVal val="0"/>
                                          </p:val>
                                        </p:tav>
                                        <p:tav tm="100000">
                                          <p:val>
                                            <p:strVal val="#ppt_w"/>
                                          </p:val>
                                        </p:tav>
                                      </p:tavLst>
                                    </p:anim>
                                    <p:anim calcmode="lin" valueType="num">
                                      <p:cBhvr>
                                        <p:cTn id="20" dur="500" fill="hold"/>
                                        <p:tgtEl>
                                          <p:spTgt spid="6"/>
                                        </p:tgtEl>
                                        <p:attrNameLst>
                                          <p:attrName>ppt_h</p:attrName>
                                        </p:attrNameLst>
                                      </p:cBhvr>
                                      <p:tavLst>
                                        <p:tav tm="0">
                                          <p:val>
                                            <p:fltVal val="0"/>
                                          </p:val>
                                        </p:tav>
                                        <p:tav tm="100000">
                                          <p:val>
                                            <p:strVal val="#ppt_h"/>
                                          </p:val>
                                        </p:tav>
                                      </p:tavLst>
                                    </p:anim>
                                    <p:anim calcmode="lin" valueType="num">
                                      <p:cBhvr>
                                        <p:cTn id="21" dur="500" fill="hold"/>
                                        <p:tgtEl>
                                          <p:spTgt spid="6"/>
                                        </p:tgtEl>
                                        <p:attrNameLst>
                                          <p:attrName>ppt_x</p:attrName>
                                        </p:attrNameLst>
                                      </p:cBhvr>
                                      <p:tavLst>
                                        <p:tav tm="0">
                                          <p:val>
                                            <p:fltVal val="0.5"/>
                                          </p:val>
                                        </p:tav>
                                        <p:tav tm="100000">
                                          <p:val>
                                            <p:strVal val="#ppt_x"/>
                                          </p:val>
                                        </p:tav>
                                      </p:tavLst>
                                    </p:anim>
                                    <p:anim calcmode="lin" valueType="num">
                                      <p:cBhvr>
                                        <p:cTn id="22" dur="500" fill="hold"/>
                                        <p:tgtEl>
                                          <p:spTgt spid="6"/>
                                        </p:tgtEl>
                                        <p:attrNameLst>
                                          <p:attrName>ppt_y</p:attrName>
                                        </p:attrNameLst>
                                      </p:cBhvr>
                                      <p:tavLst>
                                        <p:tav tm="0">
                                          <p:val>
                                            <p:fltVal val="0.5"/>
                                          </p:val>
                                        </p:tav>
                                        <p:tav tm="100000">
                                          <p:val>
                                            <p:strVal val="#ppt_y"/>
                                          </p:val>
                                        </p:tav>
                                      </p:tavLst>
                                    </p:anim>
                                  </p:childTnLst>
                                </p:cTn>
                              </p:par>
                            </p:childTnLst>
                          </p:cTn>
                        </p:par>
                        <p:par>
                          <p:cTn id="23" fill="hold">
                            <p:stCondLst>
                              <p:cond delay="1500"/>
                            </p:stCondLst>
                            <p:childTnLst>
                              <p:par>
                                <p:cTn id="24" presetID="22" presetClass="entr" presetSubtype="8" fill="hold" grpId="0" nodeType="afterEffect">
                                  <p:stCondLst>
                                    <p:cond delay="0"/>
                                  </p:stCondLst>
                                  <p:childTnLst>
                                    <p:set>
                                      <p:cBhvr>
                                        <p:cTn id="25" dur="1" fill="hold">
                                          <p:stCondLst>
                                            <p:cond delay="0"/>
                                          </p:stCondLst>
                                        </p:cTn>
                                        <p:tgtEl>
                                          <p:spTgt spid="30"/>
                                        </p:tgtEl>
                                        <p:attrNameLst>
                                          <p:attrName>style.visibility</p:attrName>
                                        </p:attrNameLst>
                                      </p:cBhvr>
                                      <p:to>
                                        <p:strVal val="visible"/>
                                      </p:to>
                                    </p:set>
                                    <p:animEffect transition="in" filter="wipe(left)">
                                      <p:cBhvr>
                                        <p:cTn id="26"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p:bldP spid="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右箭头 2"/>
          <p:cNvSpPr>
            <a:spLocks noChangeArrowheads="1"/>
          </p:cNvSpPr>
          <p:nvPr/>
        </p:nvSpPr>
        <p:spPr bwMode="auto">
          <a:xfrm>
            <a:off x="3964117" y="2472563"/>
            <a:ext cx="4331479" cy="495147"/>
          </a:xfrm>
          <a:prstGeom prst="rightArrow">
            <a:avLst>
              <a:gd name="adj1" fmla="val 50000"/>
              <a:gd name="adj2" fmla="val 47870"/>
            </a:avLst>
          </a:prstGeom>
          <a:solidFill>
            <a:srgbClr val="C40000"/>
          </a:solidFill>
          <a:ln>
            <a:noFill/>
          </a:ln>
          <a:effectLst>
            <a:outerShdw dist="38100" algn="l" rotWithShape="0">
              <a:srgbClr val="000000">
                <a:alpha val="39999"/>
              </a:srgbClr>
            </a:outerShdw>
          </a:effectLst>
          <a:extLst/>
        </p:spPr>
        <p:txBody>
          <a:bodyPr anchor="ctr"/>
          <a:lstStyle/>
          <a:p>
            <a:pPr marL="0" marR="0" lvl="0" indent="0" algn="l" defTabSz="914400" rtl="0" eaLnBrk="1" fontAlgn="auto" latinLnBrk="0" hangingPunct="1">
              <a:lnSpc>
                <a:spcPct val="120000"/>
              </a:lnSpc>
              <a:spcBef>
                <a:spcPts val="0"/>
              </a:spcBef>
              <a:spcAft>
                <a:spcPts val="0"/>
              </a:spcAft>
              <a:buClrTx/>
              <a:buSzTx/>
              <a:buFontTx/>
              <a:buNone/>
              <a:tabLst/>
              <a:defRPr/>
            </a:pPr>
            <a:endParaRPr kumimoji="0" lang="zh-CN" altLang="en-US" sz="2399" b="0" i="0" u="none" strike="noStrike" kern="0" cap="none" spc="0" normalizeH="0" baseline="0" noProof="0" dirty="0">
              <a:ln>
                <a:noFill/>
              </a:ln>
              <a:solidFill>
                <a:sysClr val="window" lastClr="FFFFFF"/>
              </a:solidFill>
              <a:effectLst/>
              <a:uLnTx/>
              <a:uFillTx/>
              <a:latin typeface="Impact" pitchFamily="34" charset="0"/>
              <a:ea typeface="微软雅黑" pitchFamily="34" charset="-122"/>
              <a:cs typeface="+mn-cs"/>
            </a:endParaRPr>
          </a:p>
        </p:txBody>
      </p:sp>
      <p:sp>
        <p:nvSpPr>
          <p:cNvPr id="4" name="右箭头 3"/>
          <p:cNvSpPr>
            <a:spLocks noChangeArrowheads="1"/>
          </p:cNvSpPr>
          <p:nvPr/>
        </p:nvSpPr>
        <p:spPr bwMode="auto">
          <a:xfrm flipH="1">
            <a:off x="3930260" y="3215282"/>
            <a:ext cx="4299740" cy="493032"/>
          </a:xfrm>
          <a:prstGeom prst="rightArrow">
            <a:avLst>
              <a:gd name="adj1" fmla="val 50000"/>
              <a:gd name="adj2" fmla="val 45866"/>
            </a:avLst>
          </a:prstGeom>
          <a:solidFill>
            <a:srgbClr val="C40000"/>
          </a:solidFill>
          <a:ln>
            <a:noFill/>
          </a:ln>
          <a:effectLst>
            <a:outerShdw dist="38100" algn="l" rotWithShape="0">
              <a:srgbClr val="000000">
                <a:alpha val="39999"/>
              </a:srgbClr>
            </a:outerShdw>
          </a:effectLst>
          <a:extLst/>
        </p:spPr>
        <p:txBody>
          <a:bodyPr anchor="ctr"/>
          <a:lstStyle/>
          <a:p>
            <a:pPr marL="0" marR="0" lvl="0" indent="0" algn="l" defTabSz="914400" rtl="0" eaLnBrk="1" fontAlgn="auto" latinLnBrk="0" hangingPunct="1">
              <a:lnSpc>
                <a:spcPct val="120000"/>
              </a:lnSpc>
              <a:spcBef>
                <a:spcPts val="0"/>
              </a:spcBef>
              <a:spcAft>
                <a:spcPts val="0"/>
              </a:spcAft>
              <a:buClrTx/>
              <a:buSzTx/>
              <a:buFontTx/>
              <a:buNone/>
              <a:tabLst/>
              <a:defRPr/>
            </a:pPr>
            <a:endParaRPr kumimoji="0" lang="zh-CN" altLang="en-US" sz="2399" b="0" i="0" u="none" strike="noStrike" kern="0" cap="none" spc="0" normalizeH="0" baseline="0" noProof="0" dirty="0">
              <a:ln>
                <a:noFill/>
              </a:ln>
              <a:solidFill>
                <a:sysClr val="window" lastClr="FFFFFF"/>
              </a:solidFill>
              <a:effectLst/>
              <a:uLnTx/>
              <a:uFillTx/>
              <a:latin typeface="Impact" pitchFamily="34" charset="0"/>
              <a:ea typeface="微软雅黑" pitchFamily="34" charset="-122"/>
              <a:cs typeface="+mn-cs"/>
            </a:endParaRPr>
          </a:p>
        </p:txBody>
      </p:sp>
      <p:sp>
        <p:nvSpPr>
          <p:cNvPr id="8" name="下箭头 7"/>
          <p:cNvSpPr>
            <a:spLocks noChangeArrowheads="1"/>
          </p:cNvSpPr>
          <p:nvPr/>
        </p:nvSpPr>
        <p:spPr bwMode="auto">
          <a:xfrm>
            <a:off x="5485530" y="4148445"/>
            <a:ext cx="1072820" cy="740605"/>
          </a:xfrm>
          <a:prstGeom prst="downArrow">
            <a:avLst>
              <a:gd name="adj1" fmla="val 50000"/>
              <a:gd name="adj2" fmla="val 50000"/>
            </a:avLst>
          </a:prstGeom>
          <a:solidFill>
            <a:srgbClr val="C40000"/>
          </a:solidFill>
          <a:ln>
            <a:noFill/>
          </a:ln>
          <a:effectLst>
            <a:outerShdw dist="38100" algn="l" rotWithShape="0">
              <a:srgbClr val="000000">
                <a:alpha val="39999"/>
              </a:srgbClr>
            </a:outerShdw>
          </a:effectLst>
          <a:extLst/>
        </p:spPr>
        <p:txBody>
          <a:bodyPr anchor="ctr"/>
          <a:lstStyle/>
          <a:p>
            <a:pPr marL="0" marR="0" lvl="0" indent="0" algn="l" defTabSz="914400" rtl="0" eaLnBrk="1" fontAlgn="auto" latinLnBrk="0" hangingPunct="1">
              <a:lnSpc>
                <a:spcPct val="120000"/>
              </a:lnSpc>
              <a:spcBef>
                <a:spcPts val="0"/>
              </a:spcBef>
              <a:spcAft>
                <a:spcPts val="0"/>
              </a:spcAft>
              <a:buClrTx/>
              <a:buSzTx/>
              <a:buFontTx/>
              <a:buNone/>
              <a:tabLst/>
              <a:defRPr/>
            </a:pPr>
            <a:endParaRPr kumimoji="0" lang="zh-CN" altLang="en-US" sz="2399" b="0" i="0" u="none" strike="noStrike" kern="0" cap="none" spc="0" normalizeH="0" baseline="0" noProof="0" dirty="0">
              <a:ln>
                <a:noFill/>
              </a:ln>
              <a:solidFill>
                <a:sysClr val="window" lastClr="FFFFFF"/>
              </a:solidFill>
              <a:effectLst/>
              <a:uLnTx/>
              <a:uFillTx/>
              <a:latin typeface="Impact" pitchFamily="34" charset="0"/>
              <a:ea typeface="微软雅黑" pitchFamily="34" charset="-122"/>
              <a:cs typeface="+mn-cs"/>
            </a:endParaRPr>
          </a:p>
        </p:txBody>
      </p:sp>
      <p:sp>
        <p:nvSpPr>
          <p:cNvPr id="9" name="TextBox 8"/>
          <p:cNvSpPr txBox="1"/>
          <p:nvPr/>
        </p:nvSpPr>
        <p:spPr bwMode="auto">
          <a:xfrm>
            <a:off x="1291024" y="4579635"/>
            <a:ext cx="2403790" cy="1372683"/>
          </a:xfrm>
          <a:prstGeom prst="rect">
            <a:avLst/>
          </a:prstGeom>
          <a:noFill/>
        </p:spPr>
        <p:txBody>
          <a:bodyPr wrap="square">
            <a:spAutoFit/>
          </a:bodyPr>
          <a:lstStyle/>
          <a:p>
            <a:pPr lvl="0" algn="just">
              <a:lnSpc>
                <a:spcPct val="130000"/>
              </a:lnSpc>
              <a:defRPr/>
            </a:pPr>
            <a:r>
              <a:rPr lang="zh-CN" altLang="en-US" sz="1600" dirty="0">
                <a:solidFill>
                  <a:srgbClr val="C01C1F"/>
                </a:solidFill>
                <a:latin typeface="微软雅黑" panose="020B0503020204020204" pitchFamily="34" charset="-122"/>
                <a:ea typeface="微软雅黑" pitchFamily="34" charset="-122"/>
              </a:rPr>
              <a:t>这里填写您所需要的内容这里填写您所需要的内容这里填写您所需要的内容</a:t>
            </a:r>
            <a:endParaRPr kumimoji="0" lang="zh-CN" altLang="en-US" sz="1600" b="0" i="0" u="none" strike="noStrike" kern="1200" cap="none" spc="0" normalizeH="0" baseline="0" noProof="0" dirty="0">
              <a:ln>
                <a:noFill/>
              </a:ln>
              <a:solidFill>
                <a:srgbClr val="C01C1F"/>
              </a:solidFill>
              <a:effectLst/>
              <a:uLnTx/>
              <a:uFillTx/>
              <a:latin typeface="微软雅黑" panose="020B0503020204020204" pitchFamily="34" charset="-122"/>
              <a:ea typeface="微软雅黑" panose="020B0503020204020204" pitchFamily="34" charset="-122"/>
              <a:cs typeface="+mn-cs"/>
            </a:endParaRPr>
          </a:p>
        </p:txBody>
      </p:sp>
      <p:sp>
        <p:nvSpPr>
          <p:cNvPr id="10" name="TextBox 9"/>
          <p:cNvSpPr txBox="1"/>
          <p:nvPr/>
        </p:nvSpPr>
        <p:spPr bwMode="auto">
          <a:xfrm>
            <a:off x="8714886" y="4579635"/>
            <a:ext cx="2356488" cy="1052596"/>
          </a:xfrm>
          <a:prstGeom prst="rect">
            <a:avLst/>
          </a:prstGeom>
          <a:noFill/>
        </p:spPr>
        <p:txBody>
          <a:bodyPr wrap="square">
            <a:spAutoFit/>
          </a:bodyPr>
          <a:lstStyle>
            <a:defPPr>
              <a:defRPr lang="zh-CN"/>
            </a:defPPr>
            <a:lvl1pPr algn="just">
              <a:lnSpc>
                <a:spcPct val="130000"/>
              </a:lnSpc>
              <a:defRPr sz="1600">
                <a:solidFill>
                  <a:schemeClr val="accent2"/>
                </a:solidFill>
                <a:latin typeface="微软雅黑" panose="020B0503020204020204" pitchFamily="34" charset="-122"/>
                <a:ea typeface="微软雅黑" panose="020B0503020204020204" pitchFamily="34" charset="-122"/>
              </a:defRPr>
            </a:lvl1pPr>
          </a:lstStyle>
          <a:p>
            <a:pPr lvl="0">
              <a:defRPr/>
            </a:pPr>
            <a:r>
              <a:rPr lang="zh-CN" altLang="en-US" dirty="0">
                <a:solidFill>
                  <a:srgbClr val="C01C1F"/>
                </a:solidFill>
              </a:rPr>
              <a:t>这里填写您所需要的内容这里填写您所需要的内容</a:t>
            </a:r>
            <a:endParaRPr kumimoji="0" lang="zh-CN" altLang="en-US" sz="1600" b="0" i="0" u="none" strike="noStrike" kern="1200" cap="none" spc="0" normalizeH="0" baseline="0" noProof="0" dirty="0">
              <a:ln>
                <a:noFill/>
              </a:ln>
              <a:solidFill>
                <a:srgbClr val="C01C1F"/>
              </a:solidFill>
              <a:effectLst/>
              <a:uLnTx/>
              <a:uFillTx/>
              <a:latin typeface="微软雅黑" panose="020B0503020204020204" pitchFamily="34" charset="-122"/>
              <a:ea typeface="微软雅黑" panose="020B0503020204020204" pitchFamily="34" charset="-122"/>
              <a:cs typeface="+mn-cs"/>
            </a:endParaRPr>
          </a:p>
        </p:txBody>
      </p:sp>
      <p:sp>
        <p:nvSpPr>
          <p:cNvPr id="11" name="TextBox 19"/>
          <p:cNvSpPr txBox="1">
            <a:spLocks noChangeArrowheads="1"/>
          </p:cNvSpPr>
          <p:nvPr/>
        </p:nvSpPr>
        <p:spPr bwMode="auto">
          <a:xfrm>
            <a:off x="5305670" y="5062563"/>
            <a:ext cx="1500253" cy="799706"/>
          </a:xfrm>
          <a:prstGeom prst="rect">
            <a:avLst/>
          </a:prstGeom>
          <a:noFill/>
          <a:ln>
            <a:noFill/>
          </a:ln>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zh-CN" altLang="en-US" sz="2000" b="1" i="0" u="none" strike="noStrike" kern="0" cap="none" spc="0" normalizeH="0" baseline="0" noProof="0" dirty="0">
                <a:ln>
                  <a:noFill/>
                </a:ln>
                <a:solidFill>
                  <a:srgbClr val="4D4D4D"/>
                </a:solidFill>
                <a:effectLst/>
                <a:uLnTx/>
                <a:uFillTx/>
                <a:latin typeface="微软雅黑" pitchFamily="34" charset="-122"/>
                <a:ea typeface="微软雅黑" pitchFamily="34" charset="-122"/>
                <a:cs typeface="+mn-cs"/>
              </a:rPr>
              <a:t>单击此处添加标题</a:t>
            </a:r>
          </a:p>
        </p:txBody>
      </p:sp>
      <p:sp>
        <p:nvSpPr>
          <p:cNvPr id="481325" name="Rectangle 45"/>
          <p:cNvSpPr>
            <a:spLocks noChangeArrowheads="1"/>
          </p:cNvSpPr>
          <p:nvPr/>
        </p:nvSpPr>
        <p:spPr bwMode="auto">
          <a:xfrm>
            <a:off x="1854517" y="2566642"/>
            <a:ext cx="982135" cy="954107"/>
          </a:xfrm>
          <a:prstGeom prst="rect">
            <a:avLst/>
          </a:prstGeom>
          <a:noFill/>
          <a:ln w="9525">
            <a:noFill/>
            <a:miter lim="800000"/>
            <a:headEnd/>
            <a:tailEnd/>
          </a:ln>
          <a:extLst/>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800" dirty="0">
                <a:solidFill>
                  <a:srgbClr val="CC0000"/>
                </a:solidFill>
                <a:latin typeface="迷你简剪纸" panose="03000509000000000000" pitchFamily="65" charset="-122"/>
                <a:ea typeface="迷你简剪纸" panose="03000509000000000000" pitchFamily="65" charset="-122"/>
              </a:rPr>
              <a:t>输入</a:t>
            </a:r>
            <a:r>
              <a:rPr kumimoji="0" lang="zh-CN" altLang="en-US" sz="2800" b="0" i="0" u="none" strike="noStrike" kern="1200" cap="none" spc="0" normalizeH="0" baseline="0" noProof="0" dirty="0">
                <a:ln>
                  <a:noFill/>
                </a:ln>
                <a:solidFill>
                  <a:srgbClr val="CC0000"/>
                </a:solidFill>
                <a:effectLst/>
                <a:uLnTx/>
                <a:uFillTx/>
                <a:latin typeface="迷你简剪纸" panose="03000509000000000000" pitchFamily="65" charset="-122"/>
                <a:ea typeface="迷你简剪纸" panose="03000509000000000000" pitchFamily="65" charset="-122"/>
                <a:cs typeface="+mn-cs"/>
              </a:rPr>
              <a:t>标题</a:t>
            </a:r>
          </a:p>
        </p:txBody>
      </p:sp>
      <p:sp>
        <p:nvSpPr>
          <p:cNvPr id="481326" name="Rectangle 46"/>
          <p:cNvSpPr>
            <a:spLocks noChangeArrowheads="1"/>
          </p:cNvSpPr>
          <p:nvPr/>
        </p:nvSpPr>
        <p:spPr bwMode="auto">
          <a:xfrm>
            <a:off x="9307661" y="2566641"/>
            <a:ext cx="1017201" cy="954107"/>
          </a:xfrm>
          <a:prstGeom prst="rect">
            <a:avLst/>
          </a:prstGeom>
          <a:noFill/>
          <a:ln w="9525">
            <a:noFill/>
            <a:miter lim="800000"/>
            <a:headEnd/>
            <a:tailEnd/>
          </a:ln>
          <a:extLst/>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srgbClr val="CC0000"/>
                </a:solidFill>
                <a:effectLst/>
                <a:uLnTx/>
                <a:uFillTx/>
                <a:latin typeface="迷你简剪纸" panose="03000509000000000000" pitchFamily="65" charset="-122"/>
                <a:ea typeface="迷你简剪纸" panose="03000509000000000000" pitchFamily="65" charset="-122"/>
                <a:cs typeface="+mn-cs"/>
              </a:rPr>
              <a:t>输入标题</a:t>
            </a:r>
          </a:p>
        </p:txBody>
      </p:sp>
      <p:grpSp>
        <p:nvGrpSpPr>
          <p:cNvPr id="23" name="组合 22"/>
          <p:cNvGrpSpPr/>
          <p:nvPr/>
        </p:nvGrpSpPr>
        <p:grpSpPr>
          <a:xfrm>
            <a:off x="852729" y="1538418"/>
            <a:ext cx="3046254" cy="2937028"/>
            <a:chOff x="-2208213" y="4006850"/>
            <a:chExt cx="1195388" cy="1152526"/>
          </a:xfrm>
          <a:solidFill>
            <a:srgbClr val="C40000"/>
          </a:solidFill>
        </p:grpSpPr>
        <p:sp>
          <p:nvSpPr>
            <p:cNvPr id="12" name="Freeform 5"/>
            <p:cNvSpPr>
              <a:spLocks noEditPoints="1"/>
            </p:cNvSpPr>
            <p:nvPr/>
          </p:nvSpPr>
          <p:spPr bwMode="auto">
            <a:xfrm>
              <a:off x="-1901825" y="4306888"/>
              <a:ext cx="579438" cy="582613"/>
            </a:xfrm>
            <a:custGeom>
              <a:avLst/>
              <a:gdLst>
                <a:gd name="T0" fmla="*/ 77 w 153"/>
                <a:gd name="T1" fmla="*/ 154 h 154"/>
                <a:gd name="T2" fmla="*/ 0 w 153"/>
                <a:gd name="T3" fmla="*/ 77 h 154"/>
                <a:gd name="T4" fmla="*/ 77 w 153"/>
                <a:gd name="T5" fmla="*/ 0 h 154"/>
                <a:gd name="T6" fmla="*/ 153 w 153"/>
                <a:gd name="T7" fmla="*/ 77 h 154"/>
                <a:gd name="T8" fmla="*/ 77 w 153"/>
                <a:gd name="T9" fmla="*/ 154 h 154"/>
                <a:gd name="T10" fmla="*/ 77 w 153"/>
                <a:gd name="T11" fmla="*/ 2 h 154"/>
                <a:gd name="T12" fmla="*/ 2 w 153"/>
                <a:gd name="T13" fmla="*/ 77 h 154"/>
                <a:gd name="T14" fmla="*/ 77 w 153"/>
                <a:gd name="T15" fmla="*/ 152 h 154"/>
                <a:gd name="T16" fmla="*/ 151 w 153"/>
                <a:gd name="T17" fmla="*/ 77 h 154"/>
                <a:gd name="T18" fmla="*/ 77 w 153"/>
                <a:gd name="T19" fmla="*/ 2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3" h="154">
                  <a:moveTo>
                    <a:pt x="77" y="154"/>
                  </a:moveTo>
                  <a:cubicBezTo>
                    <a:pt x="34" y="154"/>
                    <a:pt x="0" y="119"/>
                    <a:pt x="0" y="77"/>
                  </a:cubicBezTo>
                  <a:cubicBezTo>
                    <a:pt x="0" y="35"/>
                    <a:pt x="34" y="0"/>
                    <a:pt x="77" y="0"/>
                  </a:cubicBezTo>
                  <a:cubicBezTo>
                    <a:pt x="119" y="0"/>
                    <a:pt x="153" y="35"/>
                    <a:pt x="153" y="77"/>
                  </a:cubicBezTo>
                  <a:cubicBezTo>
                    <a:pt x="153" y="119"/>
                    <a:pt x="119" y="154"/>
                    <a:pt x="77" y="154"/>
                  </a:cubicBezTo>
                  <a:close/>
                  <a:moveTo>
                    <a:pt x="77" y="2"/>
                  </a:moveTo>
                  <a:cubicBezTo>
                    <a:pt x="35" y="2"/>
                    <a:pt x="2" y="36"/>
                    <a:pt x="2" y="77"/>
                  </a:cubicBezTo>
                  <a:cubicBezTo>
                    <a:pt x="2" y="118"/>
                    <a:pt x="35" y="152"/>
                    <a:pt x="77" y="152"/>
                  </a:cubicBezTo>
                  <a:cubicBezTo>
                    <a:pt x="118" y="152"/>
                    <a:pt x="151" y="118"/>
                    <a:pt x="151" y="77"/>
                  </a:cubicBezTo>
                  <a:cubicBezTo>
                    <a:pt x="151" y="36"/>
                    <a:pt x="118" y="2"/>
                    <a:pt x="7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2" tIns="60941" rIns="121882" bIns="6094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399" b="0" i="0" u="none" strike="noStrike" kern="1200" cap="none" spc="0" normalizeH="0" baseline="0" noProof="0">
                <a:ln>
                  <a:noFill/>
                </a:ln>
                <a:solidFill>
                  <a:srgbClr val="C00000"/>
                </a:solidFill>
                <a:effectLst/>
                <a:uLnTx/>
                <a:uFillTx/>
                <a:latin typeface="Calibri"/>
                <a:ea typeface="微软雅黑"/>
                <a:cs typeface="+mn-cs"/>
              </a:endParaRPr>
            </a:p>
          </p:txBody>
        </p:sp>
        <p:sp>
          <p:nvSpPr>
            <p:cNvPr id="13" name="Freeform 6"/>
            <p:cNvSpPr>
              <a:spLocks noEditPoints="1"/>
            </p:cNvSpPr>
            <p:nvPr/>
          </p:nvSpPr>
          <p:spPr bwMode="auto">
            <a:xfrm>
              <a:off x="-1912938" y="4006850"/>
              <a:ext cx="617538" cy="284163"/>
            </a:xfrm>
            <a:custGeom>
              <a:avLst/>
              <a:gdLst>
                <a:gd name="T0" fmla="*/ 148 w 163"/>
                <a:gd name="T1" fmla="*/ 36 h 75"/>
                <a:gd name="T2" fmla="*/ 152 w 163"/>
                <a:gd name="T3" fmla="*/ 37 h 75"/>
                <a:gd name="T4" fmla="*/ 127 w 163"/>
                <a:gd name="T5" fmla="*/ 49 h 75"/>
                <a:gd name="T6" fmla="*/ 135 w 163"/>
                <a:gd name="T7" fmla="*/ 29 h 75"/>
                <a:gd name="T8" fmla="*/ 119 w 163"/>
                <a:gd name="T9" fmla="*/ 12 h 75"/>
                <a:gd name="T10" fmla="*/ 95 w 163"/>
                <a:gd name="T11" fmla="*/ 10 h 75"/>
                <a:gd name="T12" fmla="*/ 71 w 163"/>
                <a:gd name="T13" fmla="*/ 16 h 75"/>
                <a:gd name="T14" fmla="*/ 46 w 163"/>
                <a:gd name="T15" fmla="*/ 0 h 75"/>
                <a:gd name="T16" fmla="*/ 34 w 163"/>
                <a:gd name="T17" fmla="*/ 25 h 75"/>
                <a:gd name="T18" fmla="*/ 17 w 163"/>
                <a:gd name="T19" fmla="*/ 63 h 75"/>
                <a:gd name="T20" fmla="*/ 68 w 163"/>
                <a:gd name="T21" fmla="*/ 53 h 75"/>
                <a:gd name="T22" fmla="*/ 85 w 163"/>
                <a:gd name="T23" fmla="*/ 70 h 75"/>
                <a:gd name="T24" fmla="*/ 100 w 163"/>
                <a:gd name="T25" fmla="*/ 56 h 75"/>
                <a:gd name="T26" fmla="*/ 150 w 163"/>
                <a:gd name="T27" fmla="*/ 24 h 75"/>
                <a:gd name="T28" fmla="*/ 59 w 163"/>
                <a:gd name="T29" fmla="*/ 34 h 75"/>
                <a:gd name="T30" fmla="*/ 48 w 163"/>
                <a:gd name="T31" fmla="*/ 13 h 75"/>
                <a:gd name="T32" fmla="*/ 41 w 163"/>
                <a:gd name="T33" fmla="*/ 19 h 75"/>
                <a:gd name="T34" fmla="*/ 51 w 163"/>
                <a:gd name="T35" fmla="*/ 38 h 75"/>
                <a:gd name="T36" fmla="*/ 40 w 163"/>
                <a:gd name="T37" fmla="*/ 25 h 75"/>
                <a:gd name="T38" fmla="*/ 41 w 163"/>
                <a:gd name="T39" fmla="*/ 39 h 75"/>
                <a:gd name="T40" fmla="*/ 36 w 163"/>
                <a:gd name="T41" fmla="*/ 57 h 75"/>
                <a:gd name="T42" fmla="*/ 18 w 163"/>
                <a:gd name="T43" fmla="*/ 27 h 75"/>
                <a:gd name="T44" fmla="*/ 18 w 163"/>
                <a:gd name="T45" fmla="*/ 27 h 75"/>
                <a:gd name="T46" fmla="*/ 36 w 163"/>
                <a:gd name="T47" fmla="*/ 39 h 75"/>
                <a:gd name="T48" fmla="*/ 17 w 163"/>
                <a:gd name="T49" fmla="*/ 47 h 75"/>
                <a:gd name="T50" fmla="*/ 68 w 163"/>
                <a:gd name="T51" fmla="*/ 47 h 75"/>
                <a:gd name="T52" fmla="*/ 46 w 163"/>
                <a:gd name="T53" fmla="*/ 69 h 75"/>
                <a:gd name="T54" fmla="*/ 22 w 163"/>
                <a:gd name="T55" fmla="*/ 56 h 75"/>
                <a:gd name="T56" fmla="*/ 64 w 163"/>
                <a:gd name="T57" fmla="*/ 39 h 75"/>
                <a:gd name="T58" fmla="*/ 65 w 163"/>
                <a:gd name="T59" fmla="*/ 30 h 75"/>
                <a:gd name="T60" fmla="*/ 69 w 163"/>
                <a:gd name="T61" fmla="*/ 18 h 75"/>
                <a:gd name="T62" fmla="*/ 69 w 163"/>
                <a:gd name="T63" fmla="*/ 33 h 75"/>
                <a:gd name="T64" fmla="*/ 76 w 163"/>
                <a:gd name="T65" fmla="*/ 62 h 75"/>
                <a:gd name="T66" fmla="*/ 82 w 163"/>
                <a:gd name="T67" fmla="*/ 67 h 75"/>
                <a:gd name="T68" fmla="*/ 73 w 163"/>
                <a:gd name="T69" fmla="*/ 53 h 75"/>
                <a:gd name="T70" fmla="*/ 80 w 163"/>
                <a:gd name="T71" fmla="*/ 61 h 75"/>
                <a:gd name="T72" fmla="*/ 86 w 163"/>
                <a:gd name="T73" fmla="*/ 66 h 75"/>
                <a:gd name="T74" fmla="*/ 73 w 163"/>
                <a:gd name="T75" fmla="*/ 46 h 75"/>
                <a:gd name="T76" fmla="*/ 86 w 163"/>
                <a:gd name="T77" fmla="*/ 31 h 75"/>
                <a:gd name="T78" fmla="*/ 88 w 163"/>
                <a:gd name="T79" fmla="*/ 25 h 75"/>
                <a:gd name="T80" fmla="*/ 80 w 163"/>
                <a:gd name="T81" fmla="*/ 21 h 75"/>
                <a:gd name="T82" fmla="*/ 73 w 163"/>
                <a:gd name="T83" fmla="*/ 20 h 75"/>
                <a:gd name="T84" fmla="*/ 85 w 163"/>
                <a:gd name="T85" fmla="*/ 19 h 75"/>
                <a:gd name="T86" fmla="*/ 127 w 163"/>
                <a:gd name="T87" fmla="*/ 57 h 75"/>
                <a:gd name="T88" fmla="*/ 127 w 163"/>
                <a:gd name="T89" fmla="*/ 57 h 75"/>
                <a:gd name="T90" fmla="*/ 120 w 163"/>
                <a:gd name="T91" fmla="*/ 39 h 75"/>
                <a:gd name="T92" fmla="*/ 109 w 163"/>
                <a:gd name="T93" fmla="*/ 40 h 75"/>
                <a:gd name="T94" fmla="*/ 113 w 163"/>
                <a:gd name="T95" fmla="*/ 13 h 75"/>
                <a:gd name="T96" fmla="*/ 113 w 163"/>
                <a:gd name="T97" fmla="*/ 13 h 75"/>
                <a:gd name="T98" fmla="*/ 103 w 163"/>
                <a:gd name="T99" fmla="*/ 30 h 75"/>
                <a:gd name="T100" fmla="*/ 92 w 163"/>
                <a:gd name="T101" fmla="*/ 32 h 75"/>
                <a:gd name="T102" fmla="*/ 98 w 163"/>
                <a:gd name="T103" fmla="*/ 14 h 75"/>
                <a:gd name="T104" fmla="*/ 92 w 163"/>
                <a:gd name="T105" fmla="*/ 32 h 75"/>
                <a:gd name="T106" fmla="*/ 104 w 163"/>
                <a:gd name="T107" fmla="*/ 53 h 75"/>
                <a:gd name="T108" fmla="*/ 110 w 163"/>
                <a:gd name="T109" fmla="*/ 48 h 75"/>
                <a:gd name="T110" fmla="*/ 155 w 163"/>
                <a:gd name="T111" fmla="*/ 39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63" h="75">
                  <a:moveTo>
                    <a:pt x="150" y="24"/>
                  </a:moveTo>
                  <a:cubicBezTo>
                    <a:pt x="141" y="20"/>
                    <a:pt x="136" y="28"/>
                    <a:pt x="137" y="32"/>
                  </a:cubicBezTo>
                  <a:cubicBezTo>
                    <a:pt x="137" y="36"/>
                    <a:pt x="141" y="39"/>
                    <a:pt x="148" y="36"/>
                  </a:cubicBezTo>
                  <a:cubicBezTo>
                    <a:pt x="151" y="35"/>
                    <a:pt x="151" y="31"/>
                    <a:pt x="147" y="33"/>
                  </a:cubicBezTo>
                  <a:cubicBezTo>
                    <a:pt x="143" y="35"/>
                    <a:pt x="139" y="33"/>
                    <a:pt x="141" y="29"/>
                  </a:cubicBezTo>
                  <a:cubicBezTo>
                    <a:pt x="143" y="24"/>
                    <a:pt x="154" y="30"/>
                    <a:pt x="152" y="37"/>
                  </a:cubicBezTo>
                  <a:cubicBezTo>
                    <a:pt x="150" y="44"/>
                    <a:pt x="143" y="48"/>
                    <a:pt x="137" y="47"/>
                  </a:cubicBezTo>
                  <a:cubicBezTo>
                    <a:pt x="137" y="47"/>
                    <a:pt x="137" y="54"/>
                    <a:pt x="131" y="54"/>
                  </a:cubicBezTo>
                  <a:cubicBezTo>
                    <a:pt x="127" y="53"/>
                    <a:pt x="127" y="49"/>
                    <a:pt x="127" y="49"/>
                  </a:cubicBezTo>
                  <a:cubicBezTo>
                    <a:pt x="127" y="49"/>
                    <a:pt x="127" y="46"/>
                    <a:pt x="133" y="42"/>
                  </a:cubicBezTo>
                  <a:cubicBezTo>
                    <a:pt x="132" y="41"/>
                    <a:pt x="121" y="41"/>
                    <a:pt x="125" y="36"/>
                  </a:cubicBezTo>
                  <a:cubicBezTo>
                    <a:pt x="129" y="32"/>
                    <a:pt x="135" y="29"/>
                    <a:pt x="135" y="29"/>
                  </a:cubicBezTo>
                  <a:cubicBezTo>
                    <a:pt x="135" y="29"/>
                    <a:pt x="125" y="27"/>
                    <a:pt x="127" y="21"/>
                  </a:cubicBezTo>
                  <a:cubicBezTo>
                    <a:pt x="128" y="16"/>
                    <a:pt x="130" y="13"/>
                    <a:pt x="130" y="13"/>
                  </a:cubicBezTo>
                  <a:cubicBezTo>
                    <a:pt x="130" y="13"/>
                    <a:pt x="125" y="17"/>
                    <a:pt x="119" y="12"/>
                  </a:cubicBezTo>
                  <a:cubicBezTo>
                    <a:pt x="113" y="8"/>
                    <a:pt x="115" y="0"/>
                    <a:pt x="115" y="0"/>
                  </a:cubicBezTo>
                  <a:cubicBezTo>
                    <a:pt x="115" y="0"/>
                    <a:pt x="108" y="13"/>
                    <a:pt x="96" y="6"/>
                  </a:cubicBezTo>
                  <a:cubicBezTo>
                    <a:pt x="96" y="6"/>
                    <a:pt x="96" y="8"/>
                    <a:pt x="95" y="10"/>
                  </a:cubicBezTo>
                  <a:cubicBezTo>
                    <a:pt x="93" y="12"/>
                    <a:pt x="90" y="16"/>
                    <a:pt x="90" y="16"/>
                  </a:cubicBezTo>
                  <a:cubicBezTo>
                    <a:pt x="90" y="16"/>
                    <a:pt x="86" y="4"/>
                    <a:pt x="80" y="4"/>
                  </a:cubicBezTo>
                  <a:cubicBezTo>
                    <a:pt x="75" y="4"/>
                    <a:pt x="71" y="16"/>
                    <a:pt x="71" y="16"/>
                  </a:cubicBezTo>
                  <a:cubicBezTo>
                    <a:pt x="71" y="16"/>
                    <a:pt x="64" y="9"/>
                    <a:pt x="65" y="6"/>
                  </a:cubicBezTo>
                  <a:cubicBezTo>
                    <a:pt x="65" y="6"/>
                    <a:pt x="58" y="10"/>
                    <a:pt x="54" y="8"/>
                  </a:cubicBezTo>
                  <a:cubicBezTo>
                    <a:pt x="50" y="5"/>
                    <a:pt x="46" y="0"/>
                    <a:pt x="46" y="0"/>
                  </a:cubicBezTo>
                  <a:cubicBezTo>
                    <a:pt x="46" y="0"/>
                    <a:pt x="47" y="7"/>
                    <a:pt x="44" y="11"/>
                  </a:cubicBezTo>
                  <a:cubicBezTo>
                    <a:pt x="41" y="14"/>
                    <a:pt x="31" y="14"/>
                    <a:pt x="31" y="14"/>
                  </a:cubicBezTo>
                  <a:cubicBezTo>
                    <a:pt x="31" y="14"/>
                    <a:pt x="35" y="21"/>
                    <a:pt x="34" y="25"/>
                  </a:cubicBezTo>
                  <a:cubicBezTo>
                    <a:pt x="32" y="29"/>
                    <a:pt x="25" y="29"/>
                    <a:pt x="23" y="27"/>
                  </a:cubicBezTo>
                  <a:cubicBezTo>
                    <a:pt x="22" y="25"/>
                    <a:pt x="12" y="20"/>
                    <a:pt x="6" y="27"/>
                  </a:cubicBezTo>
                  <a:cubicBezTo>
                    <a:pt x="1" y="34"/>
                    <a:pt x="0" y="52"/>
                    <a:pt x="17" y="63"/>
                  </a:cubicBezTo>
                  <a:cubicBezTo>
                    <a:pt x="35" y="75"/>
                    <a:pt x="57" y="75"/>
                    <a:pt x="61" y="67"/>
                  </a:cubicBezTo>
                  <a:cubicBezTo>
                    <a:pt x="66" y="59"/>
                    <a:pt x="60" y="54"/>
                    <a:pt x="62" y="52"/>
                  </a:cubicBezTo>
                  <a:cubicBezTo>
                    <a:pt x="64" y="49"/>
                    <a:pt x="67" y="49"/>
                    <a:pt x="68" y="53"/>
                  </a:cubicBezTo>
                  <a:cubicBezTo>
                    <a:pt x="70" y="58"/>
                    <a:pt x="68" y="62"/>
                    <a:pt x="71" y="62"/>
                  </a:cubicBezTo>
                  <a:cubicBezTo>
                    <a:pt x="71" y="62"/>
                    <a:pt x="68" y="70"/>
                    <a:pt x="77" y="69"/>
                  </a:cubicBezTo>
                  <a:cubicBezTo>
                    <a:pt x="77" y="69"/>
                    <a:pt x="81" y="74"/>
                    <a:pt x="85" y="70"/>
                  </a:cubicBezTo>
                  <a:cubicBezTo>
                    <a:pt x="85" y="70"/>
                    <a:pt x="92" y="70"/>
                    <a:pt x="92" y="66"/>
                  </a:cubicBezTo>
                  <a:cubicBezTo>
                    <a:pt x="92" y="62"/>
                    <a:pt x="92" y="54"/>
                    <a:pt x="94" y="52"/>
                  </a:cubicBezTo>
                  <a:cubicBezTo>
                    <a:pt x="95" y="49"/>
                    <a:pt x="102" y="51"/>
                    <a:pt x="100" y="56"/>
                  </a:cubicBezTo>
                  <a:cubicBezTo>
                    <a:pt x="98" y="60"/>
                    <a:pt x="95" y="65"/>
                    <a:pt x="104" y="70"/>
                  </a:cubicBezTo>
                  <a:cubicBezTo>
                    <a:pt x="113" y="74"/>
                    <a:pt x="130" y="74"/>
                    <a:pt x="147" y="61"/>
                  </a:cubicBezTo>
                  <a:cubicBezTo>
                    <a:pt x="163" y="48"/>
                    <a:pt x="159" y="28"/>
                    <a:pt x="150" y="24"/>
                  </a:cubicBezTo>
                  <a:close/>
                  <a:moveTo>
                    <a:pt x="57" y="12"/>
                  </a:moveTo>
                  <a:cubicBezTo>
                    <a:pt x="60" y="14"/>
                    <a:pt x="61" y="21"/>
                    <a:pt x="61" y="30"/>
                  </a:cubicBezTo>
                  <a:cubicBezTo>
                    <a:pt x="61" y="40"/>
                    <a:pt x="59" y="34"/>
                    <a:pt x="59" y="34"/>
                  </a:cubicBezTo>
                  <a:cubicBezTo>
                    <a:pt x="52" y="12"/>
                    <a:pt x="52" y="12"/>
                    <a:pt x="52" y="12"/>
                  </a:cubicBezTo>
                  <a:cubicBezTo>
                    <a:pt x="52" y="12"/>
                    <a:pt x="54" y="11"/>
                    <a:pt x="57" y="12"/>
                  </a:cubicBezTo>
                  <a:close/>
                  <a:moveTo>
                    <a:pt x="48" y="13"/>
                  </a:moveTo>
                  <a:cubicBezTo>
                    <a:pt x="55" y="35"/>
                    <a:pt x="55" y="35"/>
                    <a:pt x="55" y="35"/>
                  </a:cubicBezTo>
                  <a:cubicBezTo>
                    <a:pt x="55" y="35"/>
                    <a:pt x="55" y="40"/>
                    <a:pt x="50" y="34"/>
                  </a:cubicBezTo>
                  <a:cubicBezTo>
                    <a:pt x="46" y="27"/>
                    <a:pt x="41" y="19"/>
                    <a:pt x="41" y="19"/>
                  </a:cubicBezTo>
                  <a:lnTo>
                    <a:pt x="48" y="13"/>
                  </a:lnTo>
                  <a:close/>
                  <a:moveTo>
                    <a:pt x="40" y="25"/>
                  </a:moveTo>
                  <a:cubicBezTo>
                    <a:pt x="51" y="38"/>
                    <a:pt x="51" y="38"/>
                    <a:pt x="51" y="38"/>
                  </a:cubicBezTo>
                  <a:cubicBezTo>
                    <a:pt x="51" y="38"/>
                    <a:pt x="53" y="42"/>
                    <a:pt x="48" y="38"/>
                  </a:cubicBezTo>
                  <a:cubicBezTo>
                    <a:pt x="43" y="34"/>
                    <a:pt x="36" y="30"/>
                    <a:pt x="36" y="30"/>
                  </a:cubicBezTo>
                  <a:lnTo>
                    <a:pt x="40" y="25"/>
                  </a:lnTo>
                  <a:close/>
                  <a:moveTo>
                    <a:pt x="47" y="48"/>
                  </a:moveTo>
                  <a:cubicBezTo>
                    <a:pt x="41" y="50"/>
                    <a:pt x="36" y="44"/>
                    <a:pt x="36" y="44"/>
                  </a:cubicBezTo>
                  <a:cubicBezTo>
                    <a:pt x="41" y="39"/>
                    <a:pt x="41" y="39"/>
                    <a:pt x="41" y="39"/>
                  </a:cubicBezTo>
                  <a:cubicBezTo>
                    <a:pt x="41" y="39"/>
                    <a:pt x="52" y="46"/>
                    <a:pt x="47" y="48"/>
                  </a:cubicBezTo>
                  <a:close/>
                  <a:moveTo>
                    <a:pt x="47" y="55"/>
                  </a:moveTo>
                  <a:cubicBezTo>
                    <a:pt x="47" y="55"/>
                    <a:pt x="38" y="60"/>
                    <a:pt x="36" y="57"/>
                  </a:cubicBezTo>
                  <a:cubicBezTo>
                    <a:pt x="34" y="54"/>
                    <a:pt x="37" y="49"/>
                    <a:pt x="37" y="49"/>
                  </a:cubicBezTo>
                  <a:lnTo>
                    <a:pt x="47" y="55"/>
                  </a:lnTo>
                  <a:close/>
                  <a:moveTo>
                    <a:pt x="18" y="27"/>
                  </a:moveTo>
                  <a:cubicBezTo>
                    <a:pt x="20" y="27"/>
                    <a:pt x="22" y="28"/>
                    <a:pt x="20" y="32"/>
                  </a:cubicBezTo>
                  <a:cubicBezTo>
                    <a:pt x="18" y="37"/>
                    <a:pt x="13" y="30"/>
                    <a:pt x="13" y="30"/>
                  </a:cubicBezTo>
                  <a:cubicBezTo>
                    <a:pt x="13" y="30"/>
                    <a:pt x="15" y="27"/>
                    <a:pt x="18" y="27"/>
                  </a:cubicBezTo>
                  <a:close/>
                  <a:moveTo>
                    <a:pt x="21" y="37"/>
                  </a:moveTo>
                  <a:cubicBezTo>
                    <a:pt x="23" y="37"/>
                    <a:pt x="23" y="33"/>
                    <a:pt x="24" y="32"/>
                  </a:cubicBezTo>
                  <a:cubicBezTo>
                    <a:pt x="29" y="29"/>
                    <a:pt x="36" y="35"/>
                    <a:pt x="36" y="39"/>
                  </a:cubicBezTo>
                  <a:cubicBezTo>
                    <a:pt x="36" y="42"/>
                    <a:pt x="29" y="40"/>
                    <a:pt x="29" y="40"/>
                  </a:cubicBezTo>
                  <a:cubicBezTo>
                    <a:pt x="29" y="40"/>
                    <a:pt x="35" y="48"/>
                    <a:pt x="32" y="52"/>
                  </a:cubicBezTo>
                  <a:cubicBezTo>
                    <a:pt x="29" y="57"/>
                    <a:pt x="24" y="53"/>
                    <a:pt x="17" y="47"/>
                  </a:cubicBezTo>
                  <a:cubicBezTo>
                    <a:pt x="11" y="42"/>
                    <a:pt x="10" y="35"/>
                    <a:pt x="10" y="35"/>
                  </a:cubicBezTo>
                  <a:cubicBezTo>
                    <a:pt x="10" y="35"/>
                    <a:pt x="18" y="38"/>
                    <a:pt x="21" y="37"/>
                  </a:cubicBezTo>
                  <a:close/>
                  <a:moveTo>
                    <a:pt x="68" y="47"/>
                  </a:moveTo>
                  <a:cubicBezTo>
                    <a:pt x="68" y="47"/>
                    <a:pt x="66" y="44"/>
                    <a:pt x="60" y="47"/>
                  </a:cubicBezTo>
                  <a:cubicBezTo>
                    <a:pt x="55" y="50"/>
                    <a:pt x="56" y="54"/>
                    <a:pt x="58" y="60"/>
                  </a:cubicBezTo>
                  <a:cubicBezTo>
                    <a:pt x="60" y="65"/>
                    <a:pt x="54" y="69"/>
                    <a:pt x="46" y="69"/>
                  </a:cubicBezTo>
                  <a:cubicBezTo>
                    <a:pt x="38" y="69"/>
                    <a:pt x="19" y="64"/>
                    <a:pt x="12" y="55"/>
                  </a:cubicBezTo>
                  <a:cubicBezTo>
                    <a:pt x="5" y="45"/>
                    <a:pt x="7" y="35"/>
                    <a:pt x="7" y="35"/>
                  </a:cubicBezTo>
                  <a:cubicBezTo>
                    <a:pt x="7" y="47"/>
                    <a:pt x="14" y="50"/>
                    <a:pt x="22" y="56"/>
                  </a:cubicBezTo>
                  <a:cubicBezTo>
                    <a:pt x="30" y="61"/>
                    <a:pt x="39" y="62"/>
                    <a:pt x="46" y="60"/>
                  </a:cubicBezTo>
                  <a:cubicBezTo>
                    <a:pt x="52" y="59"/>
                    <a:pt x="50" y="53"/>
                    <a:pt x="51" y="47"/>
                  </a:cubicBezTo>
                  <a:cubicBezTo>
                    <a:pt x="52" y="41"/>
                    <a:pt x="56" y="38"/>
                    <a:pt x="64" y="39"/>
                  </a:cubicBezTo>
                  <a:cubicBezTo>
                    <a:pt x="72" y="40"/>
                    <a:pt x="68" y="47"/>
                    <a:pt x="68" y="47"/>
                  </a:cubicBezTo>
                  <a:close/>
                  <a:moveTo>
                    <a:pt x="67" y="37"/>
                  </a:moveTo>
                  <a:cubicBezTo>
                    <a:pt x="67" y="37"/>
                    <a:pt x="65" y="33"/>
                    <a:pt x="65" y="30"/>
                  </a:cubicBezTo>
                  <a:cubicBezTo>
                    <a:pt x="65" y="27"/>
                    <a:pt x="62" y="12"/>
                    <a:pt x="62" y="12"/>
                  </a:cubicBezTo>
                  <a:cubicBezTo>
                    <a:pt x="69" y="18"/>
                    <a:pt x="69" y="18"/>
                    <a:pt x="69" y="18"/>
                  </a:cubicBezTo>
                  <a:cubicBezTo>
                    <a:pt x="69" y="18"/>
                    <a:pt x="69" y="18"/>
                    <a:pt x="69" y="18"/>
                  </a:cubicBezTo>
                  <a:cubicBezTo>
                    <a:pt x="69" y="18"/>
                    <a:pt x="69" y="18"/>
                    <a:pt x="69" y="18"/>
                  </a:cubicBezTo>
                  <a:cubicBezTo>
                    <a:pt x="69" y="18"/>
                    <a:pt x="69" y="18"/>
                    <a:pt x="67" y="23"/>
                  </a:cubicBezTo>
                  <a:cubicBezTo>
                    <a:pt x="66" y="28"/>
                    <a:pt x="69" y="33"/>
                    <a:pt x="69" y="33"/>
                  </a:cubicBezTo>
                  <a:lnTo>
                    <a:pt x="67" y="37"/>
                  </a:lnTo>
                  <a:close/>
                  <a:moveTo>
                    <a:pt x="73" y="65"/>
                  </a:moveTo>
                  <a:cubicBezTo>
                    <a:pt x="73" y="64"/>
                    <a:pt x="76" y="60"/>
                    <a:pt x="76" y="62"/>
                  </a:cubicBezTo>
                  <a:cubicBezTo>
                    <a:pt x="78" y="67"/>
                    <a:pt x="74" y="66"/>
                    <a:pt x="73" y="65"/>
                  </a:cubicBezTo>
                  <a:close/>
                  <a:moveTo>
                    <a:pt x="81" y="69"/>
                  </a:moveTo>
                  <a:cubicBezTo>
                    <a:pt x="80" y="69"/>
                    <a:pt x="81" y="66"/>
                    <a:pt x="82" y="67"/>
                  </a:cubicBezTo>
                  <a:cubicBezTo>
                    <a:pt x="83" y="68"/>
                    <a:pt x="82" y="69"/>
                    <a:pt x="81" y="69"/>
                  </a:cubicBezTo>
                  <a:close/>
                  <a:moveTo>
                    <a:pt x="80" y="61"/>
                  </a:moveTo>
                  <a:cubicBezTo>
                    <a:pt x="75" y="61"/>
                    <a:pt x="73" y="53"/>
                    <a:pt x="73" y="53"/>
                  </a:cubicBezTo>
                  <a:cubicBezTo>
                    <a:pt x="81" y="55"/>
                    <a:pt x="80" y="46"/>
                    <a:pt x="80" y="46"/>
                  </a:cubicBezTo>
                  <a:cubicBezTo>
                    <a:pt x="81" y="51"/>
                    <a:pt x="88" y="53"/>
                    <a:pt x="88" y="53"/>
                  </a:cubicBezTo>
                  <a:cubicBezTo>
                    <a:pt x="88" y="56"/>
                    <a:pt x="84" y="62"/>
                    <a:pt x="80" y="61"/>
                  </a:cubicBezTo>
                  <a:close/>
                  <a:moveTo>
                    <a:pt x="86" y="66"/>
                  </a:moveTo>
                  <a:cubicBezTo>
                    <a:pt x="84" y="66"/>
                    <a:pt x="86" y="62"/>
                    <a:pt x="87" y="63"/>
                  </a:cubicBezTo>
                  <a:cubicBezTo>
                    <a:pt x="91" y="64"/>
                    <a:pt x="89" y="66"/>
                    <a:pt x="86" y="66"/>
                  </a:cubicBezTo>
                  <a:close/>
                  <a:moveTo>
                    <a:pt x="88" y="49"/>
                  </a:moveTo>
                  <a:cubicBezTo>
                    <a:pt x="87" y="50"/>
                    <a:pt x="84" y="40"/>
                    <a:pt x="80" y="40"/>
                  </a:cubicBezTo>
                  <a:cubicBezTo>
                    <a:pt x="76" y="39"/>
                    <a:pt x="73" y="46"/>
                    <a:pt x="73" y="46"/>
                  </a:cubicBezTo>
                  <a:cubicBezTo>
                    <a:pt x="70" y="33"/>
                    <a:pt x="80" y="32"/>
                    <a:pt x="86" y="35"/>
                  </a:cubicBezTo>
                  <a:cubicBezTo>
                    <a:pt x="92" y="39"/>
                    <a:pt x="88" y="47"/>
                    <a:pt x="88" y="49"/>
                  </a:cubicBezTo>
                  <a:close/>
                  <a:moveTo>
                    <a:pt x="86" y="31"/>
                  </a:moveTo>
                  <a:cubicBezTo>
                    <a:pt x="86" y="32"/>
                    <a:pt x="86" y="32"/>
                    <a:pt x="86" y="32"/>
                  </a:cubicBezTo>
                  <a:cubicBezTo>
                    <a:pt x="86" y="31"/>
                    <a:pt x="86" y="31"/>
                    <a:pt x="86" y="31"/>
                  </a:cubicBezTo>
                  <a:cubicBezTo>
                    <a:pt x="87" y="30"/>
                    <a:pt x="88" y="28"/>
                    <a:pt x="88" y="25"/>
                  </a:cubicBezTo>
                  <a:cubicBezTo>
                    <a:pt x="87" y="22"/>
                    <a:pt x="83" y="20"/>
                    <a:pt x="83" y="20"/>
                  </a:cubicBezTo>
                  <a:cubicBezTo>
                    <a:pt x="83" y="20"/>
                    <a:pt x="83" y="14"/>
                    <a:pt x="81" y="14"/>
                  </a:cubicBezTo>
                  <a:cubicBezTo>
                    <a:pt x="79" y="15"/>
                    <a:pt x="80" y="20"/>
                    <a:pt x="80" y="21"/>
                  </a:cubicBezTo>
                  <a:cubicBezTo>
                    <a:pt x="73" y="20"/>
                    <a:pt x="73" y="29"/>
                    <a:pt x="74" y="32"/>
                  </a:cubicBezTo>
                  <a:cubicBezTo>
                    <a:pt x="74" y="36"/>
                    <a:pt x="71" y="27"/>
                    <a:pt x="71" y="25"/>
                  </a:cubicBezTo>
                  <a:cubicBezTo>
                    <a:pt x="70" y="24"/>
                    <a:pt x="70" y="21"/>
                    <a:pt x="73" y="20"/>
                  </a:cubicBezTo>
                  <a:cubicBezTo>
                    <a:pt x="77" y="20"/>
                    <a:pt x="75" y="18"/>
                    <a:pt x="76" y="17"/>
                  </a:cubicBezTo>
                  <a:cubicBezTo>
                    <a:pt x="76" y="15"/>
                    <a:pt x="78" y="9"/>
                    <a:pt x="81" y="9"/>
                  </a:cubicBezTo>
                  <a:cubicBezTo>
                    <a:pt x="87" y="10"/>
                    <a:pt x="84" y="19"/>
                    <a:pt x="85" y="19"/>
                  </a:cubicBezTo>
                  <a:cubicBezTo>
                    <a:pt x="86" y="19"/>
                    <a:pt x="90" y="20"/>
                    <a:pt x="90" y="25"/>
                  </a:cubicBezTo>
                  <a:cubicBezTo>
                    <a:pt x="89" y="30"/>
                    <a:pt x="87" y="31"/>
                    <a:pt x="86" y="31"/>
                  </a:cubicBezTo>
                  <a:close/>
                  <a:moveTo>
                    <a:pt x="127" y="57"/>
                  </a:moveTo>
                  <a:cubicBezTo>
                    <a:pt x="115" y="60"/>
                    <a:pt x="114" y="55"/>
                    <a:pt x="114" y="55"/>
                  </a:cubicBezTo>
                  <a:cubicBezTo>
                    <a:pt x="124" y="51"/>
                    <a:pt x="124" y="51"/>
                    <a:pt x="124" y="51"/>
                  </a:cubicBezTo>
                  <a:lnTo>
                    <a:pt x="127" y="57"/>
                  </a:lnTo>
                  <a:close/>
                  <a:moveTo>
                    <a:pt x="125" y="46"/>
                  </a:moveTo>
                  <a:cubicBezTo>
                    <a:pt x="125" y="46"/>
                    <a:pt x="115" y="51"/>
                    <a:pt x="115" y="48"/>
                  </a:cubicBezTo>
                  <a:cubicBezTo>
                    <a:pt x="114" y="46"/>
                    <a:pt x="115" y="42"/>
                    <a:pt x="120" y="39"/>
                  </a:cubicBezTo>
                  <a:lnTo>
                    <a:pt x="125" y="46"/>
                  </a:lnTo>
                  <a:close/>
                  <a:moveTo>
                    <a:pt x="126" y="29"/>
                  </a:moveTo>
                  <a:cubicBezTo>
                    <a:pt x="126" y="29"/>
                    <a:pt x="111" y="40"/>
                    <a:pt x="109" y="40"/>
                  </a:cubicBezTo>
                  <a:cubicBezTo>
                    <a:pt x="108" y="40"/>
                    <a:pt x="121" y="24"/>
                    <a:pt x="121" y="24"/>
                  </a:cubicBezTo>
                  <a:lnTo>
                    <a:pt x="126" y="29"/>
                  </a:lnTo>
                  <a:close/>
                  <a:moveTo>
                    <a:pt x="113" y="13"/>
                  </a:moveTo>
                  <a:cubicBezTo>
                    <a:pt x="120" y="19"/>
                    <a:pt x="120" y="19"/>
                    <a:pt x="120" y="19"/>
                  </a:cubicBezTo>
                  <a:cubicBezTo>
                    <a:pt x="106" y="37"/>
                    <a:pt x="106" y="37"/>
                    <a:pt x="106" y="37"/>
                  </a:cubicBezTo>
                  <a:lnTo>
                    <a:pt x="113" y="13"/>
                  </a:lnTo>
                  <a:close/>
                  <a:moveTo>
                    <a:pt x="103" y="13"/>
                  </a:moveTo>
                  <a:cubicBezTo>
                    <a:pt x="110" y="10"/>
                    <a:pt x="110" y="10"/>
                    <a:pt x="110" y="10"/>
                  </a:cubicBezTo>
                  <a:cubicBezTo>
                    <a:pt x="110" y="10"/>
                    <a:pt x="106" y="22"/>
                    <a:pt x="103" y="30"/>
                  </a:cubicBezTo>
                  <a:cubicBezTo>
                    <a:pt x="101" y="38"/>
                    <a:pt x="99" y="35"/>
                    <a:pt x="99" y="32"/>
                  </a:cubicBezTo>
                  <a:cubicBezTo>
                    <a:pt x="99" y="29"/>
                    <a:pt x="103" y="13"/>
                    <a:pt x="103" y="13"/>
                  </a:cubicBezTo>
                  <a:close/>
                  <a:moveTo>
                    <a:pt x="92" y="32"/>
                  </a:moveTo>
                  <a:cubicBezTo>
                    <a:pt x="92" y="32"/>
                    <a:pt x="93" y="29"/>
                    <a:pt x="94" y="26"/>
                  </a:cubicBezTo>
                  <a:cubicBezTo>
                    <a:pt x="95" y="24"/>
                    <a:pt x="93" y="19"/>
                    <a:pt x="92" y="18"/>
                  </a:cubicBezTo>
                  <a:cubicBezTo>
                    <a:pt x="91" y="17"/>
                    <a:pt x="98" y="14"/>
                    <a:pt x="98" y="14"/>
                  </a:cubicBezTo>
                  <a:cubicBezTo>
                    <a:pt x="96" y="35"/>
                    <a:pt x="96" y="35"/>
                    <a:pt x="96" y="35"/>
                  </a:cubicBezTo>
                  <a:cubicBezTo>
                    <a:pt x="93" y="37"/>
                    <a:pt x="93" y="37"/>
                    <a:pt x="93" y="37"/>
                  </a:cubicBezTo>
                  <a:lnTo>
                    <a:pt x="92" y="32"/>
                  </a:lnTo>
                  <a:close/>
                  <a:moveTo>
                    <a:pt x="132" y="66"/>
                  </a:moveTo>
                  <a:cubicBezTo>
                    <a:pt x="129" y="67"/>
                    <a:pt x="117" y="71"/>
                    <a:pt x="108" y="68"/>
                  </a:cubicBezTo>
                  <a:cubicBezTo>
                    <a:pt x="98" y="65"/>
                    <a:pt x="105" y="56"/>
                    <a:pt x="104" y="53"/>
                  </a:cubicBezTo>
                  <a:cubicBezTo>
                    <a:pt x="103" y="49"/>
                    <a:pt x="100" y="46"/>
                    <a:pt x="98" y="46"/>
                  </a:cubicBezTo>
                  <a:cubicBezTo>
                    <a:pt x="95" y="45"/>
                    <a:pt x="91" y="43"/>
                    <a:pt x="96" y="40"/>
                  </a:cubicBezTo>
                  <a:cubicBezTo>
                    <a:pt x="101" y="38"/>
                    <a:pt x="110" y="40"/>
                    <a:pt x="110" y="48"/>
                  </a:cubicBezTo>
                  <a:cubicBezTo>
                    <a:pt x="110" y="56"/>
                    <a:pt x="109" y="59"/>
                    <a:pt x="117" y="60"/>
                  </a:cubicBezTo>
                  <a:cubicBezTo>
                    <a:pt x="126" y="62"/>
                    <a:pt x="135" y="56"/>
                    <a:pt x="140" y="54"/>
                  </a:cubicBezTo>
                  <a:cubicBezTo>
                    <a:pt x="145" y="52"/>
                    <a:pt x="152" y="48"/>
                    <a:pt x="155" y="39"/>
                  </a:cubicBezTo>
                  <a:cubicBezTo>
                    <a:pt x="154" y="40"/>
                    <a:pt x="158" y="55"/>
                    <a:pt x="132" y="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2" tIns="60941" rIns="121882" bIns="6094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399" b="0" i="0" u="none" strike="noStrike" kern="1200" cap="none" spc="0" normalizeH="0" baseline="0" noProof="0">
                <a:ln>
                  <a:noFill/>
                </a:ln>
                <a:solidFill>
                  <a:srgbClr val="C00000"/>
                </a:solidFill>
                <a:effectLst/>
                <a:uLnTx/>
                <a:uFillTx/>
                <a:latin typeface="Calibri"/>
                <a:ea typeface="微软雅黑"/>
                <a:cs typeface="+mn-cs"/>
              </a:endParaRPr>
            </a:p>
          </p:txBody>
        </p:sp>
        <p:sp>
          <p:nvSpPr>
            <p:cNvPr id="14" name="Oval 7"/>
            <p:cNvSpPr>
              <a:spLocks noChangeArrowheads="1"/>
            </p:cNvSpPr>
            <p:nvPr/>
          </p:nvSpPr>
          <p:spPr bwMode="auto">
            <a:xfrm>
              <a:off x="-1833563" y="4291013"/>
              <a:ext cx="38100" cy="428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2" tIns="60941" rIns="121882" bIns="6094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399" b="0" i="0" u="none" strike="noStrike" kern="1200" cap="none" spc="0" normalizeH="0" baseline="0" noProof="0">
                <a:ln>
                  <a:noFill/>
                </a:ln>
                <a:solidFill>
                  <a:srgbClr val="C00000"/>
                </a:solidFill>
                <a:effectLst/>
                <a:uLnTx/>
                <a:uFillTx/>
                <a:latin typeface="Calibri"/>
                <a:ea typeface="微软雅黑"/>
                <a:cs typeface="+mn-cs"/>
              </a:endParaRPr>
            </a:p>
          </p:txBody>
        </p:sp>
        <p:sp>
          <p:nvSpPr>
            <p:cNvPr id="15" name="Freeform 8"/>
            <p:cNvSpPr>
              <a:spLocks noEditPoints="1"/>
            </p:cNvSpPr>
            <p:nvPr/>
          </p:nvSpPr>
          <p:spPr bwMode="auto">
            <a:xfrm>
              <a:off x="-2208213" y="4159250"/>
              <a:ext cx="366713" cy="601663"/>
            </a:xfrm>
            <a:custGeom>
              <a:avLst/>
              <a:gdLst>
                <a:gd name="T0" fmla="*/ 66 w 97"/>
                <a:gd name="T1" fmla="*/ 13 h 159"/>
                <a:gd name="T2" fmla="*/ 68 w 97"/>
                <a:gd name="T3" fmla="*/ 10 h 159"/>
                <a:gd name="T4" fmla="*/ 72 w 97"/>
                <a:gd name="T5" fmla="*/ 37 h 159"/>
                <a:gd name="T6" fmla="*/ 55 w 97"/>
                <a:gd name="T7" fmla="*/ 23 h 159"/>
                <a:gd name="T8" fmla="*/ 34 w 97"/>
                <a:gd name="T9" fmla="*/ 34 h 159"/>
                <a:gd name="T10" fmla="*/ 25 w 97"/>
                <a:gd name="T11" fmla="*/ 56 h 159"/>
                <a:gd name="T12" fmla="*/ 23 w 97"/>
                <a:gd name="T13" fmla="*/ 80 h 159"/>
                <a:gd name="T14" fmla="*/ 0 w 97"/>
                <a:gd name="T15" fmla="*/ 99 h 159"/>
                <a:gd name="T16" fmla="*/ 20 w 97"/>
                <a:gd name="T17" fmla="*/ 118 h 159"/>
                <a:gd name="T18" fmla="*/ 51 w 97"/>
                <a:gd name="T19" fmla="*/ 146 h 159"/>
                <a:gd name="T20" fmla="*/ 58 w 97"/>
                <a:gd name="T21" fmla="*/ 94 h 159"/>
                <a:gd name="T22" fmla="*/ 78 w 97"/>
                <a:gd name="T23" fmla="*/ 83 h 159"/>
                <a:gd name="T24" fmla="*/ 70 w 97"/>
                <a:gd name="T25" fmla="*/ 65 h 159"/>
                <a:gd name="T26" fmla="*/ 55 w 97"/>
                <a:gd name="T27" fmla="*/ 7 h 159"/>
                <a:gd name="T28" fmla="*/ 36 w 97"/>
                <a:gd name="T29" fmla="*/ 97 h 159"/>
                <a:gd name="T30" fmla="*/ 13 w 97"/>
                <a:gd name="T31" fmla="*/ 101 h 159"/>
                <a:gd name="T32" fmla="*/ 16 w 97"/>
                <a:gd name="T33" fmla="*/ 110 h 159"/>
                <a:gd name="T34" fmla="*/ 38 w 97"/>
                <a:gd name="T35" fmla="*/ 106 h 159"/>
                <a:gd name="T36" fmla="*/ 22 w 97"/>
                <a:gd name="T37" fmla="*/ 113 h 159"/>
                <a:gd name="T38" fmla="*/ 36 w 97"/>
                <a:gd name="T39" fmla="*/ 116 h 159"/>
                <a:gd name="T40" fmla="*/ 51 w 97"/>
                <a:gd name="T41" fmla="*/ 126 h 159"/>
                <a:gd name="T42" fmla="*/ 17 w 97"/>
                <a:gd name="T43" fmla="*/ 134 h 159"/>
                <a:gd name="T44" fmla="*/ 17 w 97"/>
                <a:gd name="T45" fmla="*/ 134 h 159"/>
                <a:gd name="T46" fmla="*/ 33 w 97"/>
                <a:gd name="T47" fmla="*/ 121 h 159"/>
                <a:gd name="T48" fmla="*/ 36 w 97"/>
                <a:gd name="T49" fmla="*/ 141 h 159"/>
                <a:gd name="T50" fmla="*/ 51 w 97"/>
                <a:gd name="T51" fmla="*/ 93 h 159"/>
                <a:gd name="T52" fmla="*/ 66 w 97"/>
                <a:gd name="T53" fmla="*/ 120 h 159"/>
                <a:gd name="T54" fmla="*/ 45 w 97"/>
                <a:gd name="T55" fmla="*/ 139 h 159"/>
                <a:gd name="T56" fmla="*/ 42 w 97"/>
                <a:gd name="T57" fmla="*/ 94 h 159"/>
                <a:gd name="T58" fmla="*/ 34 w 97"/>
                <a:gd name="T59" fmla="*/ 90 h 159"/>
                <a:gd name="T60" fmla="*/ 24 w 97"/>
                <a:gd name="T61" fmla="*/ 83 h 159"/>
                <a:gd name="T62" fmla="*/ 38 w 97"/>
                <a:gd name="T63" fmla="*/ 87 h 159"/>
                <a:gd name="T64" fmla="*/ 69 w 97"/>
                <a:gd name="T65" fmla="*/ 89 h 159"/>
                <a:gd name="T66" fmla="*/ 75 w 97"/>
                <a:gd name="T67" fmla="*/ 86 h 159"/>
                <a:gd name="T68" fmla="*/ 58 w 97"/>
                <a:gd name="T69" fmla="*/ 89 h 159"/>
                <a:gd name="T70" fmla="*/ 69 w 97"/>
                <a:gd name="T71" fmla="*/ 86 h 159"/>
                <a:gd name="T72" fmla="*/ 75 w 97"/>
                <a:gd name="T73" fmla="*/ 81 h 159"/>
                <a:gd name="T74" fmla="*/ 52 w 97"/>
                <a:gd name="T75" fmla="*/ 87 h 159"/>
                <a:gd name="T76" fmla="*/ 42 w 97"/>
                <a:gd name="T77" fmla="*/ 70 h 159"/>
                <a:gd name="T78" fmla="*/ 37 w 97"/>
                <a:gd name="T79" fmla="*/ 67 h 159"/>
                <a:gd name="T80" fmla="*/ 31 w 97"/>
                <a:gd name="T81" fmla="*/ 74 h 159"/>
                <a:gd name="T82" fmla="*/ 28 w 97"/>
                <a:gd name="T83" fmla="*/ 79 h 159"/>
                <a:gd name="T84" fmla="*/ 31 w 97"/>
                <a:gd name="T85" fmla="*/ 68 h 159"/>
                <a:gd name="T86" fmla="*/ 79 w 97"/>
                <a:gd name="T87" fmla="*/ 39 h 159"/>
                <a:gd name="T88" fmla="*/ 79 w 97"/>
                <a:gd name="T89" fmla="*/ 39 h 159"/>
                <a:gd name="T90" fmla="*/ 60 w 97"/>
                <a:gd name="T91" fmla="*/ 40 h 159"/>
                <a:gd name="T92" fmla="*/ 58 w 97"/>
                <a:gd name="T93" fmla="*/ 51 h 159"/>
                <a:gd name="T94" fmla="*/ 33 w 97"/>
                <a:gd name="T95" fmla="*/ 39 h 159"/>
                <a:gd name="T96" fmla="*/ 33 w 97"/>
                <a:gd name="T97" fmla="*/ 39 h 159"/>
                <a:gd name="T98" fmla="*/ 46 w 97"/>
                <a:gd name="T99" fmla="*/ 54 h 159"/>
                <a:gd name="T100" fmla="*/ 44 w 97"/>
                <a:gd name="T101" fmla="*/ 65 h 159"/>
                <a:gd name="T102" fmla="*/ 29 w 97"/>
                <a:gd name="T103" fmla="*/ 54 h 159"/>
                <a:gd name="T104" fmla="*/ 44 w 97"/>
                <a:gd name="T105" fmla="*/ 65 h 159"/>
                <a:gd name="T106" fmla="*/ 68 w 97"/>
                <a:gd name="T107" fmla="*/ 60 h 159"/>
                <a:gd name="T108" fmla="*/ 66 w 97"/>
                <a:gd name="T109" fmla="*/ 53 h 159"/>
                <a:gd name="T110" fmla="*/ 71 w 97"/>
                <a:gd name="T111" fmla="*/ 8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97" h="159">
                  <a:moveTo>
                    <a:pt x="55" y="7"/>
                  </a:moveTo>
                  <a:cubicBezTo>
                    <a:pt x="49" y="15"/>
                    <a:pt x="54" y="22"/>
                    <a:pt x="59" y="23"/>
                  </a:cubicBezTo>
                  <a:cubicBezTo>
                    <a:pt x="63" y="23"/>
                    <a:pt x="67" y="21"/>
                    <a:pt x="66" y="13"/>
                  </a:cubicBezTo>
                  <a:cubicBezTo>
                    <a:pt x="66" y="10"/>
                    <a:pt x="62" y="9"/>
                    <a:pt x="63" y="13"/>
                  </a:cubicBezTo>
                  <a:cubicBezTo>
                    <a:pt x="64" y="18"/>
                    <a:pt x="60" y="21"/>
                    <a:pt x="57" y="18"/>
                  </a:cubicBezTo>
                  <a:cubicBezTo>
                    <a:pt x="53" y="14"/>
                    <a:pt x="62" y="6"/>
                    <a:pt x="68" y="10"/>
                  </a:cubicBezTo>
                  <a:cubicBezTo>
                    <a:pt x="74" y="14"/>
                    <a:pt x="76" y="22"/>
                    <a:pt x="73" y="27"/>
                  </a:cubicBezTo>
                  <a:cubicBezTo>
                    <a:pt x="73" y="27"/>
                    <a:pt x="80" y="30"/>
                    <a:pt x="78" y="34"/>
                  </a:cubicBezTo>
                  <a:cubicBezTo>
                    <a:pt x="76" y="38"/>
                    <a:pt x="72" y="37"/>
                    <a:pt x="72" y="37"/>
                  </a:cubicBezTo>
                  <a:cubicBezTo>
                    <a:pt x="72" y="37"/>
                    <a:pt x="69" y="36"/>
                    <a:pt x="66" y="30"/>
                  </a:cubicBezTo>
                  <a:cubicBezTo>
                    <a:pt x="66" y="30"/>
                    <a:pt x="62" y="40"/>
                    <a:pt x="59" y="35"/>
                  </a:cubicBezTo>
                  <a:cubicBezTo>
                    <a:pt x="56" y="30"/>
                    <a:pt x="55" y="23"/>
                    <a:pt x="55" y="23"/>
                  </a:cubicBezTo>
                  <a:cubicBezTo>
                    <a:pt x="55" y="23"/>
                    <a:pt x="50" y="32"/>
                    <a:pt x="45" y="29"/>
                  </a:cubicBezTo>
                  <a:cubicBezTo>
                    <a:pt x="41" y="26"/>
                    <a:pt x="38" y="23"/>
                    <a:pt x="38" y="23"/>
                  </a:cubicBezTo>
                  <a:cubicBezTo>
                    <a:pt x="38" y="23"/>
                    <a:pt x="40" y="29"/>
                    <a:pt x="34" y="34"/>
                  </a:cubicBezTo>
                  <a:cubicBezTo>
                    <a:pt x="28" y="38"/>
                    <a:pt x="21" y="34"/>
                    <a:pt x="21" y="34"/>
                  </a:cubicBezTo>
                  <a:cubicBezTo>
                    <a:pt x="21" y="34"/>
                    <a:pt x="31" y="44"/>
                    <a:pt x="21" y="54"/>
                  </a:cubicBezTo>
                  <a:cubicBezTo>
                    <a:pt x="21" y="54"/>
                    <a:pt x="23" y="54"/>
                    <a:pt x="25" y="56"/>
                  </a:cubicBezTo>
                  <a:cubicBezTo>
                    <a:pt x="27" y="58"/>
                    <a:pt x="28" y="62"/>
                    <a:pt x="28" y="62"/>
                  </a:cubicBezTo>
                  <a:cubicBezTo>
                    <a:pt x="28" y="62"/>
                    <a:pt x="16" y="62"/>
                    <a:pt x="15" y="68"/>
                  </a:cubicBezTo>
                  <a:cubicBezTo>
                    <a:pt x="13" y="73"/>
                    <a:pt x="23" y="80"/>
                    <a:pt x="23" y="80"/>
                  </a:cubicBezTo>
                  <a:cubicBezTo>
                    <a:pt x="23" y="80"/>
                    <a:pt x="14" y="84"/>
                    <a:pt x="12" y="82"/>
                  </a:cubicBezTo>
                  <a:cubicBezTo>
                    <a:pt x="12" y="82"/>
                    <a:pt x="13" y="90"/>
                    <a:pt x="10" y="94"/>
                  </a:cubicBezTo>
                  <a:cubicBezTo>
                    <a:pt x="7" y="97"/>
                    <a:pt x="0" y="99"/>
                    <a:pt x="0" y="99"/>
                  </a:cubicBezTo>
                  <a:cubicBezTo>
                    <a:pt x="0" y="99"/>
                    <a:pt x="7" y="100"/>
                    <a:pt x="10" y="104"/>
                  </a:cubicBezTo>
                  <a:cubicBezTo>
                    <a:pt x="12" y="108"/>
                    <a:pt x="9" y="117"/>
                    <a:pt x="9" y="117"/>
                  </a:cubicBezTo>
                  <a:cubicBezTo>
                    <a:pt x="9" y="117"/>
                    <a:pt x="17" y="116"/>
                    <a:pt x="20" y="118"/>
                  </a:cubicBezTo>
                  <a:cubicBezTo>
                    <a:pt x="23" y="121"/>
                    <a:pt x="21" y="128"/>
                    <a:pt x="19" y="129"/>
                  </a:cubicBezTo>
                  <a:cubicBezTo>
                    <a:pt x="16" y="130"/>
                    <a:pt x="9" y="138"/>
                    <a:pt x="14" y="145"/>
                  </a:cubicBezTo>
                  <a:cubicBezTo>
                    <a:pt x="19" y="152"/>
                    <a:pt x="35" y="159"/>
                    <a:pt x="51" y="146"/>
                  </a:cubicBezTo>
                  <a:cubicBezTo>
                    <a:pt x="68" y="133"/>
                    <a:pt x="75" y="112"/>
                    <a:pt x="69" y="105"/>
                  </a:cubicBezTo>
                  <a:cubicBezTo>
                    <a:pt x="62" y="98"/>
                    <a:pt x="56" y="102"/>
                    <a:pt x="54" y="100"/>
                  </a:cubicBezTo>
                  <a:cubicBezTo>
                    <a:pt x="53" y="97"/>
                    <a:pt x="53" y="94"/>
                    <a:pt x="58" y="94"/>
                  </a:cubicBezTo>
                  <a:cubicBezTo>
                    <a:pt x="62" y="95"/>
                    <a:pt x="66" y="97"/>
                    <a:pt x="67" y="94"/>
                  </a:cubicBezTo>
                  <a:cubicBezTo>
                    <a:pt x="67" y="94"/>
                    <a:pt x="73" y="100"/>
                    <a:pt x="75" y="91"/>
                  </a:cubicBezTo>
                  <a:cubicBezTo>
                    <a:pt x="75" y="91"/>
                    <a:pt x="82" y="89"/>
                    <a:pt x="78" y="83"/>
                  </a:cubicBezTo>
                  <a:cubicBezTo>
                    <a:pt x="78" y="83"/>
                    <a:pt x="81" y="77"/>
                    <a:pt x="77" y="76"/>
                  </a:cubicBezTo>
                  <a:cubicBezTo>
                    <a:pt x="73" y="75"/>
                    <a:pt x="66" y="72"/>
                    <a:pt x="64" y="70"/>
                  </a:cubicBezTo>
                  <a:cubicBezTo>
                    <a:pt x="62" y="67"/>
                    <a:pt x="66" y="62"/>
                    <a:pt x="70" y="65"/>
                  </a:cubicBezTo>
                  <a:cubicBezTo>
                    <a:pt x="73" y="68"/>
                    <a:pt x="77" y="72"/>
                    <a:pt x="84" y="66"/>
                  </a:cubicBezTo>
                  <a:cubicBezTo>
                    <a:pt x="91" y="59"/>
                    <a:pt x="97" y="42"/>
                    <a:pt x="90" y="22"/>
                  </a:cubicBezTo>
                  <a:cubicBezTo>
                    <a:pt x="82" y="3"/>
                    <a:pt x="62" y="0"/>
                    <a:pt x="55" y="7"/>
                  </a:cubicBezTo>
                  <a:close/>
                  <a:moveTo>
                    <a:pt x="15" y="92"/>
                  </a:moveTo>
                  <a:cubicBezTo>
                    <a:pt x="17" y="90"/>
                    <a:pt x="25" y="91"/>
                    <a:pt x="34" y="94"/>
                  </a:cubicBezTo>
                  <a:cubicBezTo>
                    <a:pt x="43" y="97"/>
                    <a:pt x="36" y="97"/>
                    <a:pt x="36" y="97"/>
                  </a:cubicBezTo>
                  <a:cubicBezTo>
                    <a:pt x="13" y="97"/>
                    <a:pt x="13" y="97"/>
                    <a:pt x="13" y="97"/>
                  </a:cubicBezTo>
                  <a:cubicBezTo>
                    <a:pt x="13" y="97"/>
                    <a:pt x="13" y="95"/>
                    <a:pt x="15" y="92"/>
                  </a:cubicBezTo>
                  <a:close/>
                  <a:moveTo>
                    <a:pt x="13" y="101"/>
                  </a:moveTo>
                  <a:cubicBezTo>
                    <a:pt x="36" y="101"/>
                    <a:pt x="36" y="101"/>
                    <a:pt x="36" y="101"/>
                  </a:cubicBezTo>
                  <a:cubicBezTo>
                    <a:pt x="36" y="101"/>
                    <a:pt x="41" y="103"/>
                    <a:pt x="33" y="105"/>
                  </a:cubicBezTo>
                  <a:cubicBezTo>
                    <a:pt x="26" y="107"/>
                    <a:pt x="16" y="110"/>
                    <a:pt x="16" y="110"/>
                  </a:cubicBezTo>
                  <a:lnTo>
                    <a:pt x="13" y="101"/>
                  </a:lnTo>
                  <a:close/>
                  <a:moveTo>
                    <a:pt x="22" y="113"/>
                  </a:moveTo>
                  <a:cubicBezTo>
                    <a:pt x="38" y="106"/>
                    <a:pt x="38" y="106"/>
                    <a:pt x="38" y="106"/>
                  </a:cubicBezTo>
                  <a:cubicBezTo>
                    <a:pt x="38" y="106"/>
                    <a:pt x="42" y="105"/>
                    <a:pt x="37" y="109"/>
                  </a:cubicBezTo>
                  <a:cubicBezTo>
                    <a:pt x="31" y="113"/>
                    <a:pt x="25" y="118"/>
                    <a:pt x="25" y="118"/>
                  </a:cubicBezTo>
                  <a:lnTo>
                    <a:pt x="22" y="113"/>
                  </a:lnTo>
                  <a:close/>
                  <a:moveTo>
                    <a:pt x="46" y="113"/>
                  </a:moveTo>
                  <a:cubicBezTo>
                    <a:pt x="47" y="119"/>
                    <a:pt x="39" y="122"/>
                    <a:pt x="39" y="122"/>
                  </a:cubicBezTo>
                  <a:cubicBezTo>
                    <a:pt x="36" y="116"/>
                    <a:pt x="36" y="116"/>
                    <a:pt x="36" y="116"/>
                  </a:cubicBezTo>
                  <a:cubicBezTo>
                    <a:pt x="36" y="116"/>
                    <a:pt x="45" y="107"/>
                    <a:pt x="46" y="113"/>
                  </a:cubicBezTo>
                  <a:close/>
                  <a:moveTo>
                    <a:pt x="53" y="115"/>
                  </a:moveTo>
                  <a:cubicBezTo>
                    <a:pt x="53" y="115"/>
                    <a:pt x="55" y="125"/>
                    <a:pt x="51" y="126"/>
                  </a:cubicBezTo>
                  <a:cubicBezTo>
                    <a:pt x="48" y="127"/>
                    <a:pt x="44" y="122"/>
                    <a:pt x="44" y="122"/>
                  </a:cubicBezTo>
                  <a:lnTo>
                    <a:pt x="53" y="115"/>
                  </a:lnTo>
                  <a:close/>
                  <a:moveTo>
                    <a:pt x="17" y="134"/>
                  </a:moveTo>
                  <a:cubicBezTo>
                    <a:pt x="18" y="132"/>
                    <a:pt x="19" y="130"/>
                    <a:pt x="23" y="133"/>
                  </a:cubicBezTo>
                  <a:cubicBezTo>
                    <a:pt x="27" y="137"/>
                    <a:pt x="18" y="140"/>
                    <a:pt x="18" y="140"/>
                  </a:cubicBezTo>
                  <a:cubicBezTo>
                    <a:pt x="18" y="140"/>
                    <a:pt x="16" y="136"/>
                    <a:pt x="17" y="134"/>
                  </a:cubicBezTo>
                  <a:close/>
                  <a:moveTo>
                    <a:pt x="28" y="135"/>
                  </a:moveTo>
                  <a:cubicBezTo>
                    <a:pt x="28" y="132"/>
                    <a:pt x="24" y="131"/>
                    <a:pt x="24" y="130"/>
                  </a:cubicBezTo>
                  <a:cubicBezTo>
                    <a:pt x="22" y="124"/>
                    <a:pt x="30" y="120"/>
                    <a:pt x="33" y="121"/>
                  </a:cubicBezTo>
                  <a:cubicBezTo>
                    <a:pt x="37" y="122"/>
                    <a:pt x="33" y="128"/>
                    <a:pt x="33" y="128"/>
                  </a:cubicBezTo>
                  <a:cubicBezTo>
                    <a:pt x="33" y="128"/>
                    <a:pt x="42" y="125"/>
                    <a:pt x="45" y="129"/>
                  </a:cubicBezTo>
                  <a:cubicBezTo>
                    <a:pt x="49" y="133"/>
                    <a:pt x="43" y="137"/>
                    <a:pt x="36" y="141"/>
                  </a:cubicBezTo>
                  <a:cubicBezTo>
                    <a:pt x="29" y="146"/>
                    <a:pt x="22" y="145"/>
                    <a:pt x="22" y="145"/>
                  </a:cubicBezTo>
                  <a:cubicBezTo>
                    <a:pt x="22" y="145"/>
                    <a:pt x="27" y="138"/>
                    <a:pt x="28" y="135"/>
                  </a:cubicBezTo>
                  <a:close/>
                  <a:moveTo>
                    <a:pt x="51" y="93"/>
                  </a:moveTo>
                  <a:cubicBezTo>
                    <a:pt x="51" y="93"/>
                    <a:pt x="48" y="94"/>
                    <a:pt x="49" y="100"/>
                  </a:cubicBezTo>
                  <a:cubicBezTo>
                    <a:pt x="50" y="106"/>
                    <a:pt x="55" y="106"/>
                    <a:pt x="61" y="106"/>
                  </a:cubicBezTo>
                  <a:cubicBezTo>
                    <a:pt x="66" y="106"/>
                    <a:pt x="68" y="113"/>
                    <a:pt x="66" y="120"/>
                  </a:cubicBezTo>
                  <a:cubicBezTo>
                    <a:pt x="64" y="128"/>
                    <a:pt x="53" y="144"/>
                    <a:pt x="42" y="148"/>
                  </a:cubicBezTo>
                  <a:cubicBezTo>
                    <a:pt x="30" y="152"/>
                    <a:pt x="21" y="147"/>
                    <a:pt x="21" y="147"/>
                  </a:cubicBezTo>
                  <a:cubicBezTo>
                    <a:pt x="32" y="151"/>
                    <a:pt x="38" y="145"/>
                    <a:pt x="45" y="139"/>
                  </a:cubicBezTo>
                  <a:cubicBezTo>
                    <a:pt x="53" y="133"/>
                    <a:pt x="57" y="125"/>
                    <a:pt x="57" y="118"/>
                  </a:cubicBezTo>
                  <a:cubicBezTo>
                    <a:pt x="58" y="112"/>
                    <a:pt x="52" y="111"/>
                    <a:pt x="47" y="109"/>
                  </a:cubicBezTo>
                  <a:cubicBezTo>
                    <a:pt x="41" y="106"/>
                    <a:pt x="39" y="101"/>
                    <a:pt x="42" y="94"/>
                  </a:cubicBezTo>
                  <a:cubicBezTo>
                    <a:pt x="46" y="87"/>
                    <a:pt x="51" y="93"/>
                    <a:pt x="51" y="93"/>
                  </a:cubicBezTo>
                  <a:close/>
                  <a:moveTo>
                    <a:pt x="42" y="90"/>
                  </a:moveTo>
                  <a:cubicBezTo>
                    <a:pt x="42" y="90"/>
                    <a:pt x="37" y="91"/>
                    <a:pt x="34" y="90"/>
                  </a:cubicBezTo>
                  <a:cubicBezTo>
                    <a:pt x="31" y="89"/>
                    <a:pt x="17" y="88"/>
                    <a:pt x="17" y="88"/>
                  </a:cubicBezTo>
                  <a:cubicBezTo>
                    <a:pt x="24" y="83"/>
                    <a:pt x="24" y="83"/>
                    <a:pt x="24" y="83"/>
                  </a:cubicBezTo>
                  <a:cubicBezTo>
                    <a:pt x="24" y="83"/>
                    <a:pt x="24" y="83"/>
                    <a:pt x="24" y="83"/>
                  </a:cubicBezTo>
                  <a:cubicBezTo>
                    <a:pt x="24" y="83"/>
                    <a:pt x="24" y="83"/>
                    <a:pt x="24" y="83"/>
                  </a:cubicBezTo>
                  <a:cubicBezTo>
                    <a:pt x="24" y="83"/>
                    <a:pt x="24" y="83"/>
                    <a:pt x="28" y="86"/>
                  </a:cubicBezTo>
                  <a:cubicBezTo>
                    <a:pt x="33" y="89"/>
                    <a:pt x="38" y="87"/>
                    <a:pt x="38" y="87"/>
                  </a:cubicBezTo>
                  <a:lnTo>
                    <a:pt x="42" y="90"/>
                  </a:lnTo>
                  <a:close/>
                  <a:moveTo>
                    <a:pt x="70" y="93"/>
                  </a:moveTo>
                  <a:cubicBezTo>
                    <a:pt x="69" y="93"/>
                    <a:pt x="66" y="89"/>
                    <a:pt x="69" y="89"/>
                  </a:cubicBezTo>
                  <a:cubicBezTo>
                    <a:pt x="74" y="89"/>
                    <a:pt x="72" y="92"/>
                    <a:pt x="70" y="93"/>
                  </a:cubicBezTo>
                  <a:close/>
                  <a:moveTo>
                    <a:pt x="77" y="87"/>
                  </a:moveTo>
                  <a:cubicBezTo>
                    <a:pt x="76" y="88"/>
                    <a:pt x="74" y="87"/>
                    <a:pt x="75" y="86"/>
                  </a:cubicBezTo>
                  <a:cubicBezTo>
                    <a:pt x="76" y="85"/>
                    <a:pt x="77" y="86"/>
                    <a:pt x="77" y="87"/>
                  </a:cubicBezTo>
                  <a:close/>
                  <a:moveTo>
                    <a:pt x="69" y="86"/>
                  </a:moveTo>
                  <a:cubicBezTo>
                    <a:pt x="67" y="90"/>
                    <a:pt x="58" y="89"/>
                    <a:pt x="58" y="89"/>
                  </a:cubicBezTo>
                  <a:cubicBezTo>
                    <a:pt x="63" y="83"/>
                    <a:pt x="54" y="81"/>
                    <a:pt x="54" y="81"/>
                  </a:cubicBezTo>
                  <a:cubicBezTo>
                    <a:pt x="59" y="82"/>
                    <a:pt x="64" y="75"/>
                    <a:pt x="64" y="75"/>
                  </a:cubicBezTo>
                  <a:cubicBezTo>
                    <a:pt x="67" y="77"/>
                    <a:pt x="71" y="82"/>
                    <a:pt x="69" y="86"/>
                  </a:cubicBezTo>
                  <a:close/>
                  <a:moveTo>
                    <a:pt x="75" y="81"/>
                  </a:moveTo>
                  <a:cubicBezTo>
                    <a:pt x="74" y="83"/>
                    <a:pt x="72" y="80"/>
                    <a:pt x="72" y="80"/>
                  </a:cubicBezTo>
                  <a:cubicBezTo>
                    <a:pt x="75" y="76"/>
                    <a:pt x="76" y="79"/>
                    <a:pt x="75" y="81"/>
                  </a:cubicBezTo>
                  <a:close/>
                  <a:moveTo>
                    <a:pt x="59" y="75"/>
                  </a:moveTo>
                  <a:cubicBezTo>
                    <a:pt x="60" y="75"/>
                    <a:pt x="50" y="76"/>
                    <a:pt x="49" y="79"/>
                  </a:cubicBezTo>
                  <a:cubicBezTo>
                    <a:pt x="47" y="82"/>
                    <a:pt x="52" y="87"/>
                    <a:pt x="52" y="87"/>
                  </a:cubicBezTo>
                  <a:cubicBezTo>
                    <a:pt x="39" y="86"/>
                    <a:pt x="41" y="77"/>
                    <a:pt x="46" y="72"/>
                  </a:cubicBezTo>
                  <a:cubicBezTo>
                    <a:pt x="52" y="67"/>
                    <a:pt x="58" y="74"/>
                    <a:pt x="59" y="75"/>
                  </a:cubicBezTo>
                  <a:close/>
                  <a:moveTo>
                    <a:pt x="42" y="70"/>
                  </a:moveTo>
                  <a:cubicBezTo>
                    <a:pt x="43" y="71"/>
                    <a:pt x="43" y="71"/>
                    <a:pt x="42" y="71"/>
                  </a:cubicBezTo>
                  <a:cubicBezTo>
                    <a:pt x="42" y="71"/>
                    <a:pt x="42" y="71"/>
                    <a:pt x="42" y="70"/>
                  </a:cubicBezTo>
                  <a:cubicBezTo>
                    <a:pt x="41" y="69"/>
                    <a:pt x="39" y="67"/>
                    <a:pt x="37" y="67"/>
                  </a:cubicBezTo>
                  <a:cubicBezTo>
                    <a:pt x="34" y="67"/>
                    <a:pt x="30" y="70"/>
                    <a:pt x="30" y="70"/>
                  </a:cubicBezTo>
                  <a:cubicBezTo>
                    <a:pt x="30" y="70"/>
                    <a:pt x="25" y="68"/>
                    <a:pt x="25" y="70"/>
                  </a:cubicBezTo>
                  <a:cubicBezTo>
                    <a:pt x="25" y="72"/>
                    <a:pt x="30" y="73"/>
                    <a:pt x="31" y="74"/>
                  </a:cubicBezTo>
                  <a:cubicBezTo>
                    <a:pt x="27" y="79"/>
                    <a:pt x="36" y="82"/>
                    <a:pt x="40" y="83"/>
                  </a:cubicBezTo>
                  <a:cubicBezTo>
                    <a:pt x="43" y="83"/>
                    <a:pt x="33" y="84"/>
                    <a:pt x="32" y="84"/>
                  </a:cubicBezTo>
                  <a:cubicBezTo>
                    <a:pt x="30" y="83"/>
                    <a:pt x="27" y="83"/>
                    <a:pt x="28" y="79"/>
                  </a:cubicBezTo>
                  <a:cubicBezTo>
                    <a:pt x="28" y="76"/>
                    <a:pt x="26" y="77"/>
                    <a:pt x="25" y="76"/>
                  </a:cubicBezTo>
                  <a:cubicBezTo>
                    <a:pt x="24" y="75"/>
                    <a:pt x="18" y="71"/>
                    <a:pt x="19" y="69"/>
                  </a:cubicBezTo>
                  <a:cubicBezTo>
                    <a:pt x="22" y="64"/>
                    <a:pt x="30" y="69"/>
                    <a:pt x="31" y="68"/>
                  </a:cubicBezTo>
                  <a:cubicBezTo>
                    <a:pt x="31" y="67"/>
                    <a:pt x="33" y="63"/>
                    <a:pt x="38" y="65"/>
                  </a:cubicBezTo>
                  <a:cubicBezTo>
                    <a:pt x="42" y="67"/>
                    <a:pt x="42" y="69"/>
                    <a:pt x="42" y="70"/>
                  </a:cubicBezTo>
                  <a:close/>
                  <a:moveTo>
                    <a:pt x="79" y="39"/>
                  </a:moveTo>
                  <a:cubicBezTo>
                    <a:pt x="78" y="52"/>
                    <a:pt x="73" y="51"/>
                    <a:pt x="73" y="51"/>
                  </a:cubicBezTo>
                  <a:cubicBezTo>
                    <a:pt x="73" y="40"/>
                    <a:pt x="73" y="40"/>
                    <a:pt x="73" y="40"/>
                  </a:cubicBezTo>
                  <a:lnTo>
                    <a:pt x="79" y="39"/>
                  </a:lnTo>
                  <a:close/>
                  <a:moveTo>
                    <a:pt x="68" y="38"/>
                  </a:moveTo>
                  <a:cubicBezTo>
                    <a:pt x="68" y="38"/>
                    <a:pt x="70" y="49"/>
                    <a:pt x="67" y="49"/>
                  </a:cubicBezTo>
                  <a:cubicBezTo>
                    <a:pt x="65" y="48"/>
                    <a:pt x="61" y="47"/>
                    <a:pt x="60" y="40"/>
                  </a:cubicBezTo>
                  <a:lnTo>
                    <a:pt x="68" y="38"/>
                  </a:lnTo>
                  <a:close/>
                  <a:moveTo>
                    <a:pt x="52" y="32"/>
                  </a:moveTo>
                  <a:cubicBezTo>
                    <a:pt x="52" y="32"/>
                    <a:pt x="58" y="49"/>
                    <a:pt x="58" y="51"/>
                  </a:cubicBezTo>
                  <a:cubicBezTo>
                    <a:pt x="57" y="53"/>
                    <a:pt x="46" y="35"/>
                    <a:pt x="46" y="35"/>
                  </a:cubicBezTo>
                  <a:lnTo>
                    <a:pt x="52" y="32"/>
                  </a:lnTo>
                  <a:close/>
                  <a:moveTo>
                    <a:pt x="33" y="39"/>
                  </a:moveTo>
                  <a:cubicBezTo>
                    <a:pt x="41" y="35"/>
                    <a:pt x="41" y="35"/>
                    <a:pt x="41" y="35"/>
                  </a:cubicBezTo>
                  <a:cubicBezTo>
                    <a:pt x="53" y="54"/>
                    <a:pt x="53" y="54"/>
                    <a:pt x="53" y="54"/>
                  </a:cubicBezTo>
                  <a:lnTo>
                    <a:pt x="33" y="39"/>
                  </a:lnTo>
                  <a:close/>
                  <a:moveTo>
                    <a:pt x="30" y="49"/>
                  </a:moveTo>
                  <a:cubicBezTo>
                    <a:pt x="30" y="41"/>
                    <a:pt x="30" y="41"/>
                    <a:pt x="30" y="41"/>
                  </a:cubicBezTo>
                  <a:cubicBezTo>
                    <a:pt x="30" y="41"/>
                    <a:pt x="39" y="49"/>
                    <a:pt x="46" y="54"/>
                  </a:cubicBezTo>
                  <a:cubicBezTo>
                    <a:pt x="54" y="58"/>
                    <a:pt x="49" y="59"/>
                    <a:pt x="47" y="58"/>
                  </a:cubicBezTo>
                  <a:cubicBezTo>
                    <a:pt x="44" y="57"/>
                    <a:pt x="30" y="49"/>
                    <a:pt x="30" y="49"/>
                  </a:cubicBezTo>
                  <a:close/>
                  <a:moveTo>
                    <a:pt x="44" y="65"/>
                  </a:moveTo>
                  <a:cubicBezTo>
                    <a:pt x="44" y="65"/>
                    <a:pt x="42" y="63"/>
                    <a:pt x="40" y="61"/>
                  </a:cubicBezTo>
                  <a:cubicBezTo>
                    <a:pt x="38" y="59"/>
                    <a:pt x="32" y="60"/>
                    <a:pt x="31" y="61"/>
                  </a:cubicBezTo>
                  <a:cubicBezTo>
                    <a:pt x="31" y="61"/>
                    <a:pt x="29" y="54"/>
                    <a:pt x="29" y="54"/>
                  </a:cubicBezTo>
                  <a:cubicBezTo>
                    <a:pt x="49" y="62"/>
                    <a:pt x="49" y="62"/>
                    <a:pt x="49" y="62"/>
                  </a:cubicBezTo>
                  <a:cubicBezTo>
                    <a:pt x="50" y="65"/>
                    <a:pt x="50" y="65"/>
                    <a:pt x="50" y="65"/>
                  </a:cubicBezTo>
                  <a:lnTo>
                    <a:pt x="44" y="65"/>
                  </a:lnTo>
                  <a:close/>
                  <a:moveTo>
                    <a:pt x="89" y="37"/>
                  </a:moveTo>
                  <a:cubicBezTo>
                    <a:pt x="90" y="40"/>
                    <a:pt x="90" y="53"/>
                    <a:pt x="84" y="61"/>
                  </a:cubicBezTo>
                  <a:cubicBezTo>
                    <a:pt x="78" y="69"/>
                    <a:pt x="72" y="60"/>
                    <a:pt x="68" y="60"/>
                  </a:cubicBezTo>
                  <a:cubicBezTo>
                    <a:pt x="64" y="60"/>
                    <a:pt x="61" y="62"/>
                    <a:pt x="59" y="64"/>
                  </a:cubicBezTo>
                  <a:cubicBezTo>
                    <a:pt x="58" y="67"/>
                    <a:pt x="55" y="70"/>
                    <a:pt x="54" y="64"/>
                  </a:cubicBezTo>
                  <a:cubicBezTo>
                    <a:pt x="53" y="58"/>
                    <a:pt x="58" y="50"/>
                    <a:pt x="66" y="53"/>
                  </a:cubicBezTo>
                  <a:cubicBezTo>
                    <a:pt x="73" y="55"/>
                    <a:pt x="76" y="58"/>
                    <a:pt x="80" y="50"/>
                  </a:cubicBezTo>
                  <a:cubicBezTo>
                    <a:pt x="84" y="42"/>
                    <a:pt x="81" y="32"/>
                    <a:pt x="81" y="27"/>
                  </a:cubicBezTo>
                  <a:cubicBezTo>
                    <a:pt x="80" y="21"/>
                    <a:pt x="78" y="13"/>
                    <a:pt x="71" y="8"/>
                  </a:cubicBezTo>
                  <a:cubicBezTo>
                    <a:pt x="72" y="9"/>
                    <a:pt x="87" y="9"/>
                    <a:pt x="89"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2" tIns="60941" rIns="121882" bIns="6094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399" b="0" i="0" u="none" strike="noStrike" kern="1200" cap="none" spc="0" normalizeH="0" baseline="0" noProof="0">
                <a:ln>
                  <a:noFill/>
                </a:ln>
                <a:solidFill>
                  <a:srgbClr val="C00000"/>
                </a:solidFill>
                <a:effectLst/>
                <a:uLnTx/>
                <a:uFillTx/>
                <a:latin typeface="Calibri"/>
                <a:ea typeface="微软雅黑"/>
                <a:cs typeface="+mn-cs"/>
              </a:endParaRPr>
            </a:p>
          </p:txBody>
        </p:sp>
        <p:sp>
          <p:nvSpPr>
            <p:cNvPr id="16" name="Freeform 9"/>
            <p:cNvSpPr>
              <a:spLocks/>
            </p:cNvSpPr>
            <p:nvPr/>
          </p:nvSpPr>
          <p:spPr bwMode="auto">
            <a:xfrm>
              <a:off x="-1962150" y="4678363"/>
              <a:ext cx="41275" cy="41275"/>
            </a:xfrm>
            <a:custGeom>
              <a:avLst/>
              <a:gdLst>
                <a:gd name="T0" fmla="*/ 4 w 11"/>
                <a:gd name="T1" fmla="*/ 11 h 11"/>
                <a:gd name="T2" fmla="*/ 1 w 11"/>
                <a:gd name="T3" fmla="*/ 4 h 11"/>
                <a:gd name="T4" fmla="*/ 7 w 11"/>
                <a:gd name="T5" fmla="*/ 1 h 11"/>
                <a:gd name="T6" fmla="*/ 10 w 11"/>
                <a:gd name="T7" fmla="*/ 7 h 11"/>
                <a:gd name="T8" fmla="*/ 4 w 11"/>
                <a:gd name="T9" fmla="*/ 11 h 11"/>
              </a:gdLst>
              <a:ahLst/>
              <a:cxnLst>
                <a:cxn ang="0">
                  <a:pos x="T0" y="T1"/>
                </a:cxn>
                <a:cxn ang="0">
                  <a:pos x="T2" y="T3"/>
                </a:cxn>
                <a:cxn ang="0">
                  <a:pos x="T4" y="T5"/>
                </a:cxn>
                <a:cxn ang="0">
                  <a:pos x="T6" y="T7"/>
                </a:cxn>
                <a:cxn ang="0">
                  <a:pos x="T8" y="T9"/>
                </a:cxn>
              </a:cxnLst>
              <a:rect l="0" t="0" r="r" b="b"/>
              <a:pathLst>
                <a:path w="11" h="11">
                  <a:moveTo>
                    <a:pt x="4" y="11"/>
                  </a:moveTo>
                  <a:cubicBezTo>
                    <a:pt x="1" y="10"/>
                    <a:pt x="0" y="7"/>
                    <a:pt x="1" y="4"/>
                  </a:cubicBezTo>
                  <a:cubicBezTo>
                    <a:pt x="2" y="1"/>
                    <a:pt x="4" y="0"/>
                    <a:pt x="7" y="1"/>
                  </a:cubicBezTo>
                  <a:cubicBezTo>
                    <a:pt x="10" y="2"/>
                    <a:pt x="11" y="5"/>
                    <a:pt x="10" y="7"/>
                  </a:cubicBezTo>
                  <a:cubicBezTo>
                    <a:pt x="9" y="10"/>
                    <a:pt x="7" y="11"/>
                    <a:pt x="4"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2" tIns="60941" rIns="121882" bIns="6094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399" b="0" i="0" u="none" strike="noStrike" kern="1200" cap="none" spc="0" normalizeH="0" baseline="0" noProof="0">
                <a:ln>
                  <a:noFill/>
                </a:ln>
                <a:solidFill>
                  <a:srgbClr val="C00000"/>
                </a:solidFill>
                <a:effectLst/>
                <a:uLnTx/>
                <a:uFillTx/>
                <a:latin typeface="Calibri"/>
                <a:ea typeface="微软雅黑"/>
                <a:cs typeface="+mn-cs"/>
              </a:endParaRPr>
            </a:p>
          </p:txBody>
        </p:sp>
        <p:sp>
          <p:nvSpPr>
            <p:cNvPr id="17" name="Freeform 10"/>
            <p:cNvSpPr>
              <a:spLocks noEditPoints="1"/>
            </p:cNvSpPr>
            <p:nvPr/>
          </p:nvSpPr>
          <p:spPr bwMode="auto">
            <a:xfrm>
              <a:off x="-2136775" y="4722813"/>
              <a:ext cx="541338" cy="436563"/>
            </a:xfrm>
            <a:custGeom>
              <a:avLst/>
              <a:gdLst>
                <a:gd name="T0" fmla="*/ 14 w 143"/>
                <a:gd name="T1" fmla="*/ 21 h 115"/>
                <a:gd name="T2" fmla="*/ 11 w 143"/>
                <a:gd name="T3" fmla="*/ 19 h 115"/>
                <a:gd name="T4" fmla="*/ 38 w 143"/>
                <a:gd name="T5" fmla="*/ 23 h 115"/>
                <a:gd name="T6" fmla="*/ 20 w 143"/>
                <a:gd name="T7" fmla="*/ 35 h 115"/>
                <a:gd name="T8" fmla="*/ 23 w 143"/>
                <a:gd name="T9" fmla="*/ 58 h 115"/>
                <a:gd name="T10" fmla="*/ 42 w 143"/>
                <a:gd name="T11" fmla="*/ 74 h 115"/>
                <a:gd name="T12" fmla="*/ 64 w 143"/>
                <a:gd name="T13" fmla="*/ 84 h 115"/>
                <a:gd name="T14" fmla="*/ 75 w 143"/>
                <a:gd name="T15" fmla="*/ 111 h 115"/>
                <a:gd name="T16" fmla="*/ 100 w 143"/>
                <a:gd name="T17" fmla="*/ 98 h 115"/>
                <a:gd name="T18" fmla="*/ 135 w 143"/>
                <a:gd name="T19" fmla="*/ 77 h 115"/>
                <a:gd name="T20" fmla="*/ 88 w 143"/>
                <a:gd name="T21" fmla="*/ 55 h 115"/>
                <a:gd name="T22" fmla="*/ 84 w 143"/>
                <a:gd name="T23" fmla="*/ 32 h 115"/>
                <a:gd name="T24" fmla="*/ 64 w 143"/>
                <a:gd name="T25" fmla="*/ 34 h 115"/>
                <a:gd name="T26" fmla="*/ 5 w 143"/>
                <a:gd name="T27" fmla="*/ 30 h 115"/>
                <a:gd name="T28" fmla="*/ 84 w 143"/>
                <a:gd name="T29" fmla="*/ 76 h 115"/>
                <a:gd name="T30" fmla="*/ 81 w 143"/>
                <a:gd name="T31" fmla="*/ 99 h 115"/>
                <a:gd name="T32" fmla="*/ 90 w 143"/>
                <a:gd name="T33" fmla="*/ 99 h 115"/>
                <a:gd name="T34" fmla="*/ 93 w 143"/>
                <a:gd name="T35" fmla="*/ 77 h 115"/>
                <a:gd name="T36" fmla="*/ 95 w 143"/>
                <a:gd name="T37" fmla="*/ 94 h 115"/>
                <a:gd name="T38" fmla="*/ 102 w 143"/>
                <a:gd name="T39" fmla="*/ 82 h 115"/>
                <a:gd name="T40" fmla="*/ 117 w 143"/>
                <a:gd name="T41" fmla="*/ 71 h 115"/>
                <a:gd name="T42" fmla="*/ 114 w 143"/>
                <a:gd name="T43" fmla="*/ 106 h 115"/>
                <a:gd name="T44" fmla="*/ 114 w 143"/>
                <a:gd name="T45" fmla="*/ 106 h 115"/>
                <a:gd name="T46" fmla="*/ 106 w 143"/>
                <a:gd name="T47" fmla="*/ 86 h 115"/>
                <a:gd name="T48" fmla="*/ 126 w 143"/>
                <a:gd name="T49" fmla="*/ 90 h 115"/>
                <a:gd name="T50" fmla="*/ 85 w 143"/>
                <a:gd name="T51" fmla="*/ 60 h 115"/>
                <a:gd name="T52" fmla="*/ 115 w 143"/>
                <a:gd name="T53" fmla="*/ 55 h 115"/>
                <a:gd name="T54" fmla="*/ 127 w 143"/>
                <a:gd name="T55" fmla="*/ 80 h 115"/>
                <a:gd name="T56" fmla="*/ 83 w 143"/>
                <a:gd name="T57" fmla="*/ 69 h 115"/>
                <a:gd name="T58" fmla="*/ 77 w 143"/>
                <a:gd name="T59" fmla="*/ 76 h 115"/>
                <a:gd name="T60" fmla="*/ 67 w 143"/>
                <a:gd name="T61" fmla="*/ 83 h 115"/>
                <a:gd name="T62" fmla="*/ 75 w 143"/>
                <a:gd name="T63" fmla="*/ 71 h 115"/>
                <a:gd name="T64" fmla="*/ 87 w 143"/>
                <a:gd name="T65" fmla="*/ 43 h 115"/>
                <a:gd name="T66" fmla="*/ 85 w 143"/>
                <a:gd name="T67" fmla="*/ 36 h 115"/>
                <a:gd name="T68" fmla="*/ 84 w 143"/>
                <a:gd name="T69" fmla="*/ 52 h 115"/>
                <a:gd name="T70" fmla="*/ 84 w 143"/>
                <a:gd name="T71" fmla="*/ 41 h 115"/>
                <a:gd name="T72" fmla="*/ 81 w 143"/>
                <a:gd name="T73" fmla="*/ 34 h 115"/>
                <a:gd name="T74" fmla="*/ 80 w 143"/>
                <a:gd name="T75" fmla="*/ 58 h 115"/>
                <a:gd name="T76" fmla="*/ 61 w 143"/>
                <a:gd name="T77" fmla="*/ 62 h 115"/>
                <a:gd name="T78" fmla="*/ 56 w 143"/>
                <a:gd name="T79" fmla="*/ 66 h 115"/>
                <a:gd name="T80" fmla="*/ 60 w 143"/>
                <a:gd name="T81" fmla="*/ 74 h 115"/>
                <a:gd name="T82" fmla="*/ 65 w 143"/>
                <a:gd name="T83" fmla="*/ 79 h 115"/>
                <a:gd name="T84" fmla="*/ 55 w 143"/>
                <a:gd name="T85" fmla="*/ 72 h 115"/>
                <a:gd name="T86" fmla="*/ 43 w 143"/>
                <a:gd name="T87" fmla="*/ 17 h 115"/>
                <a:gd name="T88" fmla="*/ 43 w 143"/>
                <a:gd name="T89" fmla="*/ 17 h 115"/>
                <a:gd name="T90" fmla="*/ 38 w 143"/>
                <a:gd name="T91" fmla="*/ 36 h 115"/>
                <a:gd name="T92" fmla="*/ 47 w 143"/>
                <a:gd name="T93" fmla="*/ 41 h 115"/>
                <a:gd name="T94" fmla="*/ 28 w 143"/>
                <a:gd name="T95" fmla="*/ 61 h 115"/>
                <a:gd name="T96" fmla="*/ 28 w 143"/>
                <a:gd name="T97" fmla="*/ 61 h 115"/>
                <a:gd name="T98" fmla="*/ 46 w 143"/>
                <a:gd name="T99" fmla="*/ 53 h 115"/>
                <a:gd name="T100" fmla="*/ 56 w 143"/>
                <a:gd name="T101" fmla="*/ 58 h 115"/>
                <a:gd name="T102" fmla="*/ 41 w 143"/>
                <a:gd name="T103" fmla="*/ 69 h 115"/>
                <a:gd name="T104" fmla="*/ 56 w 143"/>
                <a:gd name="T105" fmla="*/ 58 h 115"/>
                <a:gd name="T106" fmla="*/ 59 w 143"/>
                <a:gd name="T107" fmla="*/ 34 h 115"/>
                <a:gd name="T108" fmla="*/ 51 w 143"/>
                <a:gd name="T109" fmla="*/ 34 h 115"/>
                <a:gd name="T110" fmla="*/ 10 w 143"/>
                <a:gd name="T111" fmla="*/ 1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43" h="115">
                  <a:moveTo>
                    <a:pt x="5" y="30"/>
                  </a:moveTo>
                  <a:cubicBezTo>
                    <a:pt x="10" y="39"/>
                    <a:pt x="18" y="36"/>
                    <a:pt x="20" y="32"/>
                  </a:cubicBezTo>
                  <a:cubicBezTo>
                    <a:pt x="22" y="28"/>
                    <a:pt x="21" y="23"/>
                    <a:pt x="14" y="21"/>
                  </a:cubicBezTo>
                  <a:cubicBezTo>
                    <a:pt x="11" y="20"/>
                    <a:pt x="8" y="24"/>
                    <a:pt x="13" y="25"/>
                  </a:cubicBezTo>
                  <a:cubicBezTo>
                    <a:pt x="17" y="25"/>
                    <a:pt x="19" y="29"/>
                    <a:pt x="16" y="32"/>
                  </a:cubicBezTo>
                  <a:cubicBezTo>
                    <a:pt x="10" y="35"/>
                    <a:pt x="5" y="23"/>
                    <a:pt x="11" y="19"/>
                  </a:cubicBezTo>
                  <a:cubicBezTo>
                    <a:pt x="17" y="14"/>
                    <a:pt x="25" y="15"/>
                    <a:pt x="29" y="19"/>
                  </a:cubicBezTo>
                  <a:cubicBezTo>
                    <a:pt x="29" y="19"/>
                    <a:pt x="34" y="14"/>
                    <a:pt x="37" y="17"/>
                  </a:cubicBezTo>
                  <a:cubicBezTo>
                    <a:pt x="40" y="20"/>
                    <a:pt x="38" y="23"/>
                    <a:pt x="38" y="23"/>
                  </a:cubicBezTo>
                  <a:cubicBezTo>
                    <a:pt x="38" y="23"/>
                    <a:pt x="36" y="26"/>
                    <a:pt x="29" y="26"/>
                  </a:cubicBezTo>
                  <a:cubicBezTo>
                    <a:pt x="30" y="27"/>
                    <a:pt x="38" y="34"/>
                    <a:pt x="32" y="35"/>
                  </a:cubicBezTo>
                  <a:cubicBezTo>
                    <a:pt x="26" y="36"/>
                    <a:pt x="20" y="35"/>
                    <a:pt x="20" y="35"/>
                  </a:cubicBezTo>
                  <a:cubicBezTo>
                    <a:pt x="20" y="35"/>
                    <a:pt x="27" y="43"/>
                    <a:pt x="22" y="46"/>
                  </a:cubicBezTo>
                  <a:cubicBezTo>
                    <a:pt x="18" y="50"/>
                    <a:pt x="15" y="51"/>
                    <a:pt x="15" y="51"/>
                  </a:cubicBezTo>
                  <a:cubicBezTo>
                    <a:pt x="15" y="51"/>
                    <a:pt x="21" y="51"/>
                    <a:pt x="23" y="58"/>
                  </a:cubicBezTo>
                  <a:cubicBezTo>
                    <a:pt x="26" y="66"/>
                    <a:pt x="19" y="71"/>
                    <a:pt x="19" y="71"/>
                  </a:cubicBezTo>
                  <a:cubicBezTo>
                    <a:pt x="19" y="71"/>
                    <a:pt x="33" y="64"/>
                    <a:pt x="38" y="77"/>
                  </a:cubicBezTo>
                  <a:cubicBezTo>
                    <a:pt x="38" y="77"/>
                    <a:pt x="39" y="75"/>
                    <a:pt x="42" y="74"/>
                  </a:cubicBezTo>
                  <a:cubicBezTo>
                    <a:pt x="44" y="73"/>
                    <a:pt x="49" y="73"/>
                    <a:pt x="49" y="73"/>
                  </a:cubicBezTo>
                  <a:cubicBezTo>
                    <a:pt x="49" y="73"/>
                    <a:pt x="45" y="84"/>
                    <a:pt x="50" y="88"/>
                  </a:cubicBezTo>
                  <a:cubicBezTo>
                    <a:pt x="54" y="90"/>
                    <a:pt x="64" y="84"/>
                    <a:pt x="64" y="84"/>
                  </a:cubicBezTo>
                  <a:cubicBezTo>
                    <a:pt x="64" y="84"/>
                    <a:pt x="65" y="93"/>
                    <a:pt x="63" y="95"/>
                  </a:cubicBezTo>
                  <a:cubicBezTo>
                    <a:pt x="63" y="95"/>
                    <a:pt x="71" y="96"/>
                    <a:pt x="73" y="100"/>
                  </a:cubicBezTo>
                  <a:cubicBezTo>
                    <a:pt x="75" y="104"/>
                    <a:pt x="75" y="111"/>
                    <a:pt x="75" y="111"/>
                  </a:cubicBezTo>
                  <a:cubicBezTo>
                    <a:pt x="75" y="111"/>
                    <a:pt x="78" y="105"/>
                    <a:pt x="83" y="103"/>
                  </a:cubicBezTo>
                  <a:cubicBezTo>
                    <a:pt x="87" y="102"/>
                    <a:pt x="95" y="108"/>
                    <a:pt x="95" y="108"/>
                  </a:cubicBezTo>
                  <a:cubicBezTo>
                    <a:pt x="95" y="108"/>
                    <a:pt x="96" y="100"/>
                    <a:pt x="100" y="98"/>
                  </a:cubicBezTo>
                  <a:cubicBezTo>
                    <a:pt x="103" y="96"/>
                    <a:pt x="109" y="100"/>
                    <a:pt x="109" y="102"/>
                  </a:cubicBezTo>
                  <a:cubicBezTo>
                    <a:pt x="109" y="105"/>
                    <a:pt x="115" y="115"/>
                    <a:pt x="123" y="112"/>
                  </a:cubicBezTo>
                  <a:cubicBezTo>
                    <a:pt x="131" y="110"/>
                    <a:pt x="143" y="96"/>
                    <a:pt x="135" y="77"/>
                  </a:cubicBezTo>
                  <a:cubicBezTo>
                    <a:pt x="128" y="57"/>
                    <a:pt x="110" y="44"/>
                    <a:pt x="102" y="48"/>
                  </a:cubicBezTo>
                  <a:cubicBezTo>
                    <a:pt x="94" y="52"/>
                    <a:pt x="95" y="59"/>
                    <a:pt x="92" y="60"/>
                  </a:cubicBezTo>
                  <a:cubicBezTo>
                    <a:pt x="90" y="60"/>
                    <a:pt x="87" y="59"/>
                    <a:pt x="88" y="55"/>
                  </a:cubicBezTo>
                  <a:cubicBezTo>
                    <a:pt x="90" y="50"/>
                    <a:pt x="93" y="48"/>
                    <a:pt x="91" y="46"/>
                  </a:cubicBezTo>
                  <a:cubicBezTo>
                    <a:pt x="91" y="46"/>
                    <a:pt x="98" y="42"/>
                    <a:pt x="91" y="37"/>
                  </a:cubicBezTo>
                  <a:cubicBezTo>
                    <a:pt x="91" y="37"/>
                    <a:pt x="90" y="30"/>
                    <a:pt x="84" y="32"/>
                  </a:cubicBezTo>
                  <a:cubicBezTo>
                    <a:pt x="84" y="32"/>
                    <a:pt x="79" y="27"/>
                    <a:pt x="77" y="31"/>
                  </a:cubicBezTo>
                  <a:cubicBezTo>
                    <a:pt x="74" y="34"/>
                    <a:pt x="69" y="40"/>
                    <a:pt x="67" y="41"/>
                  </a:cubicBezTo>
                  <a:cubicBezTo>
                    <a:pt x="64" y="42"/>
                    <a:pt x="60" y="37"/>
                    <a:pt x="64" y="34"/>
                  </a:cubicBezTo>
                  <a:cubicBezTo>
                    <a:pt x="68" y="31"/>
                    <a:pt x="73" y="29"/>
                    <a:pt x="69" y="20"/>
                  </a:cubicBezTo>
                  <a:cubicBezTo>
                    <a:pt x="65" y="12"/>
                    <a:pt x="50" y="1"/>
                    <a:pt x="30" y="2"/>
                  </a:cubicBezTo>
                  <a:cubicBezTo>
                    <a:pt x="9" y="3"/>
                    <a:pt x="0" y="22"/>
                    <a:pt x="5" y="30"/>
                  </a:cubicBezTo>
                  <a:close/>
                  <a:moveTo>
                    <a:pt x="73" y="94"/>
                  </a:moveTo>
                  <a:cubicBezTo>
                    <a:pt x="72" y="92"/>
                    <a:pt x="75" y="85"/>
                    <a:pt x="80" y="77"/>
                  </a:cubicBezTo>
                  <a:cubicBezTo>
                    <a:pt x="86" y="70"/>
                    <a:pt x="84" y="76"/>
                    <a:pt x="84" y="76"/>
                  </a:cubicBezTo>
                  <a:cubicBezTo>
                    <a:pt x="77" y="98"/>
                    <a:pt x="77" y="98"/>
                    <a:pt x="77" y="98"/>
                  </a:cubicBezTo>
                  <a:cubicBezTo>
                    <a:pt x="77" y="98"/>
                    <a:pt x="75" y="97"/>
                    <a:pt x="73" y="94"/>
                  </a:cubicBezTo>
                  <a:close/>
                  <a:moveTo>
                    <a:pt x="81" y="99"/>
                  </a:moveTo>
                  <a:cubicBezTo>
                    <a:pt x="88" y="77"/>
                    <a:pt x="88" y="77"/>
                    <a:pt x="88" y="77"/>
                  </a:cubicBezTo>
                  <a:cubicBezTo>
                    <a:pt x="88" y="77"/>
                    <a:pt x="91" y="73"/>
                    <a:pt x="91" y="81"/>
                  </a:cubicBezTo>
                  <a:cubicBezTo>
                    <a:pt x="91" y="89"/>
                    <a:pt x="90" y="99"/>
                    <a:pt x="90" y="99"/>
                  </a:cubicBezTo>
                  <a:lnTo>
                    <a:pt x="81" y="99"/>
                  </a:lnTo>
                  <a:close/>
                  <a:moveTo>
                    <a:pt x="95" y="94"/>
                  </a:moveTo>
                  <a:cubicBezTo>
                    <a:pt x="93" y="77"/>
                    <a:pt x="93" y="77"/>
                    <a:pt x="93" y="77"/>
                  </a:cubicBezTo>
                  <a:cubicBezTo>
                    <a:pt x="93" y="77"/>
                    <a:pt x="94" y="73"/>
                    <a:pt x="96" y="79"/>
                  </a:cubicBezTo>
                  <a:cubicBezTo>
                    <a:pt x="98" y="85"/>
                    <a:pt x="100" y="93"/>
                    <a:pt x="100" y="93"/>
                  </a:cubicBezTo>
                  <a:lnTo>
                    <a:pt x="95" y="94"/>
                  </a:lnTo>
                  <a:close/>
                  <a:moveTo>
                    <a:pt x="103" y="72"/>
                  </a:moveTo>
                  <a:cubicBezTo>
                    <a:pt x="108" y="73"/>
                    <a:pt x="109" y="81"/>
                    <a:pt x="109" y="81"/>
                  </a:cubicBezTo>
                  <a:cubicBezTo>
                    <a:pt x="102" y="82"/>
                    <a:pt x="102" y="82"/>
                    <a:pt x="102" y="82"/>
                  </a:cubicBezTo>
                  <a:cubicBezTo>
                    <a:pt x="102" y="82"/>
                    <a:pt x="97" y="70"/>
                    <a:pt x="103" y="72"/>
                  </a:cubicBezTo>
                  <a:close/>
                  <a:moveTo>
                    <a:pt x="106" y="66"/>
                  </a:moveTo>
                  <a:cubicBezTo>
                    <a:pt x="106" y="66"/>
                    <a:pt x="117" y="67"/>
                    <a:pt x="117" y="71"/>
                  </a:cubicBezTo>
                  <a:cubicBezTo>
                    <a:pt x="117" y="75"/>
                    <a:pt x="111" y="76"/>
                    <a:pt x="111" y="76"/>
                  </a:cubicBezTo>
                  <a:lnTo>
                    <a:pt x="106" y="66"/>
                  </a:lnTo>
                  <a:close/>
                  <a:moveTo>
                    <a:pt x="114" y="106"/>
                  </a:moveTo>
                  <a:cubicBezTo>
                    <a:pt x="112" y="104"/>
                    <a:pt x="111" y="102"/>
                    <a:pt x="115" y="100"/>
                  </a:cubicBezTo>
                  <a:cubicBezTo>
                    <a:pt x="119" y="97"/>
                    <a:pt x="120" y="106"/>
                    <a:pt x="120" y="106"/>
                  </a:cubicBezTo>
                  <a:cubicBezTo>
                    <a:pt x="120" y="106"/>
                    <a:pt x="116" y="107"/>
                    <a:pt x="114" y="106"/>
                  </a:cubicBezTo>
                  <a:close/>
                  <a:moveTo>
                    <a:pt x="118" y="96"/>
                  </a:moveTo>
                  <a:cubicBezTo>
                    <a:pt x="115" y="94"/>
                    <a:pt x="113" y="98"/>
                    <a:pt x="111" y="98"/>
                  </a:cubicBezTo>
                  <a:cubicBezTo>
                    <a:pt x="106" y="98"/>
                    <a:pt x="104" y="89"/>
                    <a:pt x="106" y="86"/>
                  </a:cubicBezTo>
                  <a:cubicBezTo>
                    <a:pt x="108" y="83"/>
                    <a:pt x="113" y="88"/>
                    <a:pt x="113" y="88"/>
                  </a:cubicBezTo>
                  <a:cubicBezTo>
                    <a:pt x="113" y="88"/>
                    <a:pt x="112" y="79"/>
                    <a:pt x="117" y="77"/>
                  </a:cubicBezTo>
                  <a:cubicBezTo>
                    <a:pt x="122" y="75"/>
                    <a:pt x="124" y="82"/>
                    <a:pt x="126" y="90"/>
                  </a:cubicBezTo>
                  <a:cubicBezTo>
                    <a:pt x="128" y="98"/>
                    <a:pt x="125" y="104"/>
                    <a:pt x="125" y="104"/>
                  </a:cubicBezTo>
                  <a:cubicBezTo>
                    <a:pt x="125" y="104"/>
                    <a:pt x="120" y="97"/>
                    <a:pt x="118" y="96"/>
                  </a:cubicBezTo>
                  <a:close/>
                  <a:moveTo>
                    <a:pt x="85" y="60"/>
                  </a:moveTo>
                  <a:cubicBezTo>
                    <a:pt x="85" y="60"/>
                    <a:pt x="85" y="63"/>
                    <a:pt x="91" y="64"/>
                  </a:cubicBezTo>
                  <a:cubicBezTo>
                    <a:pt x="97" y="65"/>
                    <a:pt x="99" y="61"/>
                    <a:pt x="100" y="55"/>
                  </a:cubicBezTo>
                  <a:cubicBezTo>
                    <a:pt x="102" y="50"/>
                    <a:pt x="109" y="50"/>
                    <a:pt x="115" y="55"/>
                  </a:cubicBezTo>
                  <a:cubicBezTo>
                    <a:pt x="122" y="59"/>
                    <a:pt x="134" y="75"/>
                    <a:pt x="134" y="87"/>
                  </a:cubicBezTo>
                  <a:cubicBezTo>
                    <a:pt x="135" y="99"/>
                    <a:pt x="127" y="105"/>
                    <a:pt x="127" y="105"/>
                  </a:cubicBezTo>
                  <a:cubicBezTo>
                    <a:pt x="134" y="96"/>
                    <a:pt x="130" y="89"/>
                    <a:pt x="127" y="80"/>
                  </a:cubicBezTo>
                  <a:cubicBezTo>
                    <a:pt x="124" y="71"/>
                    <a:pt x="117" y="65"/>
                    <a:pt x="111" y="62"/>
                  </a:cubicBezTo>
                  <a:cubicBezTo>
                    <a:pt x="105" y="60"/>
                    <a:pt x="103" y="65"/>
                    <a:pt x="99" y="70"/>
                  </a:cubicBezTo>
                  <a:cubicBezTo>
                    <a:pt x="95" y="74"/>
                    <a:pt x="89" y="74"/>
                    <a:pt x="83" y="69"/>
                  </a:cubicBezTo>
                  <a:cubicBezTo>
                    <a:pt x="78" y="63"/>
                    <a:pt x="85" y="60"/>
                    <a:pt x="85" y="60"/>
                  </a:cubicBezTo>
                  <a:close/>
                  <a:moveTo>
                    <a:pt x="80" y="68"/>
                  </a:moveTo>
                  <a:cubicBezTo>
                    <a:pt x="80" y="68"/>
                    <a:pt x="79" y="73"/>
                    <a:pt x="77" y="76"/>
                  </a:cubicBezTo>
                  <a:cubicBezTo>
                    <a:pt x="75" y="78"/>
                    <a:pt x="69" y="92"/>
                    <a:pt x="69" y="92"/>
                  </a:cubicBezTo>
                  <a:cubicBezTo>
                    <a:pt x="67" y="83"/>
                    <a:pt x="67" y="83"/>
                    <a:pt x="67" y="83"/>
                  </a:cubicBezTo>
                  <a:cubicBezTo>
                    <a:pt x="67" y="83"/>
                    <a:pt x="67" y="83"/>
                    <a:pt x="67" y="83"/>
                  </a:cubicBezTo>
                  <a:cubicBezTo>
                    <a:pt x="67" y="83"/>
                    <a:pt x="67" y="83"/>
                    <a:pt x="67" y="83"/>
                  </a:cubicBezTo>
                  <a:cubicBezTo>
                    <a:pt x="67" y="83"/>
                    <a:pt x="67" y="83"/>
                    <a:pt x="71" y="80"/>
                  </a:cubicBezTo>
                  <a:cubicBezTo>
                    <a:pt x="75" y="77"/>
                    <a:pt x="75" y="71"/>
                    <a:pt x="75" y="71"/>
                  </a:cubicBezTo>
                  <a:lnTo>
                    <a:pt x="80" y="68"/>
                  </a:lnTo>
                  <a:close/>
                  <a:moveTo>
                    <a:pt x="91" y="42"/>
                  </a:moveTo>
                  <a:cubicBezTo>
                    <a:pt x="91" y="44"/>
                    <a:pt x="86" y="45"/>
                    <a:pt x="87" y="43"/>
                  </a:cubicBezTo>
                  <a:cubicBezTo>
                    <a:pt x="89" y="38"/>
                    <a:pt x="91" y="41"/>
                    <a:pt x="91" y="42"/>
                  </a:cubicBezTo>
                  <a:close/>
                  <a:moveTo>
                    <a:pt x="87" y="34"/>
                  </a:moveTo>
                  <a:cubicBezTo>
                    <a:pt x="88" y="35"/>
                    <a:pt x="86" y="37"/>
                    <a:pt x="85" y="36"/>
                  </a:cubicBezTo>
                  <a:cubicBezTo>
                    <a:pt x="85" y="34"/>
                    <a:pt x="87" y="33"/>
                    <a:pt x="87" y="34"/>
                  </a:cubicBezTo>
                  <a:close/>
                  <a:moveTo>
                    <a:pt x="84" y="41"/>
                  </a:moveTo>
                  <a:cubicBezTo>
                    <a:pt x="87" y="44"/>
                    <a:pt x="84" y="52"/>
                    <a:pt x="84" y="52"/>
                  </a:cubicBezTo>
                  <a:cubicBezTo>
                    <a:pt x="79" y="46"/>
                    <a:pt x="75" y="54"/>
                    <a:pt x="75" y="54"/>
                  </a:cubicBezTo>
                  <a:cubicBezTo>
                    <a:pt x="77" y="50"/>
                    <a:pt x="72" y="43"/>
                    <a:pt x="72" y="43"/>
                  </a:cubicBezTo>
                  <a:cubicBezTo>
                    <a:pt x="74" y="40"/>
                    <a:pt x="80" y="39"/>
                    <a:pt x="84" y="41"/>
                  </a:cubicBezTo>
                  <a:close/>
                  <a:moveTo>
                    <a:pt x="81" y="34"/>
                  </a:moveTo>
                  <a:cubicBezTo>
                    <a:pt x="83" y="36"/>
                    <a:pt x="79" y="37"/>
                    <a:pt x="79" y="36"/>
                  </a:cubicBezTo>
                  <a:cubicBezTo>
                    <a:pt x="76" y="33"/>
                    <a:pt x="79" y="32"/>
                    <a:pt x="81" y="34"/>
                  </a:cubicBezTo>
                  <a:close/>
                  <a:moveTo>
                    <a:pt x="70" y="47"/>
                  </a:moveTo>
                  <a:cubicBezTo>
                    <a:pt x="71" y="46"/>
                    <a:pt x="68" y="56"/>
                    <a:pt x="71" y="59"/>
                  </a:cubicBezTo>
                  <a:cubicBezTo>
                    <a:pt x="74" y="61"/>
                    <a:pt x="80" y="58"/>
                    <a:pt x="80" y="58"/>
                  </a:cubicBezTo>
                  <a:cubicBezTo>
                    <a:pt x="75" y="70"/>
                    <a:pt x="66" y="65"/>
                    <a:pt x="64" y="59"/>
                  </a:cubicBezTo>
                  <a:cubicBezTo>
                    <a:pt x="61" y="52"/>
                    <a:pt x="69" y="48"/>
                    <a:pt x="70" y="47"/>
                  </a:cubicBezTo>
                  <a:close/>
                  <a:moveTo>
                    <a:pt x="61" y="62"/>
                  </a:moveTo>
                  <a:cubicBezTo>
                    <a:pt x="61" y="62"/>
                    <a:pt x="62" y="62"/>
                    <a:pt x="61" y="62"/>
                  </a:cubicBezTo>
                  <a:cubicBezTo>
                    <a:pt x="61" y="62"/>
                    <a:pt x="61" y="62"/>
                    <a:pt x="61" y="62"/>
                  </a:cubicBezTo>
                  <a:cubicBezTo>
                    <a:pt x="60" y="62"/>
                    <a:pt x="57" y="64"/>
                    <a:pt x="56" y="66"/>
                  </a:cubicBezTo>
                  <a:cubicBezTo>
                    <a:pt x="55" y="69"/>
                    <a:pt x="57" y="73"/>
                    <a:pt x="57" y="73"/>
                  </a:cubicBezTo>
                  <a:cubicBezTo>
                    <a:pt x="57" y="73"/>
                    <a:pt x="53" y="78"/>
                    <a:pt x="55" y="79"/>
                  </a:cubicBezTo>
                  <a:cubicBezTo>
                    <a:pt x="57" y="79"/>
                    <a:pt x="60" y="75"/>
                    <a:pt x="60" y="74"/>
                  </a:cubicBezTo>
                  <a:cubicBezTo>
                    <a:pt x="65" y="79"/>
                    <a:pt x="70" y="72"/>
                    <a:pt x="72" y="68"/>
                  </a:cubicBezTo>
                  <a:cubicBezTo>
                    <a:pt x="73" y="65"/>
                    <a:pt x="71" y="75"/>
                    <a:pt x="70" y="76"/>
                  </a:cubicBezTo>
                  <a:cubicBezTo>
                    <a:pt x="70" y="77"/>
                    <a:pt x="68" y="80"/>
                    <a:pt x="65" y="79"/>
                  </a:cubicBezTo>
                  <a:cubicBezTo>
                    <a:pt x="62" y="77"/>
                    <a:pt x="62" y="79"/>
                    <a:pt x="61" y="80"/>
                  </a:cubicBezTo>
                  <a:cubicBezTo>
                    <a:pt x="59" y="81"/>
                    <a:pt x="54" y="85"/>
                    <a:pt x="52" y="83"/>
                  </a:cubicBezTo>
                  <a:cubicBezTo>
                    <a:pt x="48" y="79"/>
                    <a:pt x="55" y="73"/>
                    <a:pt x="55" y="72"/>
                  </a:cubicBezTo>
                  <a:cubicBezTo>
                    <a:pt x="54" y="72"/>
                    <a:pt x="51" y="69"/>
                    <a:pt x="55" y="65"/>
                  </a:cubicBezTo>
                  <a:cubicBezTo>
                    <a:pt x="58" y="61"/>
                    <a:pt x="60" y="62"/>
                    <a:pt x="61" y="62"/>
                  </a:cubicBezTo>
                  <a:close/>
                  <a:moveTo>
                    <a:pt x="43" y="17"/>
                  </a:moveTo>
                  <a:cubicBezTo>
                    <a:pt x="54" y="22"/>
                    <a:pt x="52" y="26"/>
                    <a:pt x="52" y="26"/>
                  </a:cubicBezTo>
                  <a:cubicBezTo>
                    <a:pt x="42" y="24"/>
                    <a:pt x="42" y="24"/>
                    <a:pt x="42" y="24"/>
                  </a:cubicBezTo>
                  <a:lnTo>
                    <a:pt x="43" y="17"/>
                  </a:lnTo>
                  <a:close/>
                  <a:moveTo>
                    <a:pt x="38" y="28"/>
                  </a:moveTo>
                  <a:cubicBezTo>
                    <a:pt x="38" y="28"/>
                    <a:pt x="49" y="29"/>
                    <a:pt x="48" y="32"/>
                  </a:cubicBezTo>
                  <a:cubicBezTo>
                    <a:pt x="47" y="34"/>
                    <a:pt x="44" y="37"/>
                    <a:pt x="38" y="36"/>
                  </a:cubicBezTo>
                  <a:lnTo>
                    <a:pt x="38" y="28"/>
                  </a:lnTo>
                  <a:close/>
                  <a:moveTo>
                    <a:pt x="28" y="40"/>
                  </a:moveTo>
                  <a:cubicBezTo>
                    <a:pt x="28" y="40"/>
                    <a:pt x="46" y="40"/>
                    <a:pt x="47" y="41"/>
                  </a:cubicBezTo>
                  <a:cubicBezTo>
                    <a:pt x="48" y="42"/>
                    <a:pt x="28" y="48"/>
                    <a:pt x="28" y="48"/>
                  </a:cubicBezTo>
                  <a:lnTo>
                    <a:pt x="28" y="40"/>
                  </a:lnTo>
                  <a:close/>
                  <a:moveTo>
                    <a:pt x="28" y="61"/>
                  </a:moveTo>
                  <a:cubicBezTo>
                    <a:pt x="26" y="52"/>
                    <a:pt x="26" y="52"/>
                    <a:pt x="26" y="52"/>
                  </a:cubicBezTo>
                  <a:cubicBezTo>
                    <a:pt x="48" y="46"/>
                    <a:pt x="48" y="46"/>
                    <a:pt x="48" y="46"/>
                  </a:cubicBezTo>
                  <a:lnTo>
                    <a:pt x="28" y="61"/>
                  </a:lnTo>
                  <a:close/>
                  <a:moveTo>
                    <a:pt x="37" y="67"/>
                  </a:moveTo>
                  <a:cubicBezTo>
                    <a:pt x="29" y="65"/>
                    <a:pt x="29" y="65"/>
                    <a:pt x="29" y="65"/>
                  </a:cubicBezTo>
                  <a:cubicBezTo>
                    <a:pt x="29" y="65"/>
                    <a:pt x="40" y="58"/>
                    <a:pt x="46" y="53"/>
                  </a:cubicBezTo>
                  <a:cubicBezTo>
                    <a:pt x="53" y="48"/>
                    <a:pt x="52" y="51"/>
                    <a:pt x="50" y="54"/>
                  </a:cubicBezTo>
                  <a:cubicBezTo>
                    <a:pt x="49" y="56"/>
                    <a:pt x="37" y="67"/>
                    <a:pt x="37" y="67"/>
                  </a:cubicBezTo>
                  <a:close/>
                  <a:moveTo>
                    <a:pt x="56" y="58"/>
                  </a:moveTo>
                  <a:cubicBezTo>
                    <a:pt x="56" y="58"/>
                    <a:pt x="54" y="59"/>
                    <a:pt x="51" y="61"/>
                  </a:cubicBezTo>
                  <a:cubicBezTo>
                    <a:pt x="49" y="63"/>
                    <a:pt x="48" y="68"/>
                    <a:pt x="48" y="69"/>
                  </a:cubicBezTo>
                  <a:cubicBezTo>
                    <a:pt x="49" y="70"/>
                    <a:pt x="41" y="69"/>
                    <a:pt x="41" y="69"/>
                  </a:cubicBezTo>
                  <a:cubicBezTo>
                    <a:pt x="55" y="53"/>
                    <a:pt x="55" y="53"/>
                    <a:pt x="55" y="53"/>
                  </a:cubicBezTo>
                  <a:cubicBezTo>
                    <a:pt x="58" y="53"/>
                    <a:pt x="58" y="53"/>
                    <a:pt x="58" y="53"/>
                  </a:cubicBezTo>
                  <a:lnTo>
                    <a:pt x="56" y="58"/>
                  </a:lnTo>
                  <a:close/>
                  <a:moveTo>
                    <a:pt x="44" y="7"/>
                  </a:moveTo>
                  <a:cubicBezTo>
                    <a:pt x="47" y="8"/>
                    <a:pt x="59" y="11"/>
                    <a:pt x="65" y="20"/>
                  </a:cubicBezTo>
                  <a:cubicBezTo>
                    <a:pt x="71" y="28"/>
                    <a:pt x="60" y="31"/>
                    <a:pt x="59" y="34"/>
                  </a:cubicBezTo>
                  <a:cubicBezTo>
                    <a:pt x="57" y="38"/>
                    <a:pt x="58" y="42"/>
                    <a:pt x="60" y="44"/>
                  </a:cubicBezTo>
                  <a:cubicBezTo>
                    <a:pt x="62" y="46"/>
                    <a:pt x="64" y="49"/>
                    <a:pt x="58" y="49"/>
                  </a:cubicBezTo>
                  <a:cubicBezTo>
                    <a:pt x="53" y="48"/>
                    <a:pt x="47" y="40"/>
                    <a:pt x="51" y="34"/>
                  </a:cubicBezTo>
                  <a:cubicBezTo>
                    <a:pt x="56" y="28"/>
                    <a:pt x="59" y="26"/>
                    <a:pt x="53" y="20"/>
                  </a:cubicBezTo>
                  <a:cubicBezTo>
                    <a:pt x="46" y="14"/>
                    <a:pt x="36" y="13"/>
                    <a:pt x="31" y="12"/>
                  </a:cubicBezTo>
                  <a:cubicBezTo>
                    <a:pt x="26" y="11"/>
                    <a:pt x="17" y="10"/>
                    <a:pt x="10" y="15"/>
                  </a:cubicBezTo>
                  <a:cubicBezTo>
                    <a:pt x="11" y="15"/>
                    <a:pt x="17" y="0"/>
                    <a:pt x="44"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2" tIns="60941" rIns="121882" bIns="6094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399" b="0" i="0" u="none" strike="noStrike" kern="1200" cap="none" spc="0" normalizeH="0" baseline="0" noProof="0">
                <a:ln>
                  <a:noFill/>
                </a:ln>
                <a:solidFill>
                  <a:srgbClr val="C00000"/>
                </a:solidFill>
                <a:effectLst/>
                <a:uLnTx/>
                <a:uFillTx/>
                <a:latin typeface="Calibri"/>
                <a:ea typeface="微软雅黑"/>
                <a:cs typeface="+mn-cs"/>
              </a:endParaRPr>
            </a:p>
          </p:txBody>
        </p:sp>
        <p:sp>
          <p:nvSpPr>
            <p:cNvPr id="18" name="Freeform 11"/>
            <p:cNvSpPr>
              <a:spLocks/>
            </p:cNvSpPr>
            <p:nvPr/>
          </p:nvSpPr>
          <p:spPr bwMode="auto">
            <a:xfrm>
              <a:off x="-1633538" y="4919663"/>
              <a:ext cx="42863" cy="42863"/>
            </a:xfrm>
            <a:custGeom>
              <a:avLst/>
              <a:gdLst>
                <a:gd name="T0" fmla="*/ 9 w 11"/>
                <a:gd name="T1" fmla="*/ 8 h 11"/>
                <a:gd name="T2" fmla="*/ 2 w 11"/>
                <a:gd name="T3" fmla="*/ 9 h 11"/>
                <a:gd name="T4" fmla="*/ 1 w 11"/>
                <a:gd name="T5" fmla="*/ 2 h 11"/>
                <a:gd name="T6" fmla="*/ 8 w 11"/>
                <a:gd name="T7" fmla="*/ 1 h 11"/>
                <a:gd name="T8" fmla="*/ 9 w 11"/>
                <a:gd name="T9" fmla="*/ 8 h 11"/>
              </a:gdLst>
              <a:ahLst/>
              <a:cxnLst>
                <a:cxn ang="0">
                  <a:pos x="T0" y="T1"/>
                </a:cxn>
                <a:cxn ang="0">
                  <a:pos x="T2" y="T3"/>
                </a:cxn>
                <a:cxn ang="0">
                  <a:pos x="T4" y="T5"/>
                </a:cxn>
                <a:cxn ang="0">
                  <a:pos x="T6" y="T7"/>
                </a:cxn>
                <a:cxn ang="0">
                  <a:pos x="T8" y="T9"/>
                </a:cxn>
              </a:cxnLst>
              <a:rect l="0" t="0" r="r" b="b"/>
              <a:pathLst>
                <a:path w="11" h="11">
                  <a:moveTo>
                    <a:pt x="9" y="8"/>
                  </a:moveTo>
                  <a:cubicBezTo>
                    <a:pt x="8" y="11"/>
                    <a:pt x="5" y="11"/>
                    <a:pt x="2" y="9"/>
                  </a:cubicBezTo>
                  <a:cubicBezTo>
                    <a:pt x="0" y="8"/>
                    <a:pt x="0" y="5"/>
                    <a:pt x="1" y="2"/>
                  </a:cubicBezTo>
                  <a:cubicBezTo>
                    <a:pt x="3" y="0"/>
                    <a:pt x="6" y="0"/>
                    <a:pt x="8" y="1"/>
                  </a:cubicBezTo>
                  <a:cubicBezTo>
                    <a:pt x="11" y="3"/>
                    <a:pt x="11" y="6"/>
                    <a:pt x="9"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2" tIns="60941" rIns="121882" bIns="6094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399" b="0" i="0" u="none" strike="noStrike" kern="1200" cap="none" spc="0" normalizeH="0" baseline="0" noProof="0">
                <a:ln>
                  <a:noFill/>
                </a:ln>
                <a:solidFill>
                  <a:srgbClr val="C00000"/>
                </a:solidFill>
                <a:effectLst/>
                <a:uLnTx/>
                <a:uFillTx/>
                <a:latin typeface="Calibri"/>
                <a:ea typeface="微软雅黑"/>
                <a:cs typeface="+mn-cs"/>
              </a:endParaRPr>
            </a:p>
          </p:txBody>
        </p:sp>
        <p:sp>
          <p:nvSpPr>
            <p:cNvPr id="19" name="Freeform 12"/>
            <p:cNvSpPr>
              <a:spLocks noEditPoints="1"/>
            </p:cNvSpPr>
            <p:nvPr/>
          </p:nvSpPr>
          <p:spPr bwMode="auto">
            <a:xfrm>
              <a:off x="-1628775" y="4730750"/>
              <a:ext cx="525463" cy="428625"/>
            </a:xfrm>
            <a:custGeom>
              <a:avLst/>
              <a:gdLst>
                <a:gd name="T0" fmla="*/ 19 w 139"/>
                <a:gd name="T1" fmla="*/ 100 h 113"/>
                <a:gd name="T2" fmla="*/ 16 w 139"/>
                <a:gd name="T3" fmla="*/ 101 h 113"/>
                <a:gd name="T4" fmla="*/ 28 w 139"/>
                <a:gd name="T5" fmla="*/ 77 h 113"/>
                <a:gd name="T6" fmla="*/ 34 w 139"/>
                <a:gd name="T7" fmla="*/ 98 h 113"/>
                <a:gd name="T8" fmla="*/ 57 w 139"/>
                <a:gd name="T9" fmla="*/ 102 h 113"/>
                <a:gd name="T10" fmla="*/ 77 w 139"/>
                <a:gd name="T11" fmla="*/ 90 h 113"/>
                <a:gd name="T12" fmla="*/ 94 w 139"/>
                <a:gd name="T13" fmla="*/ 71 h 113"/>
                <a:gd name="T14" fmla="*/ 123 w 139"/>
                <a:gd name="T15" fmla="*/ 69 h 113"/>
                <a:gd name="T16" fmla="*/ 118 w 139"/>
                <a:gd name="T17" fmla="*/ 42 h 113"/>
                <a:gd name="T18" fmla="*/ 109 w 139"/>
                <a:gd name="T19" fmla="*/ 1 h 113"/>
                <a:gd name="T20" fmla="*/ 74 w 139"/>
                <a:gd name="T21" fmla="*/ 39 h 113"/>
                <a:gd name="T22" fmla="*/ 50 w 139"/>
                <a:gd name="T23" fmla="*/ 36 h 113"/>
                <a:gd name="T24" fmla="*/ 47 w 139"/>
                <a:gd name="T25" fmla="*/ 56 h 113"/>
                <a:gd name="T26" fmla="*/ 25 w 139"/>
                <a:gd name="T27" fmla="*/ 111 h 113"/>
                <a:gd name="T28" fmla="*/ 93 w 139"/>
                <a:gd name="T29" fmla="*/ 50 h 113"/>
                <a:gd name="T30" fmla="*/ 114 w 139"/>
                <a:gd name="T31" fmla="*/ 60 h 113"/>
                <a:gd name="T32" fmla="*/ 116 w 139"/>
                <a:gd name="T33" fmla="*/ 51 h 113"/>
                <a:gd name="T34" fmla="*/ 97 w 139"/>
                <a:gd name="T35" fmla="*/ 41 h 113"/>
                <a:gd name="T36" fmla="*/ 113 w 139"/>
                <a:gd name="T37" fmla="*/ 45 h 113"/>
                <a:gd name="T38" fmla="*/ 104 w 139"/>
                <a:gd name="T39" fmla="*/ 35 h 113"/>
                <a:gd name="T40" fmla="*/ 98 w 139"/>
                <a:gd name="T41" fmla="*/ 17 h 113"/>
                <a:gd name="T42" fmla="*/ 130 w 139"/>
                <a:gd name="T43" fmla="*/ 31 h 113"/>
                <a:gd name="T44" fmla="*/ 130 w 139"/>
                <a:gd name="T45" fmla="*/ 31 h 113"/>
                <a:gd name="T46" fmla="*/ 109 w 139"/>
                <a:gd name="T47" fmla="*/ 32 h 113"/>
                <a:gd name="T48" fmla="*/ 119 w 139"/>
                <a:gd name="T49" fmla="*/ 14 h 113"/>
                <a:gd name="T50" fmla="*/ 78 w 139"/>
                <a:gd name="T51" fmla="*/ 44 h 113"/>
                <a:gd name="T52" fmla="*/ 82 w 139"/>
                <a:gd name="T53" fmla="*/ 13 h 113"/>
                <a:gd name="T54" fmla="*/ 110 w 139"/>
                <a:gd name="T55" fmla="*/ 10 h 113"/>
                <a:gd name="T56" fmla="*/ 86 w 139"/>
                <a:gd name="T57" fmla="*/ 48 h 113"/>
                <a:gd name="T58" fmla="*/ 90 w 139"/>
                <a:gd name="T59" fmla="*/ 56 h 113"/>
                <a:gd name="T60" fmla="*/ 94 w 139"/>
                <a:gd name="T61" fmla="*/ 68 h 113"/>
                <a:gd name="T62" fmla="*/ 85 w 139"/>
                <a:gd name="T63" fmla="*/ 57 h 113"/>
                <a:gd name="T64" fmla="*/ 62 w 139"/>
                <a:gd name="T65" fmla="*/ 37 h 113"/>
                <a:gd name="T66" fmla="*/ 55 w 139"/>
                <a:gd name="T67" fmla="*/ 36 h 113"/>
                <a:gd name="T68" fmla="*/ 70 w 139"/>
                <a:gd name="T69" fmla="*/ 43 h 113"/>
                <a:gd name="T70" fmla="*/ 60 w 139"/>
                <a:gd name="T71" fmla="*/ 39 h 113"/>
                <a:gd name="T72" fmla="*/ 52 w 139"/>
                <a:gd name="T73" fmla="*/ 40 h 113"/>
                <a:gd name="T74" fmla="*/ 74 w 139"/>
                <a:gd name="T75" fmla="*/ 48 h 113"/>
                <a:gd name="T76" fmla="*/ 72 w 139"/>
                <a:gd name="T77" fmla="*/ 68 h 113"/>
                <a:gd name="T78" fmla="*/ 74 w 139"/>
                <a:gd name="T79" fmla="*/ 73 h 113"/>
                <a:gd name="T80" fmla="*/ 83 w 139"/>
                <a:gd name="T81" fmla="*/ 72 h 113"/>
                <a:gd name="T82" fmla="*/ 89 w 139"/>
                <a:gd name="T83" fmla="*/ 69 h 113"/>
                <a:gd name="T84" fmla="*/ 80 w 139"/>
                <a:gd name="T85" fmla="*/ 77 h 113"/>
                <a:gd name="T86" fmla="*/ 24 w 139"/>
                <a:gd name="T87" fmla="*/ 71 h 113"/>
                <a:gd name="T88" fmla="*/ 24 w 139"/>
                <a:gd name="T89" fmla="*/ 71 h 113"/>
                <a:gd name="T90" fmla="*/ 40 w 139"/>
                <a:gd name="T91" fmla="*/ 81 h 113"/>
                <a:gd name="T92" fmla="*/ 48 w 139"/>
                <a:gd name="T93" fmla="*/ 74 h 113"/>
                <a:gd name="T94" fmla="*/ 61 w 139"/>
                <a:gd name="T95" fmla="*/ 98 h 113"/>
                <a:gd name="T96" fmla="*/ 61 w 139"/>
                <a:gd name="T97" fmla="*/ 98 h 113"/>
                <a:gd name="T98" fmla="*/ 59 w 139"/>
                <a:gd name="T99" fmla="*/ 79 h 113"/>
                <a:gd name="T100" fmla="*/ 67 w 139"/>
                <a:gd name="T101" fmla="*/ 71 h 113"/>
                <a:gd name="T102" fmla="*/ 73 w 139"/>
                <a:gd name="T103" fmla="*/ 89 h 113"/>
                <a:gd name="T104" fmla="*/ 67 w 139"/>
                <a:gd name="T105" fmla="*/ 71 h 113"/>
                <a:gd name="T106" fmla="*/ 45 w 139"/>
                <a:gd name="T107" fmla="*/ 61 h 113"/>
                <a:gd name="T108" fmla="*/ 43 w 139"/>
                <a:gd name="T109" fmla="*/ 68 h 113"/>
                <a:gd name="T110" fmla="*/ 12 w 139"/>
                <a:gd name="T111" fmla="*/ 101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39" h="113">
                  <a:moveTo>
                    <a:pt x="25" y="111"/>
                  </a:moveTo>
                  <a:cubicBezTo>
                    <a:pt x="34" y="108"/>
                    <a:pt x="34" y="100"/>
                    <a:pt x="31" y="97"/>
                  </a:cubicBezTo>
                  <a:cubicBezTo>
                    <a:pt x="28" y="94"/>
                    <a:pt x="23" y="94"/>
                    <a:pt x="19" y="100"/>
                  </a:cubicBezTo>
                  <a:cubicBezTo>
                    <a:pt x="17" y="103"/>
                    <a:pt x="20" y="106"/>
                    <a:pt x="22" y="102"/>
                  </a:cubicBezTo>
                  <a:cubicBezTo>
                    <a:pt x="24" y="98"/>
                    <a:pt x="28" y="97"/>
                    <a:pt x="29" y="101"/>
                  </a:cubicBezTo>
                  <a:cubicBezTo>
                    <a:pt x="30" y="107"/>
                    <a:pt x="18" y="108"/>
                    <a:pt x="16" y="101"/>
                  </a:cubicBezTo>
                  <a:cubicBezTo>
                    <a:pt x="13" y="94"/>
                    <a:pt x="16" y="87"/>
                    <a:pt x="21" y="85"/>
                  </a:cubicBezTo>
                  <a:cubicBezTo>
                    <a:pt x="21" y="85"/>
                    <a:pt x="18" y="79"/>
                    <a:pt x="22" y="76"/>
                  </a:cubicBezTo>
                  <a:cubicBezTo>
                    <a:pt x="26" y="74"/>
                    <a:pt x="28" y="77"/>
                    <a:pt x="28" y="77"/>
                  </a:cubicBezTo>
                  <a:cubicBezTo>
                    <a:pt x="28" y="77"/>
                    <a:pt x="30" y="80"/>
                    <a:pt x="29" y="86"/>
                  </a:cubicBezTo>
                  <a:cubicBezTo>
                    <a:pt x="29" y="86"/>
                    <a:pt x="39" y="80"/>
                    <a:pt x="38" y="86"/>
                  </a:cubicBezTo>
                  <a:cubicBezTo>
                    <a:pt x="37" y="93"/>
                    <a:pt x="34" y="98"/>
                    <a:pt x="34" y="98"/>
                  </a:cubicBezTo>
                  <a:cubicBezTo>
                    <a:pt x="34" y="98"/>
                    <a:pt x="44" y="94"/>
                    <a:pt x="45" y="99"/>
                  </a:cubicBezTo>
                  <a:cubicBezTo>
                    <a:pt x="47" y="105"/>
                    <a:pt x="47" y="108"/>
                    <a:pt x="47" y="108"/>
                  </a:cubicBezTo>
                  <a:cubicBezTo>
                    <a:pt x="47" y="108"/>
                    <a:pt x="49" y="102"/>
                    <a:pt x="57" y="102"/>
                  </a:cubicBezTo>
                  <a:cubicBezTo>
                    <a:pt x="65" y="102"/>
                    <a:pt x="68" y="110"/>
                    <a:pt x="68" y="110"/>
                  </a:cubicBezTo>
                  <a:cubicBezTo>
                    <a:pt x="68" y="110"/>
                    <a:pt x="66" y="95"/>
                    <a:pt x="79" y="94"/>
                  </a:cubicBezTo>
                  <a:cubicBezTo>
                    <a:pt x="79" y="94"/>
                    <a:pt x="78" y="92"/>
                    <a:pt x="77" y="90"/>
                  </a:cubicBezTo>
                  <a:cubicBezTo>
                    <a:pt x="77" y="87"/>
                    <a:pt x="78" y="82"/>
                    <a:pt x="78" y="82"/>
                  </a:cubicBezTo>
                  <a:cubicBezTo>
                    <a:pt x="78" y="82"/>
                    <a:pt x="88" y="90"/>
                    <a:pt x="93" y="86"/>
                  </a:cubicBezTo>
                  <a:cubicBezTo>
                    <a:pt x="97" y="83"/>
                    <a:pt x="94" y="71"/>
                    <a:pt x="94" y="71"/>
                  </a:cubicBezTo>
                  <a:cubicBezTo>
                    <a:pt x="94" y="71"/>
                    <a:pt x="103" y="73"/>
                    <a:pt x="104" y="76"/>
                  </a:cubicBezTo>
                  <a:cubicBezTo>
                    <a:pt x="104" y="76"/>
                    <a:pt x="108" y="69"/>
                    <a:pt x="112" y="68"/>
                  </a:cubicBezTo>
                  <a:cubicBezTo>
                    <a:pt x="116" y="67"/>
                    <a:pt x="123" y="69"/>
                    <a:pt x="123" y="69"/>
                  </a:cubicBezTo>
                  <a:cubicBezTo>
                    <a:pt x="123" y="69"/>
                    <a:pt x="118" y="65"/>
                    <a:pt x="118" y="60"/>
                  </a:cubicBezTo>
                  <a:cubicBezTo>
                    <a:pt x="118" y="55"/>
                    <a:pt x="127" y="49"/>
                    <a:pt x="127" y="49"/>
                  </a:cubicBezTo>
                  <a:cubicBezTo>
                    <a:pt x="127" y="49"/>
                    <a:pt x="119" y="46"/>
                    <a:pt x="118" y="42"/>
                  </a:cubicBezTo>
                  <a:cubicBezTo>
                    <a:pt x="117" y="38"/>
                    <a:pt x="123" y="34"/>
                    <a:pt x="126" y="34"/>
                  </a:cubicBezTo>
                  <a:cubicBezTo>
                    <a:pt x="128" y="35"/>
                    <a:pt x="139" y="33"/>
                    <a:pt x="139" y="24"/>
                  </a:cubicBezTo>
                  <a:cubicBezTo>
                    <a:pt x="139" y="15"/>
                    <a:pt x="130" y="0"/>
                    <a:pt x="109" y="1"/>
                  </a:cubicBezTo>
                  <a:cubicBezTo>
                    <a:pt x="88" y="2"/>
                    <a:pt x="70" y="15"/>
                    <a:pt x="71" y="24"/>
                  </a:cubicBezTo>
                  <a:cubicBezTo>
                    <a:pt x="72" y="33"/>
                    <a:pt x="80" y="34"/>
                    <a:pt x="80" y="37"/>
                  </a:cubicBezTo>
                  <a:cubicBezTo>
                    <a:pt x="80" y="40"/>
                    <a:pt x="77" y="42"/>
                    <a:pt x="74" y="39"/>
                  </a:cubicBezTo>
                  <a:cubicBezTo>
                    <a:pt x="70" y="36"/>
                    <a:pt x="69" y="32"/>
                    <a:pt x="66" y="34"/>
                  </a:cubicBezTo>
                  <a:cubicBezTo>
                    <a:pt x="66" y="34"/>
                    <a:pt x="65" y="26"/>
                    <a:pt x="58" y="31"/>
                  </a:cubicBezTo>
                  <a:cubicBezTo>
                    <a:pt x="58" y="31"/>
                    <a:pt x="51" y="30"/>
                    <a:pt x="50" y="36"/>
                  </a:cubicBezTo>
                  <a:cubicBezTo>
                    <a:pt x="50" y="36"/>
                    <a:pt x="45" y="39"/>
                    <a:pt x="47" y="43"/>
                  </a:cubicBezTo>
                  <a:cubicBezTo>
                    <a:pt x="50" y="46"/>
                    <a:pt x="54" y="53"/>
                    <a:pt x="54" y="55"/>
                  </a:cubicBezTo>
                  <a:cubicBezTo>
                    <a:pt x="54" y="58"/>
                    <a:pt x="48" y="61"/>
                    <a:pt x="47" y="56"/>
                  </a:cubicBezTo>
                  <a:cubicBezTo>
                    <a:pt x="45" y="51"/>
                    <a:pt x="45" y="45"/>
                    <a:pt x="35" y="47"/>
                  </a:cubicBezTo>
                  <a:cubicBezTo>
                    <a:pt x="25" y="48"/>
                    <a:pt x="11" y="59"/>
                    <a:pt x="5" y="79"/>
                  </a:cubicBezTo>
                  <a:cubicBezTo>
                    <a:pt x="0" y="99"/>
                    <a:pt x="15" y="113"/>
                    <a:pt x="25" y="111"/>
                  </a:cubicBezTo>
                  <a:close/>
                  <a:moveTo>
                    <a:pt x="107" y="66"/>
                  </a:moveTo>
                  <a:cubicBezTo>
                    <a:pt x="104" y="66"/>
                    <a:pt x="98" y="61"/>
                    <a:pt x="93" y="54"/>
                  </a:cubicBezTo>
                  <a:cubicBezTo>
                    <a:pt x="87" y="46"/>
                    <a:pt x="93" y="50"/>
                    <a:pt x="93" y="50"/>
                  </a:cubicBezTo>
                  <a:cubicBezTo>
                    <a:pt x="111" y="63"/>
                    <a:pt x="111" y="63"/>
                    <a:pt x="111" y="63"/>
                  </a:cubicBezTo>
                  <a:cubicBezTo>
                    <a:pt x="111" y="63"/>
                    <a:pt x="110" y="65"/>
                    <a:pt x="107" y="66"/>
                  </a:cubicBezTo>
                  <a:close/>
                  <a:moveTo>
                    <a:pt x="114" y="60"/>
                  </a:moveTo>
                  <a:cubicBezTo>
                    <a:pt x="95" y="46"/>
                    <a:pt x="95" y="46"/>
                    <a:pt x="95" y="46"/>
                  </a:cubicBezTo>
                  <a:cubicBezTo>
                    <a:pt x="95" y="46"/>
                    <a:pt x="92" y="42"/>
                    <a:pt x="100" y="45"/>
                  </a:cubicBezTo>
                  <a:cubicBezTo>
                    <a:pt x="107" y="47"/>
                    <a:pt x="116" y="51"/>
                    <a:pt x="116" y="51"/>
                  </a:cubicBezTo>
                  <a:lnTo>
                    <a:pt x="114" y="60"/>
                  </a:lnTo>
                  <a:close/>
                  <a:moveTo>
                    <a:pt x="113" y="45"/>
                  </a:moveTo>
                  <a:cubicBezTo>
                    <a:pt x="97" y="41"/>
                    <a:pt x="97" y="41"/>
                    <a:pt x="97" y="41"/>
                  </a:cubicBezTo>
                  <a:cubicBezTo>
                    <a:pt x="97" y="41"/>
                    <a:pt x="93" y="40"/>
                    <a:pt x="99" y="40"/>
                  </a:cubicBezTo>
                  <a:cubicBezTo>
                    <a:pt x="106" y="40"/>
                    <a:pt x="113" y="39"/>
                    <a:pt x="113" y="39"/>
                  </a:cubicBezTo>
                  <a:lnTo>
                    <a:pt x="113" y="45"/>
                  </a:lnTo>
                  <a:close/>
                  <a:moveTo>
                    <a:pt x="94" y="31"/>
                  </a:moveTo>
                  <a:cubicBezTo>
                    <a:pt x="97" y="26"/>
                    <a:pt x="105" y="28"/>
                    <a:pt x="105" y="28"/>
                  </a:cubicBezTo>
                  <a:cubicBezTo>
                    <a:pt x="104" y="35"/>
                    <a:pt x="104" y="35"/>
                    <a:pt x="104" y="35"/>
                  </a:cubicBezTo>
                  <a:cubicBezTo>
                    <a:pt x="104" y="35"/>
                    <a:pt x="91" y="36"/>
                    <a:pt x="94" y="31"/>
                  </a:cubicBezTo>
                  <a:close/>
                  <a:moveTo>
                    <a:pt x="90" y="25"/>
                  </a:moveTo>
                  <a:cubicBezTo>
                    <a:pt x="90" y="25"/>
                    <a:pt x="94" y="16"/>
                    <a:pt x="98" y="17"/>
                  </a:cubicBezTo>
                  <a:cubicBezTo>
                    <a:pt x="101" y="18"/>
                    <a:pt x="101" y="24"/>
                    <a:pt x="101" y="24"/>
                  </a:cubicBezTo>
                  <a:lnTo>
                    <a:pt x="90" y="25"/>
                  </a:lnTo>
                  <a:close/>
                  <a:moveTo>
                    <a:pt x="130" y="31"/>
                  </a:moveTo>
                  <a:cubicBezTo>
                    <a:pt x="128" y="32"/>
                    <a:pt x="126" y="33"/>
                    <a:pt x="125" y="28"/>
                  </a:cubicBezTo>
                  <a:cubicBezTo>
                    <a:pt x="124" y="23"/>
                    <a:pt x="132" y="25"/>
                    <a:pt x="132" y="25"/>
                  </a:cubicBezTo>
                  <a:cubicBezTo>
                    <a:pt x="132" y="25"/>
                    <a:pt x="132" y="30"/>
                    <a:pt x="130" y="31"/>
                  </a:cubicBezTo>
                  <a:close/>
                  <a:moveTo>
                    <a:pt x="122" y="24"/>
                  </a:moveTo>
                  <a:cubicBezTo>
                    <a:pt x="120" y="26"/>
                    <a:pt x="122" y="29"/>
                    <a:pt x="122" y="31"/>
                  </a:cubicBezTo>
                  <a:cubicBezTo>
                    <a:pt x="120" y="36"/>
                    <a:pt x="111" y="35"/>
                    <a:pt x="109" y="32"/>
                  </a:cubicBezTo>
                  <a:cubicBezTo>
                    <a:pt x="106" y="29"/>
                    <a:pt x="113" y="27"/>
                    <a:pt x="113" y="27"/>
                  </a:cubicBezTo>
                  <a:cubicBezTo>
                    <a:pt x="113" y="27"/>
                    <a:pt x="104" y="24"/>
                    <a:pt x="104" y="19"/>
                  </a:cubicBezTo>
                  <a:cubicBezTo>
                    <a:pt x="103" y="13"/>
                    <a:pt x="110" y="14"/>
                    <a:pt x="119" y="14"/>
                  </a:cubicBezTo>
                  <a:cubicBezTo>
                    <a:pt x="127" y="15"/>
                    <a:pt x="132" y="19"/>
                    <a:pt x="132" y="19"/>
                  </a:cubicBezTo>
                  <a:cubicBezTo>
                    <a:pt x="132" y="19"/>
                    <a:pt x="124" y="22"/>
                    <a:pt x="122" y="24"/>
                  </a:cubicBezTo>
                  <a:close/>
                  <a:moveTo>
                    <a:pt x="78" y="44"/>
                  </a:moveTo>
                  <a:cubicBezTo>
                    <a:pt x="78" y="44"/>
                    <a:pt x="81" y="45"/>
                    <a:pt x="84" y="39"/>
                  </a:cubicBezTo>
                  <a:cubicBezTo>
                    <a:pt x="86" y="34"/>
                    <a:pt x="83" y="31"/>
                    <a:pt x="78" y="28"/>
                  </a:cubicBezTo>
                  <a:cubicBezTo>
                    <a:pt x="73" y="25"/>
                    <a:pt x="76" y="18"/>
                    <a:pt x="82" y="13"/>
                  </a:cubicBezTo>
                  <a:cubicBezTo>
                    <a:pt x="88" y="9"/>
                    <a:pt x="107" y="2"/>
                    <a:pt x="118" y="5"/>
                  </a:cubicBezTo>
                  <a:cubicBezTo>
                    <a:pt x="130" y="9"/>
                    <a:pt x="134" y="18"/>
                    <a:pt x="134" y="18"/>
                  </a:cubicBezTo>
                  <a:cubicBezTo>
                    <a:pt x="127" y="9"/>
                    <a:pt x="119" y="10"/>
                    <a:pt x="110" y="10"/>
                  </a:cubicBezTo>
                  <a:cubicBezTo>
                    <a:pt x="100" y="10"/>
                    <a:pt x="92" y="15"/>
                    <a:pt x="88" y="20"/>
                  </a:cubicBezTo>
                  <a:cubicBezTo>
                    <a:pt x="83" y="25"/>
                    <a:pt x="88" y="29"/>
                    <a:pt x="91" y="34"/>
                  </a:cubicBezTo>
                  <a:cubicBezTo>
                    <a:pt x="94" y="39"/>
                    <a:pt x="93" y="45"/>
                    <a:pt x="86" y="48"/>
                  </a:cubicBezTo>
                  <a:cubicBezTo>
                    <a:pt x="79" y="52"/>
                    <a:pt x="78" y="44"/>
                    <a:pt x="78" y="44"/>
                  </a:cubicBezTo>
                  <a:close/>
                  <a:moveTo>
                    <a:pt x="84" y="52"/>
                  </a:moveTo>
                  <a:cubicBezTo>
                    <a:pt x="84" y="52"/>
                    <a:pt x="88" y="54"/>
                    <a:pt x="90" y="56"/>
                  </a:cubicBezTo>
                  <a:cubicBezTo>
                    <a:pt x="92" y="59"/>
                    <a:pt x="103" y="69"/>
                    <a:pt x="103" y="69"/>
                  </a:cubicBezTo>
                  <a:cubicBezTo>
                    <a:pt x="94" y="68"/>
                    <a:pt x="94" y="68"/>
                    <a:pt x="94" y="68"/>
                  </a:cubicBezTo>
                  <a:cubicBezTo>
                    <a:pt x="94" y="68"/>
                    <a:pt x="94" y="68"/>
                    <a:pt x="94" y="68"/>
                  </a:cubicBezTo>
                  <a:cubicBezTo>
                    <a:pt x="94" y="68"/>
                    <a:pt x="94" y="68"/>
                    <a:pt x="94" y="68"/>
                  </a:cubicBezTo>
                  <a:cubicBezTo>
                    <a:pt x="94" y="68"/>
                    <a:pt x="94" y="68"/>
                    <a:pt x="92" y="63"/>
                  </a:cubicBezTo>
                  <a:cubicBezTo>
                    <a:pt x="91" y="58"/>
                    <a:pt x="85" y="57"/>
                    <a:pt x="85" y="57"/>
                  </a:cubicBezTo>
                  <a:lnTo>
                    <a:pt x="84" y="52"/>
                  </a:lnTo>
                  <a:close/>
                  <a:moveTo>
                    <a:pt x="63" y="33"/>
                  </a:moveTo>
                  <a:cubicBezTo>
                    <a:pt x="64" y="33"/>
                    <a:pt x="64" y="38"/>
                    <a:pt x="62" y="37"/>
                  </a:cubicBezTo>
                  <a:cubicBezTo>
                    <a:pt x="58" y="34"/>
                    <a:pt x="61" y="33"/>
                    <a:pt x="63" y="33"/>
                  </a:cubicBezTo>
                  <a:close/>
                  <a:moveTo>
                    <a:pt x="54" y="34"/>
                  </a:moveTo>
                  <a:cubicBezTo>
                    <a:pt x="55" y="33"/>
                    <a:pt x="56" y="36"/>
                    <a:pt x="55" y="36"/>
                  </a:cubicBezTo>
                  <a:cubicBezTo>
                    <a:pt x="53" y="36"/>
                    <a:pt x="53" y="34"/>
                    <a:pt x="54" y="34"/>
                  </a:cubicBezTo>
                  <a:close/>
                  <a:moveTo>
                    <a:pt x="60" y="39"/>
                  </a:moveTo>
                  <a:cubicBezTo>
                    <a:pt x="63" y="37"/>
                    <a:pt x="70" y="43"/>
                    <a:pt x="70" y="43"/>
                  </a:cubicBezTo>
                  <a:cubicBezTo>
                    <a:pt x="63" y="45"/>
                    <a:pt x="69" y="52"/>
                    <a:pt x="69" y="52"/>
                  </a:cubicBezTo>
                  <a:cubicBezTo>
                    <a:pt x="65" y="49"/>
                    <a:pt x="57" y="51"/>
                    <a:pt x="57" y="51"/>
                  </a:cubicBezTo>
                  <a:cubicBezTo>
                    <a:pt x="56" y="48"/>
                    <a:pt x="56" y="42"/>
                    <a:pt x="60" y="39"/>
                  </a:cubicBezTo>
                  <a:close/>
                  <a:moveTo>
                    <a:pt x="52" y="40"/>
                  </a:moveTo>
                  <a:cubicBezTo>
                    <a:pt x="54" y="39"/>
                    <a:pt x="54" y="42"/>
                    <a:pt x="53" y="43"/>
                  </a:cubicBezTo>
                  <a:cubicBezTo>
                    <a:pt x="49" y="44"/>
                    <a:pt x="49" y="41"/>
                    <a:pt x="52" y="40"/>
                  </a:cubicBezTo>
                  <a:close/>
                  <a:moveTo>
                    <a:pt x="61" y="54"/>
                  </a:moveTo>
                  <a:cubicBezTo>
                    <a:pt x="61" y="53"/>
                    <a:pt x="69" y="59"/>
                    <a:pt x="72" y="57"/>
                  </a:cubicBezTo>
                  <a:cubicBezTo>
                    <a:pt x="75" y="55"/>
                    <a:pt x="74" y="48"/>
                    <a:pt x="74" y="48"/>
                  </a:cubicBezTo>
                  <a:cubicBezTo>
                    <a:pt x="84" y="56"/>
                    <a:pt x="77" y="63"/>
                    <a:pt x="70" y="64"/>
                  </a:cubicBezTo>
                  <a:cubicBezTo>
                    <a:pt x="63" y="65"/>
                    <a:pt x="61" y="56"/>
                    <a:pt x="61" y="54"/>
                  </a:cubicBezTo>
                  <a:close/>
                  <a:moveTo>
                    <a:pt x="72" y="68"/>
                  </a:moveTo>
                  <a:cubicBezTo>
                    <a:pt x="72" y="67"/>
                    <a:pt x="72" y="67"/>
                    <a:pt x="72" y="67"/>
                  </a:cubicBezTo>
                  <a:cubicBezTo>
                    <a:pt x="72" y="67"/>
                    <a:pt x="72" y="67"/>
                    <a:pt x="72" y="68"/>
                  </a:cubicBezTo>
                  <a:cubicBezTo>
                    <a:pt x="72" y="69"/>
                    <a:pt x="73" y="72"/>
                    <a:pt x="74" y="73"/>
                  </a:cubicBezTo>
                  <a:cubicBezTo>
                    <a:pt x="77" y="75"/>
                    <a:pt x="81" y="75"/>
                    <a:pt x="81" y="75"/>
                  </a:cubicBezTo>
                  <a:cubicBezTo>
                    <a:pt x="81" y="75"/>
                    <a:pt x="85" y="80"/>
                    <a:pt x="86" y="78"/>
                  </a:cubicBezTo>
                  <a:cubicBezTo>
                    <a:pt x="87" y="76"/>
                    <a:pt x="84" y="73"/>
                    <a:pt x="83" y="72"/>
                  </a:cubicBezTo>
                  <a:cubicBezTo>
                    <a:pt x="90" y="69"/>
                    <a:pt x="84" y="62"/>
                    <a:pt x="81" y="59"/>
                  </a:cubicBezTo>
                  <a:cubicBezTo>
                    <a:pt x="79" y="57"/>
                    <a:pt x="87" y="62"/>
                    <a:pt x="88" y="63"/>
                  </a:cubicBezTo>
                  <a:cubicBezTo>
                    <a:pt x="89" y="64"/>
                    <a:pt x="92" y="67"/>
                    <a:pt x="89" y="69"/>
                  </a:cubicBezTo>
                  <a:cubicBezTo>
                    <a:pt x="87" y="71"/>
                    <a:pt x="89" y="72"/>
                    <a:pt x="89" y="73"/>
                  </a:cubicBezTo>
                  <a:cubicBezTo>
                    <a:pt x="90" y="75"/>
                    <a:pt x="92" y="81"/>
                    <a:pt x="90" y="82"/>
                  </a:cubicBezTo>
                  <a:cubicBezTo>
                    <a:pt x="84" y="85"/>
                    <a:pt x="81" y="76"/>
                    <a:pt x="80" y="77"/>
                  </a:cubicBezTo>
                  <a:cubicBezTo>
                    <a:pt x="79" y="77"/>
                    <a:pt x="76" y="79"/>
                    <a:pt x="73" y="74"/>
                  </a:cubicBezTo>
                  <a:cubicBezTo>
                    <a:pt x="70" y="70"/>
                    <a:pt x="72" y="69"/>
                    <a:pt x="72" y="68"/>
                  </a:cubicBezTo>
                  <a:close/>
                  <a:moveTo>
                    <a:pt x="24" y="71"/>
                  </a:moveTo>
                  <a:cubicBezTo>
                    <a:pt x="32" y="62"/>
                    <a:pt x="35" y="65"/>
                    <a:pt x="35" y="65"/>
                  </a:cubicBezTo>
                  <a:cubicBezTo>
                    <a:pt x="30" y="74"/>
                    <a:pt x="30" y="74"/>
                    <a:pt x="30" y="74"/>
                  </a:cubicBezTo>
                  <a:lnTo>
                    <a:pt x="24" y="71"/>
                  </a:lnTo>
                  <a:close/>
                  <a:moveTo>
                    <a:pt x="32" y="78"/>
                  </a:moveTo>
                  <a:cubicBezTo>
                    <a:pt x="32" y="78"/>
                    <a:pt x="37" y="69"/>
                    <a:pt x="39" y="71"/>
                  </a:cubicBezTo>
                  <a:cubicBezTo>
                    <a:pt x="41" y="72"/>
                    <a:pt x="43" y="76"/>
                    <a:pt x="40" y="81"/>
                  </a:cubicBezTo>
                  <a:lnTo>
                    <a:pt x="32" y="78"/>
                  </a:lnTo>
                  <a:close/>
                  <a:moveTo>
                    <a:pt x="41" y="93"/>
                  </a:moveTo>
                  <a:cubicBezTo>
                    <a:pt x="41" y="93"/>
                    <a:pt x="47" y="75"/>
                    <a:pt x="48" y="74"/>
                  </a:cubicBezTo>
                  <a:cubicBezTo>
                    <a:pt x="49" y="73"/>
                    <a:pt x="48" y="94"/>
                    <a:pt x="48" y="94"/>
                  </a:cubicBezTo>
                  <a:lnTo>
                    <a:pt x="41" y="93"/>
                  </a:lnTo>
                  <a:close/>
                  <a:moveTo>
                    <a:pt x="61" y="98"/>
                  </a:moveTo>
                  <a:cubicBezTo>
                    <a:pt x="52" y="97"/>
                    <a:pt x="52" y="97"/>
                    <a:pt x="52" y="97"/>
                  </a:cubicBezTo>
                  <a:cubicBezTo>
                    <a:pt x="53" y="75"/>
                    <a:pt x="53" y="75"/>
                    <a:pt x="53" y="75"/>
                  </a:cubicBezTo>
                  <a:lnTo>
                    <a:pt x="61" y="98"/>
                  </a:lnTo>
                  <a:close/>
                  <a:moveTo>
                    <a:pt x="70" y="92"/>
                  </a:moveTo>
                  <a:cubicBezTo>
                    <a:pt x="65" y="99"/>
                    <a:pt x="65" y="99"/>
                    <a:pt x="65" y="99"/>
                  </a:cubicBezTo>
                  <a:cubicBezTo>
                    <a:pt x="65" y="99"/>
                    <a:pt x="62" y="87"/>
                    <a:pt x="59" y="79"/>
                  </a:cubicBezTo>
                  <a:cubicBezTo>
                    <a:pt x="56" y="71"/>
                    <a:pt x="59" y="73"/>
                    <a:pt x="61" y="75"/>
                  </a:cubicBezTo>
                  <a:cubicBezTo>
                    <a:pt x="63" y="77"/>
                    <a:pt x="70" y="92"/>
                    <a:pt x="70" y="92"/>
                  </a:cubicBezTo>
                  <a:close/>
                  <a:moveTo>
                    <a:pt x="67" y="71"/>
                  </a:moveTo>
                  <a:cubicBezTo>
                    <a:pt x="67" y="71"/>
                    <a:pt x="67" y="73"/>
                    <a:pt x="68" y="76"/>
                  </a:cubicBezTo>
                  <a:cubicBezTo>
                    <a:pt x="69" y="79"/>
                    <a:pt x="74" y="82"/>
                    <a:pt x="75" y="82"/>
                  </a:cubicBezTo>
                  <a:cubicBezTo>
                    <a:pt x="76" y="82"/>
                    <a:pt x="73" y="89"/>
                    <a:pt x="73" y="89"/>
                  </a:cubicBezTo>
                  <a:cubicBezTo>
                    <a:pt x="62" y="70"/>
                    <a:pt x="62" y="70"/>
                    <a:pt x="62" y="70"/>
                  </a:cubicBezTo>
                  <a:cubicBezTo>
                    <a:pt x="63" y="67"/>
                    <a:pt x="63" y="67"/>
                    <a:pt x="63" y="67"/>
                  </a:cubicBezTo>
                  <a:lnTo>
                    <a:pt x="67" y="71"/>
                  </a:lnTo>
                  <a:close/>
                  <a:moveTo>
                    <a:pt x="14" y="67"/>
                  </a:moveTo>
                  <a:cubicBezTo>
                    <a:pt x="16" y="64"/>
                    <a:pt x="23" y="54"/>
                    <a:pt x="33" y="51"/>
                  </a:cubicBezTo>
                  <a:cubicBezTo>
                    <a:pt x="43" y="48"/>
                    <a:pt x="42" y="59"/>
                    <a:pt x="45" y="61"/>
                  </a:cubicBezTo>
                  <a:cubicBezTo>
                    <a:pt x="48" y="64"/>
                    <a:pt x="52" y="64"/>
                    <a:pt x="55" y="63"/>
                  </a:cubicBezTo>
                  <a:cubicBezTo>
                    <a:pt x="57" y="62"/>
                    <a:pt x="61" y="61"/>
                    <a:pt x="59" y="66"/>
                  </a:cubicBezTo>
                  <a:cubicBezTo>
                    <a:pt x="57" y="71"/>
                    <a:pt x="47" y="74"/>
                    <a:pt x="43" y="68"/>
                  </a:cubicBezTo>
                  <a:cubicBezTo>
                    <a:pt x="38" y="62"/>
                    <a:pt x="38" y="58"/>
                    <a:pt x="30" y="62"/>
                  </a:cubicBezTo>
                  <a:cubicBezTo>
                    <a:pt x="22" y="66"/>
                    <a:pt x="18" y="76"/>
                    <a:pt x="15" y="81"/>
                  </a:cubicBezTo>
                  <a:cubicBezTo>
                    <a:pt x="13" y="85"/>
                    <a:pt x="9" y="93"/>
                    <a:pt x="12" y="101"/>
                  </a:cubicBezTo>
                  <a:cubicBezTo>
                    <a:pt x="12" y="100"/>
                    <a:pt x="0" y="90"/>
                    <a:pt x="14" y="6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2" tIns="60941" rIns="121882" bIns="6094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399" b="0" i="0" u="none" strike="noStrike" kern="1200" cap="none" spc="0" normalizeH="0" baseline="0" noProof="0">
                <a:ln>
                  <a:noFill/>
                </a:ln>
                <a:solidFill>
                  <a:srgbClr val="C00000"/>
                </a:solidFill>
                <a:effectLst/>
                <a:uLnTx/>
                <a:uFillTx/>
                <a:latin typeface="Calibri"/>
                <a:ea typeface="微软雅黑"/>
                <a:cs typeface="+mn-cs"/>
              </a:endParaRPr>
            </a:p>
          </p:txBody>
        </p:sp>
        <p:sp>
          <p:nvSpPr>
            <p:cNvPr id="20" name="Freeform 13"/>
            <p:cNvSpPr>
              <a:spLocks/>
            </p:cNvSpPr>
            <p:nvPr/>
          </p:nvSpPr>
          <p:spPr bwMode="auto">
            <a:xfrm>
              <a:off x="-1303338" y="4681538"/>
              <a:ext cx="41275" cy="41275"/>
            </a:xfrm>
            <a:custGeom>
              <a:avLst/>
              <a:gdLst>
                <a:gd name="T0" fmla="*/ 10 w 11"/>
                <a:gd name="T1" fmla="*/ 3 h 11"/>
                <a:gd name="T2" fmla="*/ 9 w 11"/>
                <a:gd name="T3" fmla="*/ 10 h 11"/>
                <a:gd name="T4" fmla="*/ 2 w 11"/>
                <a:gd name="T5" fmla="*/ 8 h 11"/>
                <a:gd name="T6" fmla="*/ 3 w 11"/>
                <a:gd name="T7" fmla="*/ 1 h 11"/>
                <a:gd name="T8" fmla="*/ 10 w 11"/>
                <a:gd name="T9" fmla="*/ 3 h 11"/>
              </a:gdLst>
              <a:ahLst/>
              <a:cxnLst>
                <a:cxn ang="0">
                  <a:pos x="T0" y="T1"/>
                </a:cxn>
                <a:cxn ang="0">
                  <a:pos x="T2" y="T3"/>
                </a:cxn>
                <a:cxn ang="0">
                  <a:pos x="T4" y="T5"/>
                </a:cxn>
                <a:cxn ang="0">
                  <a:pos x="T6" y="T7"/>
                </a:cxn>
                <a:cxn ang="0">
                  <a:pos x="T8" y="T9"/>
                </a:cxn>
              </a:cxnLst>
              <a:rect l="0" t="0" r="r" b="b"/>
              <a:pathLst>
                <a:path w="11" h="11">
                  <a:moveTo>
                    <a:pt x="10" y="3"/>
                  </a:moveTo>
                  <a:cubicBezTo>
                    <a:pt x="11" y="5"/>
                    <a:pt x="11" y="8"/>
                    <a:pt x="9" y="10"/>
                  </a:cubicBezTo>
                  <a:cubicBezTo>
                    <a:pt x="6" y="11"/>
                    <a:pt x="3" y="11"/>
                    <a:pt x="2" y="8"/>
                  </a:cubicBezTo>
                  <a:cubicBezTo>
                    <a:pt x="0" y="6"/>
                    <a:pt x="0" y="3"/>
                    <a:pt x="3" y="1"/>
                  </a:cubicBezTo>
                  <a:cubicBezTo>
                    <a:pt x="5" y="0"/>
                    <a:pt x="8" y="0"/>
                    <a:pt x="1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2" tIns="60941" rIns="121882" bIns="6094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399" b="0" i="0" u="none" strike="noStrike" kern="1200" cap="none" spc="0" normalizeH="0" baseline="0" noProof="0">
                <a:ln>
                  <a:noFill/>
                </a:ln>
                <a:solidFill>
                  <a:srgbClr val="C00000"/>
                </a:solidFill>
                <a:effectLst/>
                <a:uLnTx/>
                <a:uFillTx/>
                <a:latin typeface="Calibri"/>
                <a:ea typeface="微软雅黑"/>
                <a:cs typeface="+mn-cs"/>
              </a:endParaRPr>
            </a:p>
          </p:txBody>
        </p:sp>
        <p:sp>
          <p:nvSpPr>
            <p:cNvPr id="21" name="Freeform 14"/>
            <p:cNvSpPr>
              <a:spLocks noEditPoints="1"/>
            </p:cNvSpPr>
            <p:nvPr/>
          </p:nvSpPr>
          <p:spPr bwMode="auto">
            <a:xfrm>
              <a:off x="-1376363" y="4170363"/>
              <a:ext cx="363538" cy="598488"/>
            </a:xfrm>
            <a:custGeom>
              <a:avLst/>
              <a:gdLst>
                <a:gd name="T0" fmla="*/ 71 w 96"/>
                <a:gd name="T1" fmla="*/ 140 h 158"/>
                <a:gd name="T2" fmla="*/ 72 w 96"/>
                <a:gd name="T3" fmla="*/ 144 h 158"/>
                <a:gd name="T4" fmla="*/ 53 w 96"/>
                <a:gd name="T5" fmla="*/ 125 h 158"/>
                <a:gd name="T6" fmla="*/ 74 w 96"/>
                <a:gd name="T7" fmla="*/ 125 h 158"/>
                <a:gd name="T8" fmla="*/ 85 w 96"/>
                <a:gd name="T9" fmla="*/ 105 h 158"/>
                <a:gd name="T10" fmla="*/ 80 w 96"/>
                <a:gd name="T11" fmla="*/ 81 h 158"/>
                <a:gd name="T12" fmla="*/ 67 w 96"/>
                <a:gd name="T13" fmla="*/ 60 h 158"/>
                <a:gd name="T14" fmla="*/ 74 w 96"/>
                <a:gd name="T15" fmla="*/ 32 h 158"/>
                <a:gd name="T16" fmla="*/ 47 w 96"/>
                <a:gd name="T17" fmla="*/ 28 h 158"/>
                <a:gd name="T18" fmla="*/ 6 w 96"/>
                <a:gd name="T19" fmla="*/ 24 h 158"/>
                <a:gd name="T20" fmla="*/ 31 w 96"/>
                <a:gd name="T21" fmla="*/ 70 h 158"/>
                <a:gd name="T22" fmla="*/ 20 w 96"/>
                <a:gd name="T23" fmla="*/ 91 h 158"/>
                <a:gd name="T24" fmla="*/ 38 w 96"/>
                <a:gd name="T25" fmla="*/ 100 h 158"/>
                <a:gd name="T26" fmla="*/ 84 w 96"/>
                <a:gd name="T27" fmla="*/ 138 h 158"/>
                <a:gd name="T28" fmla="*/ 47 w 96"/>
                <a:gd name="T29" fmla="*/ 55 h 158"/>
                <a:gd name="T30" fmla="*/ 63 w 96"/>
                <a:gd name="T31" fmla="*/ 37 h 158"/>
                <a:gd name="T32" fmla="*/ 55 w 96"/>
                <a:gd name="T33" fmla="*/ 33 h 158"/>
                <a:gd name="T34" fmla="*/ 40 w 96"/>
                <a:gd name="T35" fmla="*/ 48 h 158"/>
                <a:gd name="T36" fmla="*/ 48 w 96"/>
                <a:gd name="T37" fmla="*/ 34 h 158"/>
                <a:gd name="T38" fmla="*/ 36 w 96"/>
                <a:gd name="T39" fmla="*/ 40 h 158"/>
                <a:gd name="T40" fmla="*/ 17 w 96"/>
                <a:gd name="T41" fmla="*/ 40 h 158"/>
                <a:gd name="T42" fmla="*/ 40 w 96"/>
                <a:gd name="T43" fmla="*/ 13 h 158"/>
                <a:gd name="T44" fmla="*/ 40 w 96"/>
                <a:gd name="T45" fmla="*/ 13 h 158"/>
                <a:gd name="T46" fmla="*/ 35 w 96"/>
                <a:gd name="T47" fmla="*/ 34 h 158"/>
                <a:gd name="T48" fmla="*/ 21 w 96"/>
                <a:gd name="T49" fmla="*/ 19 h 158"/>
                <a:gd name="T50" fmla="*/ 37 w 96"/>
                <a:gd name="T51" fmla="*/ 67 h 158"/>
                <a:gd name="T52" fmla="*/ 9 w 96"/>
                <a:gd name="T53" fmla="*/ 53 h 158"/>
                <a:gd name="T54" fmla="*/ 14 w 96"/>
                <a:gd name="T55" fmla="*/ 26 h 158"/>
                <a:gd name="T56" fmla="*/ 43 w 96"/>
                <a:gd name="T57" fmla="*/ 61 h 158"/>
                <a:gd name="T58" fmla="*/ 52 w 96"/>
                <a:gd name="T59" fmla="*/ 59 h 158"/>
                <a:gd name="T60" fmla="*/ 65 w 96"/>
                <a:gd name="T61" fmla="*/ 59 h 158"/>
                <a:gd name="T62" fmla="*/ 51 w 96"/>
                <a:gd name="T63" fmla="*/ 64 h 158"/>
                <a:gd name="T64" fmla="*/ 25 w 96"/>
                <a:gd name="T65" fmla="*/ 80 h 158"/>
                <a:gd name="T66" fmla="*/ 22 w 96"/>
                <a:gd name="T67" fmla="*/ 87 h 158"/>
                <a:gd name="T68" fmla="*/ 33 w 96"/>
                <a:gd name="T69" fmla="*/ 74 h 158"/>
                <a:gd name="T70" fmla="*/ 27 w 96"/>
                <a:gd name="T71" fmla="*/ 83 h 158"/>
                <a:gd name="T72" fmla="*/ 24 w 96"/>
                <a:gd name="T73" fmla="*/ 91 h 158"/>
                <a:gd name="T74" fmla="*/ 40 w 96"/>
                <a:gd name="T75" fmla="*/ 72 h 158"/>
                <a:gd name="T76" fmla="*/ 57 w 96"/>
                <a:gd name="T77" fmla="*/ 80 h 158"/>
                <a:gd name="T78" fmla="*/ 63 w 96"/>
                <a:gd name="T79" fmla="*/ 79 h 158"/>
                <a:gd name="T80" fmla="*/ 65 w 96"/>
                <a:gd name="T81" fmla="*/ 70 h 158"/>
                <a:gd name="T82" fmla="*/ 64 w 96"/>
                <a:gd name="T83" fmla="*/ 64 h 158"/>
                <a:gd name="T84" fmla="*/ 68 w 96"/>
                <a:gd name="T85" fmla="*/ 75 h 158"/>
                <a:gd name="T86" fmla="*/ 45 w 96"/>
                <a:gd name="T87" fmla="*/ 127 h 158"/>
                <a:gd name="T88" fmla="*/ 45 w 96"/>
                <a:gd name="T89" fmla="*/ 127 h 158"/>
                <a:gd name="T90" fmla="*/ 61 w 96"/>
                <a:gd name="T91" fmla="*/ 114 h 158"/>
                <a:gd name="T92" fmla="*/ 56 w 96"/>
                <a:gd name="T93" fmla="*/ 105 h 158"/>
                <a:gd name="T94" fmla="*/ 83 w 96"/>
                <a:gd name="T95" fmla="*/ 100 h 158"/>
                <a:gd name="T96" fmla="*/ 83 w 96"/>
                <a:gd name="T97" fmla="*/ 100 h 158"/>
                <a:gd name="T98" fmla="*/ 64 w 96"/>
                <a:gd name="T99" fmla="*/ 96 h 158"/>
                <a:gd name="T100" fmla="*/ 59 w 96"/>
                <a:gd name="T101" fmla="*/ 85 h 158"/>
                <a:gd name="T102" fmla="*/ 77 w 96"/>
                <a:gd name="T103" fmla="*/ 85 h 158"/>
                <a:gd name="T104" fmla="*/ 59 w 96"/>
                <a:gd name="T105" fmla="*/ 85 h 158"/>
                <a:gd name="T106" fmla="*/ 43 w 96"/>
                <a:gd name="T107" fmla="*/ 104 h 158"/>
                <a:gd name="T108" fmla="*/ 49 w 96"/>
                <a:gd name="T109" fmla="*/ 108 h 158"/>
                <a:gd name="T110" fmla="*/ 71 w 96"/>
                <a:gd name="T111" fmla="*/ 14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96" h="158">
                  <a:moveTo>
                    <a:pt x="84" y="138"/>
                  </a:moveTo>
                  <a:cubicBezTo>
                    <a:pt x="84" y="128"/>
                    <a:pt x="76" y="126"/>
                    <a:pt x="72" y="128"/>
                  </a:cubicBezTo>
                  <a:cubicBezTo>
                    <a:pt x="68" y="130"/>
                    <a:pt x="67" y="135"/>
                    <a:pt x="71" y="140"/>
                  </a:cubicBezTo>
                  <a:cubicBezTo>
                    <a:pt x="73" y="143"/>
                    <a:pt x="78" y="142"/>
                    <a:pt x="74" y="138"/>
                  </a:cubicBezTo>
                  <a:cubicBezTo>
                    <a:pt x="71" y="135"/>
                    <a:pt x="72" y="131"/>
                    <a:pt x="76" y="131"/>
                  </a:cubicBezTo>
                  <a:cubicBezTo>
                    <a:pt x="82" y="132"/>
                    <a:pt x="79" y="144"/>
                    <a:pt x="72" y="144"/>
                  </a:cubicBezTo>
                  <a:cubicBezTo>
                    <a:pt x="64" y="144"/>
                    <a:pt x="59" y="139"/>
                    <a:pt x="58" y="133"/>
                  </a:cubicBezTo>
                  <a:cubicBezTo>
                    <a:pt x="58" y="133"/>
                    <a:pt x="51" y="135"/>
                    <a:pt x="50" y="130"/>
                  </a:cubicBezTo>
                  <a:cubicBezTo>
                    <a:pt x="49" y="126"/>
                    <a:pt x="53" y="125"/>
                    <a:pt x="53" y="125"/>
                  </a:cubicBezTo>
                  <a:cubicBezTo>
                    <a:pt x="53" y="125"/>
                    <a:pt x="56" y="123"/>
                    <a:pt x="62" y="127"/>
                  </a:cubicBezTo>
                  <a:cubicBezTo>
                    <a:pt x="62" y="126"/>
                    <a:pt x="59" y="116"/>
                    <a:pt x="65" y="118"/>
                  </a:cubicBezTo>
                  <a:cubicBezTo>
                    <a:pt x="70" y="121"/>
                    <a:pt x="74" y="125"/>
                    <a:pt x="74" y="125"/>
                  </a:cubicBezTo>
                  <a:cubicBezTo>
                    <a:pt x="74" y="125"/>
                    <a:pt x="74" y="115"/>
                    <a:pt x="79" y="115"/>
                  </a:cubicBezTo>
                  <a:cubicBezTo>
                    <a:pt x="85" y="115"/>
                    <a:pt x="88" y="116"/>
                    <a:pt x="88" y="116"/>
                  </a:cubicBezTo>
                  <a:cubicBezTo>
                    <a:pt x="88" y="116"/>
                    <a:pt x="83" y="112"/>
                    <a:pt x="85" y="105"/>
                  </a:cubicBezTo>
                  <a:cubicBezTo>
                    <a:pt x="88" y="97"/>
                    <a:pt x="96" y="97"/>
                    <a:pt x="96" y="97"/>
                  </a:cubicBezTo>
                  <a:cubicBezTo>
                    <a:pt x="96" y="97"/>
                    <a:pt x="82" y="94"/>
                    <a:pt x="84" y="81"/>
                  </a:cubicBezTo>
                  <a:cubicBezTo>
                    <a:pt x="84" y="81"/>
                    <a:pt x="82" y="82"/>
                    <a:pt x="80" y="81"/>
                  </a:cubicBezTo>
                  <a:cubicBezTo>
                    <a:pt x="77" y="81"/>
                    <a:pt x="73" y="78"/>
                    <a:pt x="73" y="78"/>
                  </a:cubicBezTo>
                  <a:cubicBezTo>
                    <a:pt x="73" y="78"/>
                    <a:pt x="83" y="71"/>
                    <a:pt x="81" y="65"/>
                  </a:cubicBezTo>
                  <a:cubicBezTo>
                    <a:pt x="79" y="61"/>
                    <a:pt x="67" y="60"/>
                    <a:pt x="67" y="60"/>
                  </a:cubicBezTo>
                  <a:cubicBezTo>
                    <a:pt x="67" y="60"/>
                    <a:pt x="72" y="52"/>
                    <a:pt x="75" y="52"/>
                  </a:cubicBezTo>
                  <a:cubicBezTo>
                    <a:pt x="75" y="52"/>
                    <a:pt x="69" y="46"/>
                    <a:pt x="70" y="42"/>
                  </a:cubicBezTo>
                  <a:cubicBezTo>
                    <a:pt x="71" y="38"/>
                    <a:pt x="74" y="32"/>
                    <a:pt x="74" y="32"/>
                  </a:cubicBezTo>
                  <a:cubicBezTo>
                    <a:pt x="74" y="32"/>
                    <a:pt x="69" y="35"/>
                    <a:pt x="64" y="33"/>
                  </a:cubicBezTo>
                  <a:cubicBezTo>
                    <a:pt x="59" y="32"/>
                    <a:pt x="57" y="22"/>
                    <a:pt x="57" y="22"/>
                  </a:cubicBezTo>
                  <a:cubicBezTo>
                    <a:pt x="57" y="22"/>
                    <a:pt x="51" y="28"/>
                    <a:pt x="47" y="28"/>
                  </a:cubicBezTo>
                  <a:cubicBezTo>
                    <a:pt x="43" y="28"/>
                    <a:pt x="41" y="21"/>
                    <a:pt x="42" y="19"/>
                  </a:cubicBezTo>
                  <a:cubicBezTo>
                    <a:pt x="43" y="17"/>
                    <a:pt x="45" y="5"/>
                    <a:pt x="37" y="3"/>
                  </a:cubicBezTo>
                  <a:cubicBezTo>
                    <a:pt x="28" y="0"/>
                    <a:pt x="11" y="4"/>
                    <a:pt x="6" y="24"/>
                  </a:cubicBezTo>
                  <a:cubicBezTo>
                    <a:pt x="0" y="44"/>
                    <a:pt x="6" y="66"/>
                    <a:pt x="16" y="67"/>
                  </a:cubicBezTo>
                  <a:cubicBezTo>
                    <a:pt x="25" y="69"/>
                    <a:pt x="28" y="62"/>
                    <a:pt x="30" y="63"/>
                  </a:cubicBezTo>
                  <a:cubicBezTo>
                    <a:pt x="33" y="64"/>
                    <a:pt x="34" y="67"/>
                    <a:pt x="31" y="70"/>
                  </a:cubicBezTo>
                  <a:cubicBezTo>
                    <a:pt x="27" y="72"/>
                    <a:pt x="23" y="72"/>
                    <a:pt x="23" y="75"/>
                  </a:cubicBezTo>
                  <a:cubicBezTo>
                    <a:pt x="23" y="75"/>
                    <a:pt x="15" y="74"/>
                    <a:pt x="18" y="82"/>
                  </a:cubicBezTo>
                  <a:cubicBezTo>
                    <a:pt x="18" y="82"/>
                    <a:pt x="15" y="88"/>
                    <a:pt x="20" y="91"/>
                  </a:cubicBezTo>
                  <a:cubicBezTo>
                    <a:pt x="20" y="91"/>
                    <a:pt x="22" y="97"/>
                    <a:pt x="26" y="96"/>
                  </a:cubicBezTo>
                  <a:cubicBezTo>
                    <a:pt x="30" y="94"/>
                    <a:pt x="37" y="93"/>
                    <a:pt x="40" y="93"/>
                  </a:cubicBezTo>
                  <a:cubicBezTo>
                    <a:pt x="43" y="94"/>
                    <a:pt x="43" y="100"/>
                    <a:pt x="38" y="100"/>
                  </a:cubicBezTo>
                  <a:cubicBezTo>
                    <a:pt x="33" y="100"/>
                    <a:pt x="28" y="99"/>
                    <a:pt x="26" y="109"/>
                  </a:cubicBezTo>
                  <a:cubicBezTo>
                    <a:pt x="24" y="118"/>
                    <a:pt x="30" y="135"/>
                    <a:pt x="47" y="147"/>
                  </a:cubicBezTo>
                  <a:cubicBezTo>
                    <a:pt x="65" y="158"/>
                    <a:pt x="83" y="148"/>
                    <a:pt x="84" y="138"/>
                  </a:cubicBezTo>
                  <a:close/>
                  <a:moveTo>
                    <a:pt x="66" y="46"/>
                  </a:moveTo>
                  <a:cubicBezTo>
                    <a:pt x="66" y="49"/>
                    <a:pt x="59" y="53"/>
                    <a:pt x="50" y="56"/>
                  </a:cubicBezTo>
                  <a:cubicBezTo>
                    <a:pt x="42" y="59"/>
                    <a:pt x="47" y="55"/>
                    <a:pt x="47" y="55"/>
                  </a:cubicBezTo>
                  <a:cubicBezTo>
                    <a:pt x="65" y="41"/>
                    <a:pt x="65" y="41"/>
                    <a:pt x="65" y="41"/>
                  </a:cubicBezTo>
                  <a:cubicBezTo>
                    <a:pt x="65" y="41"/>
                    <a:pt x="66" y="43"/>
                    <a:pt x="66" y="46"/>
                  </a:cubicBezTo>
                  <a:close/>
                  <a:moveTo>
                    <a:pt x="63" y="37"/>
                  </a:moveTo>
                  <a:cubicBezTo>
                    <a:pt x="44" y="51"/>
                    <a:pt x="44" y="51"/>
                    <a:pt x="44" y="51"/>
                  </a:cubicBezTo>
                  <a:cubicBezTo>
                    <a:pt x="44" y="51"/>
                    <a:pt x="39" y="53"/>
                    <a:pt x="44" y="47"/>
                  </a:cubicBezTo>
                  <a:cubicBezTo>
                    <a:pt x="49" y="40"/>
                    <a:pt x="55" y="33"/>
                    <a:pt x="55" y="33"/>
                  </a:cubicBezTo>
                  <a:lnTo>
                    <a:pt x="63" y="37"/>
                  </a:lnTo>
                  <a:close/>
                  <a:moveTo>
                    <a:pt x="48" y="34"/>
                  </a:moveTo>
                  <a:cubicBezTo>
                    <a:pt x="40" y="48"/>
                    <a:pt x="40" y="48"/>
                    <a:pt x="40" y="48"/>
                  </a:cubicBezTo>
                  <a:cubicBezTo>
                    <a:pt x="40" y="48"/>
                    <a:pt x="37" y="51"/>
                    <a:pt x="39" y="45"/>
                  </a:cubicBezTo>
                  <a:cubicBezTo>
                    <a:pt x="41" y="39"/>
                    <a:pt x="43" y="32"/>
                    <a:pt x="43" y="32"/>
                  </a:cubicBezTo>
                  <a:lnTo>
                    <a:pt x="48" y="34"/>
                  </a:lnTo>
                  <a:close/>
                  <a:moveTo>
                    <a:pt x="29" y="47"/>
                  </a:moveTo>
                  <a:cubicBezTo>
                    <a:pt x="25" y="43"/>
                    <a:pt x="30" y="36"/>
                    <a:pt x="30" y="36"/>
                  </a:cubicBezTo>
                  <a:cubicBezTo>
                    <a:pt x="36" y="40"/>
                    <a:pt x="36" y="40"/>
                    <a:pt x="36" y="40"/>
                  </a:cubicBezTo>
                  <a:cubicBezTo>
                    <a:pt x="36" y="40"/>
                    <a:pt x="33" y="52"/>
                    <a:pt x="29" y="47"/>
                  </a:cubicBezTo>
                  <a:close/>
                  <a:moveTo>
                    <a:pt x="22" y="50"/>
                  </a:moveTo>
                  <a:cubicBezTo>
                    <a:pt x="22" y="50"/>
                    <a:pt x="15" y="43"/>
                    <a:pt x="17" y="40"/>
                  </a:cubicBezTo>
                  <a:cubicBezTo>
                    <a:pt x="19" y="37"/>
                    <a:pt x="25" y="39"/>
                    <a:pt x="25" y="39"/>
                  </a:cubicBezTo>
                  <a:lnTo>
                    <a:pt x="22" y="50"/>
                  </a:lnTo>
                  <a:close/>
                  <a:moveTo>
                    <a:pt x="40" y="13"/>
                  </a:moveTo>
                  <a:cubicBezTo>
                    <a:pt x="41" y="16"/>
                    <a:pt x="41" y="18"/>
                    <a:pt x="36" y="17"/>
                  </a:cubicBezTo>
                  <a:cubicBezTo>
                    <a:pt x="31" y="17"/>
                    <a:pt x="36" y="9"/>
                    <a:pt x="36" y="9"/>
                  </a:cubicBezTo>
                  <a:cubicBezTo>
                    <a:pt x="36" y="9"/>
                    <a:pt x="40" y="11"/>
                    <a:pt x="40" y="13"/>
                  </a:cubicBezTo>
                  <a:close/>
                  <a:moveTo>
                    <a:pt x="31" y="19"/>
                  </a:moveTo>
                  <a:cubicBezTo>
                    <a:pt x="32" y="22"/>
                    <a:pt x="36" y="20"/>
                    <a:pt x="37" y="21"/>
                  </a:cubicBezTo>
                  <a:cubicBezTo>
                    <a:pt x="42" y="24"/>
                    <a:pt x="38" y="33"/>
                    <a:pt x="35" y="34"/>
                  </a:cubicBezTo>
                  <a:cubicBezTo>
                    <a:pt x="31" y="35"/>
                    <a:pt x="31" y="28"/>
                    <a:pt x="31" y="28"/>
                  </a:cubicBezTo>
                  <a:cubicBezTo>
                    <a:pt x="31" y="28"/>
                    <a:pt x="26" y="36"/>
                    <a:pt x="20" y="35"/>
                  </a:cubicBezTo>
                  <a:cubicBezTo>
                    <a:pt x="15" y="33"/>
                    <a:pt x="18" y="27"/>
                    <a:pt x="21" y="19"/>
                  </a:cubicBezTo>
                  <a:cubicBezTo>
                    <a:pt x="24" y="11"/>
                    <a:pt x="30" y="8"/>
                    <a:pt x="30" y="8"/>
                  </a:cubicBezTo>
                  <a:cubicBezTo>
                    <a:pt x="30" y="8"/>
                    <a:pt x="30" y="17"/>
                    <a:pt x="31" y="19"/>
                  </a:cubicBezTo>
                  <a:close/>
                  <a:moveTo>
                    <a:pt x="37" y="67"/>
                  </a:moveTo>
                  <a:cubicBezTo>
                    <a:pt x="37" y="67"/>
                    <a:pt x="38" y="64"/>
                    <a:pt x="34" y="60"/>
                  </a:cubicBezTo>
                  <a:cubicBezTo>
                    <a:pt x="30" y="56"/>
                    <a:pt x="26" y="58"/>
                    <a:pt x="21" y="62"/>
                  </a:cubicBezTo>
                  <a:cubicBezTo>
                    <a:pt x="17" y="65"/>
                    <a:pt x="12" y="61"/>
                    <a:pt x="9" y="53"/>
                  </a:cubicBezTo>
                  <a:cubicBezTo>
                    <a:pt x="6" y="46"/>
                    <a:pt x="5" y="26"/>
                    <a:pt x="12" y="17"/>
                  </a:cubicBezTo>
                  <a:cubicBezTo>
                    <a:pt x="19" y="7"/>
                    <a:pt x="29" y="6"/>
                    <a:pt x="29" y="6"/>
                  </a:cubicBezTo>
                  <a:cubicBezTo>
                    <a:pt x="18" y="9"/>
                    <a:pt x="17" y="17"/>
                    <a:pt x="14" y="26"/>
                  </a:cubicBezTo>
                  <a:cubicBezTo>
                    <a:pt x="12" y="35"/>
                    <a:pt x="14" y="44"/>
                    <a:pt x="17" y="50"/>
                  </a:cubicBezTo>
                  <a:cubicBezTo>
                    <a:pt x="20" y="56"/>
                    <a:pt x="25" y="53"/>
                    <a:pt x="31" y="51"/>
                  </a:cubicBezTo>
                  <a:cubicBezTo>
                    <a:pt x="37" y="50"/>
                    <a:pt x="42" y="53"/>
                    <a:pt x="43" y="61"/>
                  </a:cubicBezTo>
                  <a:cubicBezTo>
                    <a:pt x="44" y="69"/>
                    <a:pt x="37" y="67"/>
                    <a:pt x="37" y="67"/>
                  </a:cubicBezTo>
                  <a:close/>
                  <a:moveTo>
                    <a:pt x="46" y="64"/>
                  </a:moveTo>
                  <a:cubicBezTo>
                    <a:pt x="46" y="64"/>
                    <a:pt x="49" y="60"/>
                    <a:pt x="52" y="59"/>
                  </a:cubicBezTo>
                  <a:cubicBezTo>
                    <a:pt x="55" y="58"/>
                    <a:pt x="68" y="51"/>
                    <a:pt x="68" y="51"/>
                  </a:cubicBezTo>
                  <a:cubicBezTo>
                    <a:pt x="65" y="59"/>
                    <a:pt x="65" y="59"/>
                    <a:pt x="65" y="59"/>
                  </a:cubicBezTo>
                  <a:cubicBezTo>
                    <a:pt x="65" y="59"/>
                    <a:pt x="65" y="59"/>
                    <a:pt x="65" y="59"/>
                  </a:cubicBezTo>
                  <a:cubicBezTo>
                    <a:pt x="65" y="59"/>
                    <a:pt x="65" y="59"/>
                    <a:pt x="65" y="59"/>
                  </a:cubicBezTo>
                  <a:cubicBezTo>
                    <a:pt x="65" y="59"/>
                    <a:pt x="64" y="59"/>
                    <a:pt x="60" y="59"/>
                  </a:cubicBezTo>
                  <a:cubicBezTo>
                    <a:pt x="54" y="59"/>
                    <a:pt x="51" y="64"/>
                    <a:pt x="51" y="64"/>
                  </a:cubicBezTo>
                  <a:lnTo>
                    <a:pt x="46" y="64"/>
                  </a:lnTo>
                  <a:close/>
                  <a:moveTo>
                    <a:pt x="21" y="78"/>
                  </a:moveTo>
                  <a:cubicBezTo>
                    <a:pt x="22" y="77"/>
                    <a:pt x="27" y="79"/>
                    <a:pt x="25" y="80"/>
                  </a:cubicBezTo>
                  <a:cubicBezTo>
                    <a:pt x="21" y="83"/>
                    <a:pt x="21" y="79"/>
                    <a:pt x="21" y="78"/>
                  </a:cubicBezTo>
                  <a:close/>
                  <a:moveTo>
                    <a:pt x="19" y="86"/>
                  </a:moveTo>
                  <a:cubicBezTo>
                    <a:pt x="19" y="85"/>
                    <a:pt x="22" y="85"/>
                    <a:pt x="22" y="87"/>
                  </a:cubicBezTo>
                  <a:cubicBezTo>
                    <a:pt x="22" y="88"/>
                    <a:pt x="20" y="88"/>
                    <a:pt x="19" y="86"/>
                  </a:cubicBezTo>
                  <a:close/>
                  <a:moveTo>
                    <a:pt x="27" y="83"/>
                  </a:moveTo>
                  <a:cubicBezTo>
                    <a:pt x="25" y="79"/>
                    <a:pt x="33" y="74"/>
                    <a:pt x="33" y="74"/>
                  </a:cubicBezTo>
                  <a:cubicBezTo>
                    <a:pt x="33" y="82"/>
                    <a:pt x="41" y="78"/>
                    <a:pt x="41" y="78"/>
                  </a:cubicBezTo>
                  <a:cubicBezTo>
                    <a:pt x="37" y="80"/>
                    <a:pt x="37" y="89"/>
                    <a:pt x="37" y="89"/>
                  </a:cubicBezTo>
                  <a:cubicBezTo>
                    <a:pt x="34" y="89"/>
                    <a:pt x="28" y="87"/>
                    <a:pt x="27" y="83"/>
                  </a:cubicBezTo>
                  <a:close/>
                  <a:moveTo>
                    <a:pt x="24" y="91"/>
                  </a:moveTo>
                  <a:cubicBezTo>
                    <a:pt x="24" y="88"/>
                    <a:pt x="27" y="89"/>
                    <a:pt x="28" y="90"/>
                  </a:cubicBezTo>
                  <a:cubicBezTo>
                    <a:pt x="28" y="94"/>
                    <a:pt x="25" y="93"/>
                    <a:pt x="24" y="91"/>
                  </a:cubicBezTo>
                  <a:close/>
                  <a:moveTo>
                    <a:pt x="41" y="86"/>
                  </a:moveTo>
                  <a:cubicBezTo>
                    <a:pt x="40" y="86"/>
                    <a:pt x="48" y="80"/>
                    <a:pt x="47" y="77"/>
                  </a:cubicBezTo>
                  <a:cubicBezTo>
                    <a:pt x="46" y="73"/>
                    <a:pt x="40" y="72"/>
                    <a:pt x="40" y="72"/>
                  </a:cubicBezTo>
                  <a:cubicBezTo>
                    <a:pt x="50" y="65"/>
                    <a:pt x="55" y="74"/>
                    <a:pt x="53" y="81"/>
                  </a:cubicBezTo>
                  <a:cubicBezTo>
                    <a:pt x="51" y="88"/>
                    <a:pt x="42" y="86"/>
                    <a:pt x="41" y="86"/>
                  </a:cubicBezTo>
                  <a:close/>
                  <a:moveTo>
                    <a:pt x="57" y="80"/>
                  </a:moveTo>
                  <a:cubicBezTo>
                    <a:pt x="57" y="80"/>
                    <a:pt x="57" y="80"/>
                    <a:pt x="57" y="80"/>
                  </a:cubicBezTo>
                  <a:cubicBezTo>
                    <a:pt x="57" y="80"/>
                    <a:pt x="57" y="80"/>
                    <a:pt x="57" y="80"/>
                  </a:cubicBezTo>
                  <a:cubicBezTo>
                    <a:pt x="58" y="80"/>
                    <a:pt x="61" y="81"/>
                    <a:pt x="63" y="79"/>
                  </a:cubicBezTo>
                  <a:cubicBezTo>
                    <a:pt x="66" y="77"/>
                    <a:pt x="67" y="73"/>
                    <a:pt x="67" y="73"/>
                  </a:cubicBezTo>
                  <a:cubicBezTo>
                    <a:pt x="67" y="73"/>
                    <a:pt x="73" y="71"/>
                    <a:pt x="71" y="69"/>
                  </a:cubicBezTo>
                  <a:cubicBezTo>
                    <a:pt x="70" y="68"/>
                    <a:pt x="66" y="70"/>
                    <a:pt x="65" y="70"/>
                  </a:cubicBezTo>
                  <a:cubicBezTo>
                    <a:pt x="64" y="64"/>
                    <a:pt x="55" y="67"/>
                    <a:pt x="52" y="68"/>
                  </a:cubicBezTo>
                  <a:cubicBezTo>
                    <a:pt x="49" y="70"/>
                    <a:pt x="57" y="64"/>
                    <a:pt x="58" y="63"/>
                  </a:cubicBezTo>
                  <a:cubicBezTo>
                    <a:pt x="59" y="62"/>
                    <a:pt x="62" y="61"/>
                    <a:pt x="64" y="64"/>
                  </a:cubicBezTo>
                  <a:cubicBezTo>
                    <a:pt x="65" y="67"/>
                    <a:pt x="66" y="65"/>
                    <a:pt x="68" y="65"/>
                  </a:cubicBezTo>
                  <a:cubicBezTo>
                    <a:pt x="69" y="65"/>
                    <a:pt x="76" y="66"/>
                    <a:pt x="77" y="68"/>
                  </a:cubicBezTo>
                  <a:cubicBezTo>
                    <a:pt x="78" y="74"/>
                    <a:pt x="68" y="74"/>
                    <a:pt x="68" y="75"/>
                  </a:cubicBezTo>
                  <a:cubicBezTo>
                    <a:pt x="68" y="76"/>
                    <a:pt x="69" y="80"/>
                    <a:pt x="64" y="81"/>
                  </a:cubicBezTo>
                  <a:cubicBezTo>
                    <a:pt x="59" y="83"/>
                    <a:pt x="58" y="80"/>
                    <a:pt x="57" y="80"/>
                  </a:cubicBezTo>
                  <a:close/>
                  <a:moveTo>
                    <a:pt x="45" y="127"/>
                  </a:moveTo>
                  <a:cubicBezTo>
                    <a:pt x="39" y="116"/>
                    <a:pt x="43" y="114"/>
                    <a:pt x="43" y="114"/>
                  </a:cubicBezTo>
                  <a:cubicBezTo>
                    <a:pt x="50" y="122"/>
                    <a:pt x="50" y="122"/>
                    <a:pt x="50" y="122"/>
                  </a:cubicBezTo>
                  <a:lnTo>
                    <a:pt x="45" y="127"/>
                  </a:lnTo>
                  <a:close/>
                  <a:moveTo>
                    <a:pt x="55" y="121"/>
                  </a:moveTo>
                  <a:cubicBezTo>
                    <a:pt x="55" y="121"/>
                    <a:pt x="47" y="114"/>
                    <a:pt x="50" y="112"/>
                  </a:cubicBezTo>
                  <a:cubicBezTo>
                    <a:pt x="52" y="111"/>
                    <a:pt x="56" y="110"/>
                    <a:pt x="61" y="114"/>
                  </a:cubicBezTo>
                  <a:lnTo>
                    <a:pt x="55" y="121"/>
                  </a:lnTo>
                  <a:close/>
                  <a:moveTo>
                    <a:pt x="71" y="117"/>
                  </a:moveTo>
                  <a:cubicBezTo>
                    <a:pt x="71" y="117"/>
                    <a:pt x="57" y="106"/>
                    <a:pt x="56" y="105"/>
                  </a:cubicBezTo>
                  <a:cubicBezTo>
                    <a:pt x="56" y="103"/>
                    <a:pt x="75" y="111"/>
                    <a:pt x="75" y="111"/>
                  </a:cubicBezTo>
                  <a:lnTo>
                    <a:pt x="71" y="117"/>
                  </a:lnTo>
                  <a:close/>
                  <a:moveTo>
                    <a:pt x="83" y="100"/>
                  </a:moveTo>
                  <a:cubicBezTo>
                    <a:pt x="79" y="108"/>
                    <a:pt x="79" y="108"/>
                    <a:pt x="79" y="108"/>
                  </a:cubicBezTo>
                  <a:cubicBezTo>
                    <a:pt x="58" y="100"/>
                    <a:pt x="58" y="100"/>
                    <a:pt x="58" y="100"/>
                  </a:cubicBezTo>
                  <a:lnTo>
                    <a:pt x="83" y="100"/>
                  </a:lnTo>
                  <a:close/>
                  <a:moveTo>
                    <a:pt x="80" y="90"/>
                  </a:moveTo>
                  <a:cubicBezTo>
                    <a:pt x="85" y="96"/>
                    <a:pt x="85" y="96"/>
                    <a:pt x="85" y="96"/>
                  </a:cubicBezTo>
                  <a:cubicBezTo>
                    <a:pt x="85" y="96"/>
                    <a:pt x="72" y="96"/>
                    <a:pt x="64" y="96"/>
                  </a:cubicBezTo>
                  <a:cubicBezTo>
                    <a:pt x="55" y="96"/>
                    <a:pt x="58" y="93"/>
                    <a:pt x="61" y="93"/>
                  </a:cubicBezTo>
                  <a:cubicBezTo>
                    <a:pt x="64" y="92"/>
                    <a:pt x="80" y="90"/>
                    <a:pt x="80" y="90"/>
                  </a:cubicBezTo>
                  <a:close/>
                  <a:moveTo>
                    <a:pt x="59" y="85"/>
                  </a:moveTo>
                  <a:cubicBezTo>
                    <a:pt x="59" y="85"/>
                    <a:pt x="61" y="86"/>
                    <a:pt x="64" y="86"/>
                  </a:cubicBezTo>
                  <a:cubicBezTo>
                    <a:pt x="67" y="86"/>
                    <a:pt x="71" y="83"/>
                    <a:pt x="72" y="81"/>
                  </a:cubicBezTo>
                  <a:cubicBezTo>
                    <a:pt x="72" y="80"/>
                    <a:pt x="77" y="85"/>
                    <a:pt x="77" y="85"/>
                  </a:cubicBezTo>
                  <a:cubicBezTo>
                    <a:pt x="56" y="90"/>
                    <a:pt x="56" y="90"/>
                    <a:pt x="56" y="90"/>
                  </a:cubicBezTo>
                  <a:cubicBezTo>
                    <a:pt x="54" y="88"/>
                    <a:pt x="54" y="88"/>
                    <a:pt x="54" y="88"/>
                  </a:cubicBezTo>
                  <a:lnTo>
                    <a:pt x="59" y="85"/>
                  </a:lnTo>
                  <a:close/>
                  <a:moveTo>
                    <a:pt x="39" y="134"/>
                  </a:moveTo>
                  <a:cubicBezTo>
                    <a:pt x="37" y="132"/>
                    <a:pt x="29" y="122"/>
                    <a:pt x="29" y="112"/>
                  </a:cubicBezTo>
                  <a:cubicBezTo>
                    <a:pt x="29" y="102"/>
                    <a:pt x="39" y="106"/>
                    <a:pt x="43" y="104"/>
                  </a:cubicBezTo>
                  <a:cubicBezTo>
                    <a:pt x="46" y="102"/>
                    <a:pt x="47" y="98"/>
                    <a:pt x="47" y="95"/>
                  </a:cubicBezTo>
                  <a:cubicBezTo>
                    <a:pt x="47" y="92"/>
                    <a:pt x="47" y="88"/>
                    <a:pt x="52" y="92"/>
                  </a:cubicBezTo>
                  <a:cubicBezTo>
                    <a:pt x="56" y="96"/>
                    <a:pt x="56" y="105"/>
                    <a:pt x="49" y="108"/>
                  </a:cubicBezTo>
                  <a:cubicBezTo>
                    <a:pt x="41" y="110"/>
                    <a:pt x="38" y="110"/>
                    <a:pt x="39" y="118"/>
                  </a:cubicBezTo>
                  <a:cubicBezTo>
                    <a:pt x="41" y="127"/>
                    <a:pt x="48" y="134"/>
                    <a:pt x="52" y="138"/>
                  </a:cubicBezTo>
                  <a:cubicBezTo>
                    <a:pt x="56" y="142"/>
                    <a:pt x="62" y="148"/>
                    <a:pt x="71" y="148"/>
                  </a:cubicBezTo>
                  <a:cubicBezTo>
                    <a:pt x="70" y="147"/>
                    <a:pt x="57" y="156"/>
                    <a:pt x="39" y="1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2" tIns="60941" rIns="121882" bIns="6094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399" b="0" i="0" u="none" strike="noStrike" kern="1200" cap="none" spc="0" normalizeH="0" baseline="0" noProof="0">
                <a:ln>
                  <a:noFill/>
                </a:ln>
                <a:solidFill>
                  <a:srgbClr val="C00000"/>
                </a:solidFill>
                <a:effectLst/>
                <a:uLnTx/>
                <a:uFillTx/>
                <a:latin typeface="Calibri"/>
                <a:ea typeface="微软雅黑"/>
                <a:cs typeface="+mn-cs"/>
              </a:endParaRPr>
            </a:p>
          </p:txBody>
        </p:sp>
        <p:sp>
          <p:nvSpPr>
            <p:cNvPr id="22" name="Freeform 15"/>
            <p:cNvSpPr>
              <a:spLocks/>
            </p:cNvSpPr>
            <p:nvPr/>
          </p:nvSpPr>
          <p:spPr bwMode="auto">
            <a:xfrm>
              <a:off x="-1428750" y="4291013"/>
              <a:ext cx="46038" cy="46038"/>
            </a:xfrm>
            <a:custGeom>
              <a:avLst/>
              <a:gdLst>
                <a:gd name="T0" fmla="*/ 4 w 12"/>
                <a:gd name="T1" fmla="*/ 1 h 12"/>
                <a:gd name="T2" fmla="*/ 11 w 12"/>
                <a:gd name="T3" fmla="*/ 4 h 12"/>
                <a:gd name="T4" fmla="*/ 7 w 12"/>
                <a:gd name="T5" fmla="*/ 11 h 12"/>
                <a:gd name="T6" fmla="*/ 1 w 12"/>
                <a:gd name="T7" fmla="*/ 8 h 12"/>
                <a:gd name="T8" fmla="*/ 4 w 12"/>
                <a:gd name="T9" fmla="*/ 1 h 12"/>
              </a:gdLst>
              <a:ahLst/>
              <a:cxnLst>
                <a:cxn ang="0">
                  <a:pos x="T0" y="T1"/>
                </a:cxn>
                <a:cxn ang="0">
                  <a:pos x="T2" y="T3"/>
                </a:cxn>
                <a:cxn ang="0">
                  <a:pos x="T4" y="T5"/>
                </a:cxn>
                <a:cxn ang="0">
                  <a:pos x="T6" y="T7"/>
                </a:cxn>
                <a:cxn ang="0">
                  <a:pos x="T8" y="T9"/>
                </a:cxn>
              </a:cxnLst>
              <a:rect l="0" t="0" r="r" b="b"/>
              <a:pathLst>
                <a:path w="12" h="12">
                  <a:moveTo>
                    <a:pt x="4" y="1"/>
                  </a:moveTo>
                  <a:cubicBezTo>
                    <a:pt x="7" y="0"/>
                    <a:pt x="10" y="2"/>
                    <a:pt x="11" y="4"/>
                  </a:cubicBezTo>
                  <a:cubicBezTo>
                    <a:pt x="12" y="7"/>
                    <a:pt x="10" y="10"/>
                    <a:pt x="7" y="11"/>
                  </a:cubicBezTo>
                  <a:cubicBezTo>
                    <a:pt x="5" y="12"/>
                    <a:pt x="2" y="10"/>
                    <a:pt x="1" y="8"/>
                  </a:cubicBezTo>
                  <a:cubicBezTo>
                    <a:pt x="0" y="5"/>
                    <a:pt x="2" y="2"/>
                    <a:pt x="4"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2" tIns="60941" rIns="121882" bIns="6094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399" b="0" i="0" u="none" strike="noStrike" kern="1200" cap="none" spc="0" normalizeH="0" baseline="0" noProof="0">
                <a:ln>
                  <a:noFill/>
                </a:ln>
                <a:solidFill>
                  <a:srgbClr val="C00000"/>
                </a:solidFill>
                <a:effectLst/>
                <a:uLnTx/>
                <a:uFillTx/>
                <a:latin typeface="Calibri"/>
                <a:ea typeface="微软雅黑"/>
                <a:cs typeface="+mn-cs"/>
              </a:endParaRPr>
            </a:p>
          </p:txBody>
        </p:sp>
      </p:grpSp>
      <p:grpSp>
        <p:nvGrpSpPr>
          <p:cNvPr id="33" name="组合 32"/>
          <p:cNvGrpSpPr/>
          <p:nvPr/>
        </p:nvGrpSpPr>
        <p:grpSpPr>
          <a:xfrm>
            <a:off x="8331569" y="1538418"/>
            <a:ext cx="3046254" cy="2937028"/>
            <a:chOff x="-2208213" y="4006850"/>
            <a:chExt cx="1195388" cy="1152526"/>
          </a:xfrm>
          <a:solidFill>
            <a:srgbClr val="C00000"/>
          </a:solidFill>
        </p:grpSpPr>
        <p:sp>
          <p:nvSpPr>
            <p:cNvPr id="35" name="Freeform 5"/>
            <p:cNvSpPr>
              <a:spLocks noEditPoints="1"/>
            </p:cNvSpPr>
            <p:nvPr/>
          </p:nvSpPr>
          <p:spPr bwMode="auto">
            <a:xfrm>
              <a:off x="-1901825" y="4306888"/>
              <a:ext cx="579438" cy="582613"/>
            </a:xfrm>
            <a:custGeom>
              <a:avLst/>
              <a:gdLst>
                <a:gd name="T0" fmla="*/ 77 w 153"/>
                <a:gd name="T1" fmla="*/ 154 h 154"/>
                <a:gd name="T2" fmla="*/ 0 w 153"/>
                <a:gd name="T3" fmla="*/ 77 h 154"/>
                <a:gd name="T4" fmla="*/ 77 w 153"/>
                <a:gd name="T5" fmla="*/ 0 h 154"/>
                <a:gd name="T6" fmla="*/ 153 w 153"/>
                <a:gd name="T7" fmla="*/ 77 h 154"/>
                <a:gd name="T8" fmla="*/ 77 w 153"/>
                <a:gd name="T9" fmla="*/ 154 h 154"/>
                <a:gd name="T10" fmla="*/ 77 w 153"/>
                <a:gd name="T11" fmla="*/ 2 h 154"/>
                <a:gd name="T12" fmla="*/ 2 w 153"/>
                <a:gd name="T13" fmla="*/ 77 h 154"/>
                <a:gd name="T14" fmla="*/ 77 w 153"/>
                <a:gd name="T15" fmla="*/ 152 h 154"/>
                <a:gd name="T16" fmla="*/ 151 w 153"/>
                <a:gd name="T17" fmla="*/ 77 h 154"/>
                <a:gd name="T18" fmla="*/ 77 w 153"/>
                <a:gd name="T19" fmla="*/ 2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3" h="154">
                  <a:moveTo>
                    <a:pt x="77" y="154"/>
                  </a:moveTo>
                  <a:cubicBezTo>
                    <a:pt x="34" y="154"/>
                    <a:pt x="0" y="119"/>
                    <a:pt x="0" y="77"/>
                  </a:cubicBezTo>
                  <a:cubicBezTo>
                    <a:pt x="0" y="35"/>
                    <a:pt x="34" y="0"/>
                    <a:pt x="77" y="0"/>
                  </a:cubicBezTo>
                  <a:cubicBezTo>
                    <a:pt x="119" y="0"/>
                    <a:pt x="153" y="35"/>
                    <a:pt x="153" y="77"/>
                  </a:cubicBezTo>
                  <a:cubicBezTo>
                    <a:pt x="153" y="119"/>
                    <a:pt x="119" y="154"/>
                    <a:pt x="77" y="154"/>
                  </a:cubicBezTo>
                  <a:close/>
                  <a:moveTo>
                    <a:pt x="77" y="2"/>
                  </a:moveTo>
                  <a:cubicBezTo>
                    <a:pt x="35" y="2"/>
                    <a:pt x="2" y="36"/>
                    <a:pt x="2" y="77"/>
                  </a:cubicBezTo>
                  <a:cubicBezTo>
                    <a:pt x="2" y="118"/>
                    <a:pt x="35" y="152"/>
                    <a:pt x="77" y="152"/>
                  </a:cubicBezTo>
                  <a:cubicBezTo>
                    <a:pt x="118" y="152"/>
                    <a:pt x="151" y="118"/>
                    <a:pt x="151" y="77"/>
                  </a:cubicBezTo>
                  <a:cubicBezTo>
                    <a:pt x="151" y="36"/>
                    <a:pt x="118" y="2"/>
                    <a:pt x="7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2" tIns="60941" rIns="121882" bIns="6094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399" b="0" i="0" u="none" strike="noStrike" kern="1200" cap="none" spc="0" normalizeH="0" baseline="0" noProof="0">
                <a:ln>
                  <a:noFill/>
                </a:ln>
                <a:solidFill>
                  <a:srgbClr val="C00000"/>
                </a:solidFill>
                <a:effectLst/>
                <a:uLnTx/>
                <a:uFillTx/>
                <a:latin typeface="Calibri"/>
                <a:ea typeface="微软雅黑"/>
                <a:cs typeface="+mn-cs"/>
              </a:endParaRPr>
            </a:p>
          </p:txBody>
        </p:sp>
        <p:sp>
          <p:nvSpPr>
            <p:cNvPr id="36" name="Freeform 6"/>
            <p:cNvSpPr>
              <a:spLocks noEditPoints="1"/>
            </p:cNvSpPr>
            <p:nvPr/>
          </p:nvSpPr>
          <p:spPr bwMode="auto">
            <a:xfrm>
              <a:off x="-1912938" y="4006850"/>
              <a:ext cx="617538" cy="284163"/>
            </a:xfrm>
            <a:custGeom>
              <a:avLst/>
              <a:gdLst>
                <a:gd name="T0" fmla="*/ 148 w 163"/>
                <a:gd name="T1" fmla="*/ 36 h 75"/>
                <a:gd name="T2" fmla="*/ 152 w 163"/>
                <a:gd name="T3" fmla="*/ 37 h 75"/>
                <a:gd name="T4" fmla="*/ 127 w 163"/>
                <a:gd name="T5" fmla="*/ 49 h 75"/>
                <a:gd name="T6" fmla="*/ 135 w 163"/>
                <a:gd name="T7" fmla="*/ 29 h 75"/>
                <a:gd name="T8" fmla="*/ 119 w 163"/>
                <a:gd name="T9" fmla="*/ 12 h 75"/>
                <a:gd name="T10" fmla="*/ 95 w 163"/>
                <a:gd name="T11" fmla="*/ 10 h 75"/>
                <a:gd name="T12" fmla="*/ 71 w 163"/>
                <a:gd name="T13" fmla="*/ 16 h 75"/>
                <a:gd name="T14" fmla="*/ 46 w 163"/>
                <a:gd name="T15" fmla="*/ 0 h 75"/>
                <a:gd name="T16" fmla="*/ 34 w 163"/>
                <a:gd name="T17" fmla="*/ 25 h 75"/>
                <a:gd name="T18" fmla="*/ 17 w 163"/>
                <a:gd name="T19" fmla="*/ 63 h 75"/>
                <a:gd name="T20" fmla="*/ 68 w 163"/>
                <a:gd name="T21" fmla="*/ 53 h 75"/>
                <a:gd name="T22" fmla="*/ 85 w 163"/>
                <a:gd name="T23" fmla="*/ 70 h 75"/>
                <a:gd name="T24" fmla="*/ 100 w 163"/>
                <a:gd name="T25" fmla="*/ 56 h 75"/>
                <a:gd name="T26" fmla="*/ 150 w 163"/>
                <a:gd name="T27" fmla="*/ 24 h 75"/>
                <a:gd name="T28" fmla="*/ 59 w 163"/>
                <a:gd name="T29" fmla="*/ 34 h 75"/>
                <a:gd name="T30" fmla="*/ 48 w 163"/>
                <a:gd name="T31" fmla="*/ 13 h 75"/>
                <a:gd name="T32" fmla="*/ 41 w 163"/>
                <a:gd name="T33" fmla="*/ 19 h 75"/>
                <a:gd name="T34" fmla="*/ 51 w 163"/>
                <a:gd name="T35" fmla="*/ 38 h 75"/>
                <a:gd name="T36" fmla="*/ 40 w 163"/>
                <a:gd name="T37" fmla="*/ 25 h 75"/>
                <a:gd name="T38" fmla="*/ 41 w 163"/>
                <a:gd name="T39" fmla="*/ 39 h 75"/>
                <a:gd name="T40" fmla="*/ 36 w 163"/>
                <a:gd name="T41" fmla="*/ 57 h 75"/>
                <a:gd name="T42" fmla="*/ 18 w 163"/>
                <a:gd name="T43" fmla="*/ 27 h 75"/>
                <a:gd name="T44" fmla="*/ 18 w 163"/>
                <a:gd name="T45" fmla="*/ 27 h 75"/>
                <a:gd name="T46" fmla="*/ 36 w 163"/>
                <a:gd name="T47" fmla="*/ 39 h 75"/>
                <a:gd name="T48" fmla="*/ 17 w 163"/>
                <a:gd name="T49" fmla="*/ 47 h 75"/>
                <a:gd name="T50" fmla="*/ 68 w 163"/>
                <a:gd name="T51" fmla="*/ 47 h 75"/>
                <a:gd name="T52" fmla="*/ 46 w 163"/>
                <a:gd name="T53" fmla="*/ 69 h 75"/>
                <a:gd name="T54" fmla="*/ 22 w 163"/>
                <a:gd name="T55" fmla="*/ 56 h 75"/>
                <a:gd name="T56" fmla="*/ 64 w 163"/>
                <a:gd name="T57" fmla="*/ 39 h 75"/>
                <a:gd name="T58" fmla="*/ 65 w 163"/>
                <a:gd name="T59" fmla="*/ 30 h 75"/>
                <a:gd name="T60" fmla="*/ 69 w 163"/>
                <a:gd name="T61" fmla="*/ 18 h 75"/>
                <a:gd name="T62" fmla="*/ 69 w 163"/>
                <a:gd name="T63" fmla="*/ 33 h 75"/>
                <a:gd name="T64" fmla="*/ 76 w 163"/>
                <a:gd name="T65" fmla="*/ 62 h 75"/>
                <a:gd name="T66" fmla="*/ 82 w 163"/>
                <a:gd name="T67" fmla="*/ 67 h 75"/>
                <a:gd name="T68" fmla="*/ 73 w 163"/>
                <a:gd name="T69" fmla="*/ 53 h 75"/>
                <a:gd name="T70" fmla="*/ 80 w 163"/>
                <a:gd name="T71" fmla="*/ 61 h 75"/>
                <a:gd name="T72" fmla="*/ 86 w 163"/>
                <a:gd name="T73" fmla="*/ 66 h 75"/>
                <a:gd name="T74" fmla="*/ 73 w 163"/>
                <a:gd name="T75" fmla="*/ 46 h 75"/>
                <a:gd name="T76" fmla="*/ 86 w 163"/>
                <a:gd name="T77" fmla="*/ 31 h 75"/>
                <a:gd name="T78" fmla="*/ 88 w 163"/>
                <a:gd name="T79" fmla="*/ 25 h 75"/>
                <a:gd name="T80" fmla="*/ 80 w 163"/>
                <a:gd name="T81" fmla="*/ 21 h 75"/>
                <a:gd name="T82" fmla="*/ 73 w 163"/>
                <a:gd name="T83" fmla="*/ 20 h 75"/>
                <a:gd name="T84" fmla="*/ 85 w 163"/>
                <a:gd name="T85" fmla="*/ 19 h 75"/>
                <a:gd name="T86" fmla="*/ 127 w 163"/>
                <a:gd name="T87" fmla="*/ 57 h 75"/>
                <a:gd name="T88" fmla="*/ 127 w 163"/>
                <a:gd name="T89" fmla="*/ 57 h 75"/>
                <a:gd name="T90" fmla="*/ 120 w 163"/>
                <a:gd name="T91" fmla="*/ 39 h 75"/>
                <a:gd name="T92" fmla="*/ 109 w 163"/>
                <a:gd name="T93" fmla="*/ 40 h 75"/>
                <a:gd name="T94" fmla="*/ 113 w 163"/>
                <a:gd name="T95" fmla="*/ 13 h 75"/>
                <a:gd name="T96" fmla="*/ 113 w 163"/>
                <a:gd name="T97" fmla="*/ 13 h 75"/>
                <a:gd name="T98" fmla="*/ 103 w 163"/>
                <a:gd name="T99" fmla="*/ 30 h 75"/>
                <a:gd name="T100" fmla="*/ 92 w 163"/>
                <a:gd name="T101" fmla="*/ 32 h 75"/>
                <a:gd name="T102" fmla="*/ 98 w 163"/>
                <a:gd name="T103" fmla="*/ 14 h 75"/>
                <a:gd name="T104" fmla="*/ 92 w 163"/>
                <a:gd name="T105" fmla="*/ 32 h 75"/>
                <a:gd name="T106" fmla="*/ 104 w 163"/>
                <a:gd name="T107" fmla="*/ 53 h 75"/>
                <a:gd name="T108" fmla="*/ 110 w 163"/>
                <a:gd name="T109" fmla="*/ 48 h 75"/>
                <a:gd name="T110" fmla="*/ 155 w 163"/>
                <a:gd name="T111" fmla="*/ 39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63" h="75">
                  <a:moveTo>
                    <a:pt x="150" y="24"/>
                  </a:moveTo>
                  <a:cubicBezTo>
                    <a:pt x="141" y="20"/>
                    <a:pt x="136" y="28"/>
                    <a:pt x="137" y="32"/>
                  </a:cubicBezTo>
                  <a:cubicBezTo>
                    <a:pt x="137" y="36"/>
                    <a:pt x="141" y="39"/>
                    <a:pt x="148" y="36"/>
                  </a:cubicBezTo>
                  <a:cubicBezTo>
                    <a:pt x="151" y="35"/>
                    <a:pt x="151" y="31"/>
                    <a:pt x="147" y="33"/>
                  </a:cubicBezTo>
                  <a:cubicBezTo>
                    <a:pt x="143" y="35"/>
                    <a:pt x="139" y="33"/>
                    <a:pt x="141" y="29"/>
                  </a:cubicBezTo>
                  <a:cubicBezTo>
                    <a:pt x="143" y="24"/>
                    <a:pt x="154" y="30"/>
                    <a:pt x="152" y="37"/>
                  </a:cubicBezTo>
                  <a:cubicBezTo>
                    <a:pt x="150" y="44"/>
                    <a:pt x="143" y="48"/>
                    <a:pt x="137" y="47"/>
                  </a:cubicBezTo>
                  <a:cubicBezTo>
                    <a:pt x="137" y="47"/>
                    <a:pt x="137" y="54"/>
                    <a:pt x="131" y="54"/>
                  </a:cubicBezTo>
                  <a:cubicBezTo>
                    <a:pt x="127" y="53"/>
                    <a:pt x="127" y="49"/>
                    <a:pt x="127" y="49"/>
                  </a:cubicBezTo>
                  <a:cubicBezTo>
                    <a:pt x="127" y="49"/>
                    <a:pt x="127" y="46"/>
                    <a:pt x="133" y="42"/>
                  </a:cubicBezTo>
                  <a:cubicBezTo>
                    <a:pt x="132" y="41"/>
                    <a:pt x="121" y="41"/>
                    <a:pt x="125" y="36"/>
                  </a:cubicBezTo>
                  <a:cubicBezTo>
                    <a:pt x="129" y="32"/>
                    <a:pt x="135" y="29"/>
                    <a:pt x="135" y="29"/>
                  </a:cubicBezTo>
                  <a:cubicBezTo>
                    <a:pt x="135" y="29"/>
                    <a:pt x="125" y="27"/>
                    <a:pt x="127" y="21"/>
                  </a:cubicBezTo>
                  <a:cubicBezTo>
                    <a:pt x="128" y="16"/>
                    <a:pt x="130" y="13"/>
                    <a:pt x="130" y="13"/>
                  </a:cubicBezTo>
                  <a:cubicBezTo>
                    <a:pt x="130" y="13"/>
                    <a:pt x="125" y="17"/>
                    <a:pt x="119" y="12"/>
                  </a:cubicBezTo>
                  <a:cubicBezTo>
                    <a:pt x="113" y="8"/>
                    <a:pt x="115" y="0"/>
                    <a:pt x="115" y="0"/>
                  </a:cubicBezTo>
                  <a:cubicBezTo>
                    <a:pt x="115" y="0"/>
                    <a:pt x="108" y="13"/>
                    <a:pt x="96" y="6"/>
                  </a:cubicBezTo>
                  <a:cubicBezTo>
                    <a:pt x="96" y="6"/>
                    <a:pt x="96" y="8"/>
                    <a:pt x="95" y="10"/>
                  </a:cubicBezTo>
                  <a:cubicBezTo>
                    <a:pt x="93" y="12"/>
                    <a:pt x="90" y="16"/>
                    <a:pt x="90" y="16"/>
                  </a:cubicBezTo>
                  <a:cubicBezTo>
                    <a:pt x="90" y="16"/>
                    <a:pt x="86" y="4"/>
                    <a:pt x="80" y="4"/>
                  </a:cubicBezTo>
                  <a:cubicBezTo>
                    <a:pt x="75" y="4"/>
                    <a:pt x="71" y="16"/>
                    <a:pt x="71" y="16"/>
                  </a:cubicBezTo>
                  <a:cubicBezTo>
                    <a:pt x="71" y="16"/>
                    <a:pt x="64" y="9"/>
                    <a:pt x="65" y="6"/>
                  </a:cubicBezTo>
                  <a:cubicBezTo>
                    <a:pt x="65" y="6"/>
                    <a:pt x="58" y="10"/>
                    <a:pt x="54" y="8"/>
                  </a:cubicBezTo>
                  <a:cubicBezTo>
                    <a:pt x="50" y="5"/>
                    <a:pt x="46" y="0"/>
                    <a:pt x="46" y="0"/>
                  </a:cubicBezTo>
                  <a:cubicBezTo>
                    <a:pt x="46" y="0"/>
                    <a:pt x="47" y="7"/>
                    <a:pt x="44" y="11"/>
                  </a:cubicBezTo>
                  <a:cubicBezTo>
                    <a:pt x="41" y="14"/>
                    <a:pt x="31" y="14"/>
                    <a:pt x="31" y="14"/>
                  </a:cubicBezTo>
                  <a:cubicBezTo>
                    <a:pt x="31" y="14"/>
                    <a:pt x="35" y="21"/>
                    <a:pt x="34" y="25"/>
                  </a:cubicBezTo>
                  <a:cubicBezTo>
                    <a:pt x="32" y="29"/>
                    <a:pt x="25" y="29"/>
                    <a:pt x="23" y="27"/>
                  </a:cubicBezTo>
                  <a:cubicBezTo>
                    <a:pt x="22" y="25"/>
                    <a:pt x="12" y="20"/>
                    <a:pt x="6" y="27"/>
                  </a:cubicBezTo>
                  <a:cubicBezTo>
                    <a:pt x="1" y="34"/>
                    <a:pt x="0" y="52"/>
                    <a:pt x="17" y="63"/>
                  </a:cubicBezTo>
                  <a:cubicBezTo>
                    <a:pt x="35" y="75"/>
                    <a:pt x="57" y="75"/>
                    <a:pt x="61" y="67"/>
                  </a:cubicBezTo>
                  <a:cubicBezTo>
                    <a:pt x="66" y="59"/>
                    <a:pt x="60" y="54"/>
                    <a:pt x="62" y="52"/>
                  </a:cubicBezTo>
                  <a:cubicBezTo>
                    <a:pt x="64" y="49"/>
                    <a:pt x="67" y="49"/>
                    <a:pt x="68" y="53"/>
                  </a:cubicBezTo>
                  <a:cubicBezTo>
                    <a:pt x="70" y="58"/>
                    <a:pt x="68" y="62"/>
                    <a:pt x="71" y="62"/>
                  </a:cubicBezTo>
                  <a:cubicBezTo>
                    <a:pt x="71" y="62"/>
                    <a:pt x="68" y="70"/>
                    <a:pt x="77" y="69"/>
                  </a:cubicBezTo>
                  <a:cubicBezTo>
                    <a:pt x="77" y="69"/>
                    <a:pt x="81" y="74"/>
                    <a:pt x="85" y="70"/>
                  </a:cubicBezTo>
                  <a:cubicBezTo>
                    <a:pt x="85" y="70"/>
                    <a:pt x="92" y="70"/>
                    <a:pt x="92" y="66"/>
                  </a:cubicBezTo>
                  <a:cubicBezTo>
                    <a:pt x="92" y="62"/>
                    <a:pt x="92" y="54"/>
                    <a:pt x="94" y="52"/>
                  </a:cubicBezTo>
                  <a:cubicBezTo>
                    <a:pt x="95" y="49"/>
                    <a:pt x="102" y="51"/>
                    <a:pt x="100" y="56"/>
                  </a:cubicBezTo>
                  <a:cubicBezTo>
                    <a:pt x="98" y="60"/>
                    <a:pt x="95" y="65"/>
                    <a:pt x="104" y="70"/>
                  </a:cubicBezTo>
                  <a:cubicBezTo>
                    <a:pt x="113" y="74"/>
                    <a:pt x="130" y="74"/>
                    <a:pt x="147" y="61"/>
                  </a:cubicBezTo>
                  <a:cubicBezTo>
                    <a:pt x="163" y="48"/>
                    <a:pt x="159" y="28"/>
                    <a:pt x="150" y="24"/>
                  </a:cubicBezTo>
                  <a:close/>
                  <a:moveTo>
                    <a:pt x="57" y="12"/>
                  </a:moveTo>
                  <a:cubicBezTo>
                    <a:pt x="60" y="14"/>
                    <a:pt x="61" y="21"/>
                    <a:pt x="61" y="30"/>
                  </a:cubicBezTo>
                  <a:cubicBezTo>
                    <a:pt x="61" y="40"/>
                    <a:pt x="59" y="34"/>
                    <a:pt x="59" y="34"/>
                  </a:cubicBezTo>
                  <a:cubicBezTo>
                    <a:pt x="52" y="12"/>
                    <a:pt x="52" y="12"/>
                    <a:pt x="52" y="12"/>
                  </a:cubicBezTo>
                  <a:cubicBezTo>
                    <a:pt x="52" y="12"/>
                    <a:pt x="54" y="11"/>
                    <a:pt x="57" y="12"/>
                  </a:cubicBezTo>
                  <a:close/>
                  <a:moveTo>
                    <a:pt x="48" y="13"/>
                  </a:moveTo>
                  <a:cubicBezTo>
                    <a:pt x="55" y="35"/>
                    <a:pt x="55" y="35"/>
                    <a:pt x="55" y="35"/>
                  </a:cubicBezTo>
                  <a:cubicBezTo>
                    <a:pt x="55" y="35"/>
                    <a:pt x="55" y="40"/>
                    <a:pt x="50" y="34"/>
                  </a:cubicBezTo>
                  <a:cubicBezTo>
                    <a:pt x="46" y="27"/>
                    <a:pt x="41" y="19"/>
                    <a:pt x="41" y="19"/>
                  </a:cubicBezTo>
                  <a:lnTo>
                    <a:pt x="48" y="13"/>
                  </a:lnTo>
                  <a:close/>
                  <a:moveTo>
                    <a:pt x="40" y="25"/>
                  </a:moveTo>
                  <a:cubicBezTo>
                    <a:pt x="51" y="38"/>
                    <a:pt x="51" y="38"/>
                    <a:pt x="51" y="38"/>
                  </a:cubicBezTo>
                  <a:cubicBezTo>
                    <a:pt x="51" y="38"/>
                    <a:pt x="53" y="42"/>
                    <a:pt x="48" y="38"/>
                  </a:cubicBezTo>
                  <a:cubicBezTo>
                    <a:pt x="43" y="34"/>
                    <a:pt x="36" y="30"/>
                    <a:pt x="36" y="30"/>
                  </a:cubicBezTo>
                  <a:lnTo>
                    <a:pt x="40" y="25"/>
                  </a:lnTo>
                  <a:close/>
                  <a:moveTo>
                    <a:pt x="47" y="48"/>
                  </a:moveTo>
                  <a:cubicBezTo>
                    <a:pt x="41" y="50"/>
                    <a:pt x="36" y="44"/>
                    <a:pt x="36" y="44"/>
                  </a:cubicBezTo>
                  <a:cubicBezTo>
                    <a:pt x="41" y="39"/>
                    <a:pt x="41" y="39"/>
                    <a:pt x="41" y="39"/>
                  </a:cubicBezTo>
                  <a:cubicBezTo>
                    <a:pt x="41" y="39"/>
                    <a:pt x="52" y="46"/>
                    <a:pt x="47" y="48"/>
                  </a:cubicBezTo>
                  <a:close/>
                  <a:moveTo>
                    <a:pt x="47" y="55"/>
                  </a:moveTo>
                  <a:cubicBezTo>
                    <a:pt x="47" y="55"/>
                    <a:pt x="38" y="60"/>
                    <a:pt x="36" y="57"/>
                  </a:cubicBezTo>
                  <a:cubicBezTo>
                    <a:pt x="34" y="54"/>
                    <a:pt x="37" y="49"/>
                    <a:pt x="37" y="49"/>
                  </a:cubicBezTo>
                  <a:lnTo>
                    <a:pt x="47" y="55"/>
                  </a:lnTo>
                  <a:close/>
                  <a:moveTo>
                    <a:pt x="18" y="27"/>
                  </a:moveTo>
                  <a:cubicBezTo>
                    <a:pt x="20" y="27"/>
                    <a:pt x="22" y="28"/>
                    <a:pt x="20" y="32"/>
                  </a:cubicBezTo>
                  <a:cubicBezTo>
                    <a:pt x="18" y="37"/>
                    <a:pt x="13" y="30"/>
                    <a:pt x="13" y="30"/>
                  </a:cubicBezTo>
                  <a:cubicBezTo>
                    <a:pt x="13" y="30"/>
                    <a:pt x="15" y="27"/>
                    <a:pt x="18" y="27"/>
                  </a:cubicBezTo>
                  <a:close/>
                  <a:moveTo>
                    <a:pt x="21" y="37"/>
                  </a:moveTo>
                  <a:cubicBezTo>
                    <a:pt x="23" y="37"/>
                    <a:pt x="23" y="33"/>
                    <a:pt x="24" y="32"/>
                  </a:cubicBezTo>
                  <a:cubicBezTo>
                    <a:pt x="29" y="29"/>
                    <a:pt x="36" y="35"/>
                    <a:pt x="36" y="39"/>
                  </a:cubicBezTo>
                  <a:cubicBezTo>
                    <a:pt x="36" y="42"/>
                    <a:pt x="29" y="40"/>
                    <a:pt x="29" y="40"/>
                  </a:cubicBezTo>
                  <a:cubicBezTo>
                    <a:pt x="29" y="40"/>
                    <a:pt x="35" y="48"/>
                    <a:pt x="32" y="52"/>
                  </a:cubicBezTo>
                  <a:cubicBezTo>
                    <a:pt x="29" y="57"/>
                    <a:pt x="24" y="53"/>
                    <a:pt x="17" y="47"/>
                  </a:cubicBezTo>
                  <a:cubicBezTo>
                    <a:pt x="11" y="42"/>
                    <a:pt x="10" y="35"/>
                    <a:pt x="10" y="35"/>
                  </a:cubicBezTo>
                  <a:cubicBezTo>
                    <a:pt x="10" y="35"/>
                    <a:pt x="18" y="38"/>
                    <a:pt x="21" y="37"/>
                  </a:cubicBezTo>
                  <a:close/>
                  <a:moveTo>
                    <a:pt x="68" y="47"/>
                  </a:moveTo>
                  <a:cubicBezTo>
                    <a:pt x="68" y="47"/>
                    <a:pt x="66" y="44"/>
                    <a:pt x="60" y="47"/>
                  </a:cubicBezTo>
                  <a:cubicBezTo>
                    <a:pt x="55" y="50"/>
                    <a:pt x="56" y="54"/>
                    <a:pt x="58" y="60"/>
                  </a:cubicBezTo>
                  <a:cubicBezTo>
                    <a:pt x="60" y="65"/>
                    <a:pt x="54" y="69"/>
                    <a:pt x="46" y="69"/>
                  </a:cubicBezTo>
                  <a:cubicBezTo>
                    <a:pt x="38" y="69"/>
                    <a:pt x="19" y="64"/>
                    <a:pt x="12" y="55"/>
                  </a:cubicBezTo>
                  <a:cubicBezTo>
                    <a:pt x="5" y="45"/>
                    <a:pt x="7" y="35"/>
                    <a:pt x="7" y="35"/>
                  </a:cubicBezTo>
                  <a:cubicBezTo>
                    <a:pt x="7" y="47"/>
                    <a:pt x="14" y="50"/>
                    <a:pt x="22" y="56"/>
                  </a:cubicBezTo>
                  <a:cubicBezTo>
                    <a:pt x="30" y="61"/>
                    <a:pt x="39" y="62"/>
                    <a:pt x="46" y="60"/>
                  </a:cubicBezTo>
                  <a:cubicBezTo>
                    <a:pt x="52" y="59"/>
                    <a:pt x="50" y="53"/>
                    <a:pt x="51" y="47"/>
                  </a:cubicBezTo>
                  <a:cubicBezTo>
                    <a:pt x="52" y="41"/>
                    <a:pt x="56" y="38"/>
                    <a:pt x="64" y="39"/>
                  </a:cubicBezTo>
                  <a:cubicBezTo>
                    <a:pt x="72" y="40"/>
                    <a:pt x="68" y="47"/>
                    <a:pt x="68" y="47"/>
                  </a:cubicBezTo>
                  <a:close/>
                  <a:moveTo>
                    <a:pt x="67" y="37"/>
                  </a:moveTo>
                  <a:cubicBezTo>
                    <a:pt x="67" y="37"/>
                    <a:pt x="65" y="33"/>
                    <a:pt x="65" y="30"/>
                  </a:cubicBezTo>
                  <a:cubicBezTo>
                    <a:pt x="65" y="27"/>
                    <a:pt x="62" y="12"/>
                    <a:pt x="62" y="12"/>
                  </a:cubicBezTo>
                  <a:cubicBezTo>
                    <a:pt x="69" y="18"/>
                    <a:pt x="69" y="18"/>
                    <a:pt x="69" y="18"/>
                  </a:cubicBezTo>
                  <a:cubicBezTo>
                    <a:pt x="69" y="18"/>
                    <a:pt x="69" y="18"/>
                    <a:pt x="69" y="18"/>
                  </a:cubicBezTo>
                  <a:cubicBezTo>
                    <a:pt x="69" y="18"/>
                    <a:pt x="69" y="18"/>
                    <a:pt x="69" y="18"/>
                  </a:cubicBezTo>
                  <a:cubicBezTo>
                    <a:pt x="69" y="18"/>
                    <a:pt x="69" y="18"/>
                    <a:pt x="67" y="23"/>
                  </a:cubicBezTo>
                  <a:cubicBezTo>
                    <a:pt x="66" y="28"/>
                    <a:pt x="69" y="33"/>
                    <a:pt x="69" y="33"/>
                  </a:cubicBezTo>
                  <a:lnTo>
                    <a:pt x="67" y="37"/>
                  </a:lnTo>
                  <a:close/>
                  <a:moveTo>
                    <a:pt x="73" y="65"/>
                  </a:moveTo>
                  <a:cubicBezTo>
                    <a:pt x="73" y="64"/>
                    <a:pt x="76" y="60"/>
                    <a:pt x="76" y="62"/>
                  </a:cubicBezTo>
                  <a:cubicBezTo>
                    <a:pt x="78" y="67"/>
                    <a:pt x="74" y="66"/>
                    <a:pt x="73" y="65"/>
                  </a:cubicBezTo>
                  <a:close/>
                  <a:moveTo>
                    <a:pt x="81" y="69"/>
                  </a:moveTo>
                  <a:cubicBezTo>
                    <a:pt x="80" y="69"/>
                    <a:pt x="81" y="66"/>
                    <a:pt x="82" y="67"/>
                  </a:cubicBezTo>
                  <a:cubicBezTo>
                    <a:pt x="83" y="68"/>
                    <a:pt x="82" y="69"/>
                    <a:pt x="81" y="69"/>
                  </a:cubicBezTo>
                  <a:close/>
                  <a:moveTo>
                    <a:pt x="80" y="61"/>
                  </a:moveTo>
                  <a:cubicBezTo>
                    <a:pt x="75" y="61"/>
                    <a:pt x="73" y="53"/>
                    <a:pt x="73" y="53"/>
                  </a:cubicBezTo>
                  <a:cubicBezTo>
                    <a:pt x="81" y="55"/>
                    <a:pt x="80" y="46"/>
                    <a:pt x="80" y="46"/>
                  </a:cubicBezTo>
                  <a:cubicBezTo>
                    <a:pt x="81" y="51"/>
                    <a:pt x="88" y="53"/>
                    <a:pt x="88" y="53"/>
                  </a:cubicBezTo>
                  <a:cubicBezTo>
                    <a:pt x="88" y="56"/>
                    <a:pt x="84" y="62"/>
                    <a:pt x="80" y="61"/>
                  </a:cubicBezTo>
                  <a:close/>
                  <a:moveTo>
                    <a:pt x="86" y="66"/>
                  </a:moveTo>
                  <a:cubicBezTo>
                    <a:pt x="84" y="66"/>
                    <a:pt x="86" y="62"/>
                    <a:pt x="87" y="63"/>
                  </a:cubicBezTo>
                  <a:cubicBezTo>
                    <a:pt x="91" y="64"/>
                    <a:pt x="89" y="66"/>
                    <a:pt x="86" y="66"/>
                  </a:cubicBezTo>
                  <a:close/>
                  <a:moveTo>
                    <a:pt x="88" y="49"/>
                  </a:moveTo>
                  <a:cubicBezTo>
                    <a:pt x="87" y="50"/>
                    <a:pt x="84" y="40"/>
                    <a:pt x="80" y="40"/>
                  </a:cubicBezTo>
                  <a:cubicBezTo>
                    <a:pt x="76" y="39"/>
                    <a:pt x="73" y="46"/>
                    <a:pt x="73" y="46"/>
                  </a:cubicBezTo>
                  <a:cubicBezTo>
                    <a:pt x="70" y="33"/>
                    <a:pt x="80" y="32"/>
                    <a:pt x="86" y="35"/>
                  </a:cubicBezTo>
                  <a:cubicBezTo>
                    <a:pt x="92" y="39"/>
                    <a:pt x="88" y="47"/>
                    <a:pt x="88" y="49"/>
                  </a:cubicBezTo>
                  <a:close/>
                  <a:moveTo>
                    <a:pt x="86" y="31"/>
                  </a:moveTo>
                  <a:cubicBezTo>
                    <a:pt x="86" y="32"/>
                    <a:pt x="86" y="32"/>
                    <a:pt x="86" y="32"/>
                  </a:cubicBezTo>
                  <a:cubicBezTo>
                    <a:pt x="86" y="31"/>
                    <a:pt x="86" y="31"/>
                    <a:pt x="86" y="31"/>
                  </a:cubicBezTo>
                  <a:cubicBezTo>
                    <a:pt x="87" y="30"/>
                    <a:pt x="88" y="28"/>
                    <a:pt x="88" y="25"/>
                  </a:cubicBezTo>
                  <a:cubicBezTo>
                    <a:pt x="87" y="22"/>
                    <a:pt x="83" y="20"/>
                    <a:pt x="83" y="20"/>
                  </a:cubicBezTo>
                  <a:cubicBezTo>
                    <a:pt x="83" y="20"/>
                    <a:pt x="83" y="14"/>
                    <a:pt x="81" y="14"/>
                  </a:cubicBezTo>
                  <a:cubicBezTo>
                    <a:pt x="79" y="15"/>
                    <a:pt x="80" y="20"/>
                    <a:pt x="80" y="21"/>
                  </a:cubicBezTo>
                  <a:cubicBezTo>
                    <a:pt x="73" y="20"/>
                    <a:pt x="73" y="29"/>
                    <a:pt x="74" y="32"/>
                  </a:cubicBezTo>
                  <a:cubicBezTo>
                    <a:pt x="74" y="36"/>
                    <a:pt x="71" y="27"/>
                    <a:pt x="71" y="25"/>
                  </a:cubicBezTo>
                  <a:cubicBezTo>
                    <a:pt x="70" y="24"/>
                    <a:pt x="70" y="21"/>
                    <a:pt x="73" y="20"/>
                  </a:cubicBezTo>
                  <a:cubicBezTo>
                    <a:pt x="77" y="20"/>
                    <a:pt x="75" y="18"/>
                    <a:pt x="76" y="17"/>
                  </a:cubicBezTo>
                  <a:cubicBezTo>
                    <a:pt x="76" y="15"/>
                    <a:pt x="78" y="9"/>
                    <a:pt x="81" y="9"/>
                  </a:cubicBezTo>
                  <a:cubicBezTo>
                    <a:pt x="87" y="10"/>
                    <a:pt x="84" y="19"/>
                    <a:pt x="85" y="19"/>
                  </a:cubicBezTo>
                  <a:cubicBezTo>
                    <a:pt x="86" y="19"/>
                    <a:pt x="90" y="20"/>
                    <a:pt x="90" y="25"/>
                  </a:cubicBezTo>
                  <a:cubicBezTo>
                    <a:pt x="89" y="30"/>
                    <a:pt x="87" y="31"/>
                    <a:pt x="86" y="31"/>
                  </a:cubicBezTo>
                  <a:close/>
                  <a:moveTo>
                    <a:pt x="127" y="57"/>
                  </a:moveTo>
                  <a:cubicBezTo>
                    <a:pt x="115" y="60"/>
                    <a:pt x="114" y="55"/>
                    <a:pt x="114" y="55"/>
                  </a:cubicBezTo>
                  <a:cubicBezTo>
                    <a:pt x="124" y="51"/>
                    <a:pt x="124" y="51"/>
                    <a:pt x="124" y="51"/>
                  </a:cubicBezTo>
                  <a:lnTo>
                    <a:pt x="127" y="57"/>
                  </a:lnTo>
                  <a:close/>
                  <a:moveTo>
                    <a:pt x="125" y="46"/>
                  </a:moveTo>
                  <a:cubicBezTo>
                    <a:pt x="125" y="46"/>
                    <a:pt x="115" y="51"/>
                    <a:pt x="115" y="48"/>
                  </a:cubicBezTo>
                  <a:cubicBezTo>
                    <a:pt x="114" y="46"/>
                    <a:pt x="115" y="42"/>
                    <a:pt x="120" y="39"/>
                  </a:cubicBezTo>
                  <a:lnTo>
                    <a:pt x="125" y="46"/>
                  </a:lnTo>
                  <a:close/>
                  <a:moveTo>
                    <a:pt x="126" y="29"/>
                  </a:moveTo>
                  <a:cubicBezTo>
                    <a:pt x="126" y="29"/>
                    <a:pt x="111" y="40"/>
                    <a:pt x="109" y="40"/>
                  </a:cubicBezTo>
                  <a:cubicBezTo>
                    <a:pt x="108" y="40"/>
                    <a:pt x="121" y="24"/>
                    <a:pt x="121" y="24"/>
                  </a:cubicBezTo>
                  <a:lnTo>
                    <a:pt x="126" y="29"/>
                  </a:lnTo>
                  <a:close/>
                  <a:moveTo>
                    <a:pt x="113" y="13"/>
                  </a:moveTo>
                  <a:cubicBezTo>
                    <a:pt x="120" y="19"/>
                    <a:pt x="120" y="19"/>
                    <a:pt x="120" y="19"/>
                  </a:cubicBezTo>
                  <a:cubicBezTo>
                    <a:pt x="106" y="37"/>
                    <a:pt x="106" y="37"/>
                    <a:pt x="106" y="37"/>
                  </a:cubicBezTo>
                  <a:lnTo>
                    <a:pt x="113" y="13"/>
                  </a:lnTo>
                  <a:close/>
                  <a:moveTo>
                    <a:pt x="103" y="13"/>
                  </a:moveTo>
                  <a:cubicBezTo>
                    <a:pt x="110" y="10"/>
                    <a:pt x="110" y="10"/>
                    <a:pt x="110" y="10"/>
                  </a:cubicBezTo>
                  <a:cubicBezTo>
                    <a:pt x="110" y="10"/>
                    <a:pt x="106" y="22"/>
                    <a:pt x="103" y="30"/>
                  </a:cubicBezTo>
                  <a:cubicBezTo>
                    <a:pt x="101" y="38"/>
                    <a:pt x="99" y="35"/>
                    <a:pt x="99" y="32"/>
                  </a:cubicBezTo>
                  <a:cubicBezTo>
                    <a:pt x="99" y="29"/>
                    <a:pt x="103" y="13"/>
                    <a:pt x="103" y="13"/>
                  </a:cubicBezTo>
                  <a:close/>
                  <a:moveTo>
                    <a:pt x="92" y="32"/>
                  </a:moveTo>
                  <a:cubicBezTo>
                    <a:pt x="92" y="32"/>
                    <a:pt x="93" y="29"/>
                    <a:pt x="94" y="26"/>
                  </a:cubicBezTo>
                  <a:cubicBezTo>
                    <a:pt x="95" y="24"/>
                    <a:pt x="93" y="19"/>
                    <a:pt x="92" y="18"/>
                  </a:cubicBezTo>
                  <a:cubicBezTo>
                    <a:pt x="91" y="17"/>
                    <a:pt x="98" y="14"/>
                    <a:pt x="98" y="14"/>
                  </a:cubicBezTo>
                  <a:cubicBezTo>
                    <a:pt x="96" y="35"/>
                    <a:pt x="96" y="35"/>
                    <a:pt x="96" y="35"/>
                  </a:cubicBezTo>
                  <a:cubicBezTo>
                    <a:pt x="93" y="37"/>
                    <a:pt x="93" y="37"/>
                    <a:pt x="93" y="37"/>
                  </a:cubicBezTo>
                  <a:lnTo>
                    <a:pt x="92" y="32"/>
                  </a:lnTo>
                  <a:close/>
                  <a:moveTo>
                    <a:pt x="132" y="66"/>
                  </a:moveTo>
                  <a:cubicBezTo>
                    <a:pt x="129" y="67"/>
                    <a:pt x="117" y="71"/>
                    <a:pt x="108" y="68"/>
                  </a:cubicBezTo>
                  <a:cubicBezTo>
                    <a:pt x="98" y="65"/>
                    <a:pt x="105" y="56"/>
                    <a:pt x="104" y="53"/>
                  </a:cubicBezTo>
                  <a:cubicBezTo>
                    <a:pt x="103" y="49"/>
                    <a:pt x="100" y="46"/>
                    <a:pt x="98" y="46"/>
                  </a:cubicBezTo>
                  <a:cubicBezTo>
                    <a:pt x="95" y="45"/>
                    <a:pt x="91" y="43"/>
                    <a:pt x="96" y="40"/>
                  </a:cubicBezTo>
                  <a:cubicBezTo>
                    <a:pt x="101" y="38"/>
                    <a:pt x="110" y="40"/>
                    <a:pt x="110" y="48"/>
                  </a:cubicBezTo>
                  <a:cubicBezTo>
                    <a:pt x="110" y="56"/>
                    <a:pt x="109" y="59"/>
                    <a:pt x="117" y="60"/>
                  </a:cubicBezTo>
                  <a:cubicBezTo>
                    <a:pt x="126" y="62"/>
                    <a:pt x="135" y="56"/>
                    <a:pt x="140" y="54"/>
                  </a:cubicBezTo>
                  <a:cubicBezTo>
                    <a:pt x="145" y="52"/>
                    <a:pt x="152" y="48"/>
                    <a:pt x="155" y="39"/>
                  </a:cubicBezTo>
                  <a:cubicBezTo>
                    <a:pt x="154" y="40"/>
                    <a:pt x="158" y="55"/>
                    <a:pt x="132" y="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2" tIns="60941" rIns="121882" bIns="6094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399" b="0" i="0" u="none" strike="noStrike" kern="1200" cap="none" spc="0" normalizeH="0" baseline="0" noProof="0">
                <a:ln>
                  <a:noFill/>
                </a:ln>
                <a:solidFill>
                  <a:srgbClr val="C00000"/>
                </a:solidFill>
                <a:effectLst/>
                <a:uLnTx/>
                <a:uFillTx/>
                <a:latin typeface="Calibri"/>
                <a:ea typeface="微软雅黑"/>
                <a:cs typeface="+mn-cs"/>
              </a:endParaRPr>
            </a:p>
          </p:txBody>
        </p:sp>
        <p:sp>
          <p:nvSpPr>
            <p:cNvPr id="37" name="Oval 7"/>
            <p:cNvSpPr>
              <a:spLocks noChangeArrowheads="1"/>
            </p:cNvSpPr>
            <p:nvPr/>
          </p:nvSpPr>
          <p:spPr bwMode="auto">
            <a:xfrm>
              <a:off x="-1833563" y="4291013"/>
              <a:ext cx="38100" cy="428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2" tIns="60941" rIns="121882" bIns="6094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399" b="0" i="0" u="none" strike="noStrike" kern="1200" cap="none" spc="0" normalizeH="0" baseline="0" noProof="0">
                <a:ln>
                  <a:noFill/>
                </a:ln>
                <a:solidFill>
                  <a:srgbClr val="C00000"/>
                </a:solidFill>
                <a:effectLst/>
                <a:uLnTx/>
                <a:uFillTx/>
                <a:latin typeface="Calibri"/>
                <a:ea typeface="微软雅黑"/>
                <a:cs typeface="+mn-cs"/>
              </a:endParaRPr>
            </a:p>
          </p:txBody>
        </p:sp>
        <p:sp>
          <p:nvSpPr>
            <p:cNvPr id="38" name="Freeform 8"/>
            <p:cNvSpPr>
              <a:spLocks noEditPoints="1"/>
            </p:cNvSpPr>
            <p:nvPr/>
          </p:nvSpPr>
          <p:spPr bwMode="auto">
            <a:xfrm>
              <a:off x="-2208213" y="4159250"/>
              <a:ext cx="366713" cy="601663"/>
            </a:xfrm>
            <a:custGeom>
              <a:avLst/>
              <a:gdLst>
                <a:gd name="T0" fmla="*/ 66 w 97"/>
                <a:gd name="T1" fmla="*/ 13 h 159"/>
                <a:gd name="T2" fmla="*/ 68 w 97"/>
                <a:gd name="T3" fmla="*/ 10 h 159"/>
                <a:gd name="T4" fmla="*/ 72 w 97"/>
                <a:gd name="T5" fmla="*/ 37 h 159"/>
                <a:gd name="T6" fmla="*/ 55 w 97"/>
                <a:gd name="T7" fmla="*/ 23 h 159"/>
                <a:gd name="T8" fmla="*/ 34 w 97"/>
                <a:gd name="T9" fmla="*/ 34 h 159"/>
                <a:gd name="T10" fmla="*/ 25 w 97"/>
                <a:gd name="T11" fmla="*/ 56 h 159"/>
                <a:gd name="T12" fmla="*/ 23 w 97"/>
                <a:gd name="T13" fmla="*/ 80 h 159"/>
                <a:gd name="T14" fmla="*/ 0 w 97"/>
                <a:gd name="T15" fmla="*/ 99 h 159"/>
                <a:gd name="T16" fmla="*/ 20 w 97"/>
                <a:gd name="T17" fmla="*/ 118 h 159"/>
                <a:gd name="T18" fmla="*/ 51 w 97"/>
                <a:gd name="T19" fmla="*/ 146 h 159"/>
                <a:gd name="T20" fmla="*/ 58 w 97"/>
                <a:gd name="T21" fmla="*/ 94 h 159"/>
                <a:gd name="T22" fmla="*/ 78 w 97"/>
                <a:gd name="T23" fmla="*/ 83 h 159"/>
                <a:gd name="T24" fmla="*/ 70 w 97"/>
                <a:gd name="T25" fmla="*/ 65 h 159"/>
                <a:gd name="T26" fmla="*/ 55 w 97"/>
                <a:gd name="T27" fmla="*/ 7 h 159"/>
                <a:gd name="T28" fmla="*/ 36 w 97"/>
                <a:gd name="T29" fmla="*/ 97 h 159"/>
                <a:gd name="T30" fmla="*/ 13 w 97"/>
                <a:gd name="T31" fmla="*/ 101 h 159"/>
                <a:gd name="T32" fmla="*/ 16 w 97"/>
                <a:gd name="T33" fmla="*/ 110 h 159"/>
                <a:gd name="T34" fmla="*/ 38 w 97"/>
                <a:gd name="T35" fmla="*/ 106 h 159"/>
                <a:gd name="T36" fmla="*/ 22 w 97"/>
                <a:gd name="T37" fmla="*/ 113 h 159"/>
                <a:gd name="T38" fmla="*/ 36 w 97"/>
                <a:gd name="T39" fmla="*/ 116 h 159"/>
                <a:gd name="T40" fmla="*/ 51 w 97"/>
                <a:gd name="T41" fmla="*/ 126 h 159"/>
                <a:gd name="T42" fmla="*/ 17 w 97"/>
                <a:gd name="T43" fmla="*/ 134 h 159"/>
                <a:gd name="T44" fmla="*/ 17 w 97"/>
                <a:gd name="T45" fmla="*/ 134 h 159"/>
                <a:gd name="T46" fmla="*/ 33 w 97"/>
                <a:gd name="T47" fmla="*/ 121 h 159"/>
                <a:gd name="T48" fmla="*/ 36 w 97"/>
                <a:gd name="T49" fmla="*/ 141 h 159"/>
                <a:gd name="T50" fmla="*/ 51 w 97"/>
                <a:gd name="T51" fmla="*/ 93 h 159"/>
                <a:gd name="T52" fmla="*/ 66 w 97"/>
                <a:gd name="T53" fmla="*/ 120 h 159"/>
                <a:gd name="T54" fmla="*/ 45 w 97"/>
                <a:gd name="T55" fmla="*/ 139 h 159"/>
                <a:gd name="T56" fmla="*/ 42 w 97"/>
                <a:gd name="T57" fmla="*/ 94 h 159"/>
                <a:gd name="T58" fmla="*/ 34 w 97"/>
                <a:gd name="T59" fmla="*/ 90 h 159"/>
                <a:gd name="T60" fmla="*/ 24 w 97"/>
                <a:gd name="T61" fmla="*/ 83 h 159"/>
                <a:gd name="T62" fmla="*/ 38 w 97"/>
                <a:gd name="T63" fmla="*/ 87 h 159"/>
                <a:gd name="T64" fmla="*/ 69 w 97"/>
                <a:gd name="T65" fmla="*/ 89 h 159"/>
                <a:gd name="T66" fmla="*/ 75 w 97"/>
                <a:gd name="T67" fmla="*/ 86 h 159"/>
                <a:gd name="T68" fmla="*/ 58 w 97"/>
                <a:gd name="T69" fmla="*/ 89 h 159"/>
                <a:gd name="T70" fmla="*/ 69 w 97"/>
                <a:gd name="T71" fmla="*/ 86 h 159"/>
                <a:gd name="T72" fmla="*/ 75 w 97"/>
                <a:gd name="T73" fmla="*/ 81 h 159"/>
                <a:gd name="T74" fmla="*/ 52 w 97"/>
                <a:gd name="T75" fmla="*/ 87 h 159"/>
                <a:gd name="T76" fmla="*/ 42 w 97"/>
                <a:gd name="T77" fmla="*/ 70 h 159"/>
                <a:gd name="T78" fmla="*/ 37 w 97"/>
                <a:gd name="T79" fmla="*/ 67 h 159"/>
                <a:gd name="T80" fmla="*/ 31 w 97"/>
                <a:gd name="T81" fmla="*/ 74 h 159"/>
                <a:gd name="T82" fmla="*/ 28 w 97"/>
                <a:gd name="T83" fmla="*/ 79 h 159"/>
                <a:gd name="T84" fmla="*/ 31 w 97"/>
                <a:gd name="T85" fmla="*/ 68 h 159"/>
                <a:gd name="T86" fmla="*/ 79 w 97"/>
                <a:gd name="T87" fmla="*/ 39 h 159"/>
                <a:gd name="T88" fmla="*/ 79 w 97"/>
                <a:gd name="T89" fmla="*/ 39 h 159"/>
                <a:gd name="T90" fmla="*/ 60 w 97"/>
                <a:gd name="T91" fmla="*/ 40 h 159"/>
                <a:gd name="T92" fmla="*/ 58 w 97"/>
                <a:gd name="T93" fmla="*/ 51 h 159"/>
                <a:gd name="T94" fmla="*/ 33 w 97"/>
                <a:gd name="T95" fmla="*/ 39 h 159"/>
                <a:gd name="T96" fmla="*/ 33 w 97"/>
                <a:gd name="T97" fmla="*/ 39 h 159"/>
                <a:gd name="T98" fmla="*/ 46 w 97"/>
                <a:gd name="T99" fmla="*/ 54 h 159"/>
                <a:gd name="T100" fmla="*/ 44 w 97"/>
                <a:gd name="T101" fmla="*/ 65 h 159"/>
                <a:gd name="T102" fmla="*/ 29 w 97"/>
                <a:gd name="T103" fmla="*/ 54 h 159"/>
                <a:gd name="T104" fmla="*/ 44 w 97"/>
                <a:gd name="T105" fmla="*/ 65 h 159"/>
                <a:gd name="T106" fmla="*/ 68 w 97"/>
                <a:gd name="T107" fmla="*/ 60 h 159"/>
                <a:gd name="T108" fmla="*/ 66 w 97"/>
                <a:gd name="T109" fmla="*/ 53 h 159"/>
                <a:gd name="T110" fmla="*/ 71 w 97"/>
                <a:gd name="T111" fmla="*/ 8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97" h="159">
                  <a:moveTo>
                    <a:pt x="55" y="7"/>
                  </a:moveTo>
                  <a:cubicBezTo>
                    <a:pt x="49" y="15"/>
                    <a:pt x="54" y="22"/>
                    <a:pt x="59" y="23"/>
                  </a:cubicBezTo>
                  <a:cubicBezTo>
                    <a:pt x="63" y="23"/>
                    <a:pt x="67" y="21"/>
                    <a:pt x="66" y="13"/>
                  </a:cubicBezTo>
                  <a:cubicBezTo>
                    <a:pt x="66" y="10"/>
                    <a:pt x="62" y="9"/>
                    <a:pt x="63" y="13"/>
                  </a:cubicBezTo>
                  <a:cubicBezTo>
                    <a:pt x="64" y="18"/>
                    <a:pt x="60" y="21"/>
                    <a:pt x="57" y="18"/>
                  </a:cubicBezTo>
                  <a:cubicBezTo>
                    <a:pt x="53" y="14"/>
                    <a:pt x="62" y="6"/>
                    <a:pt x="68" y="10"/>
                  </a:cubicBezTo>
                  <a:cubicBezTo>
                    <a:pt x="74" y="14"/>
                    <a:pt x="76" y="22"/>
                    <a:pt x="73" y="27"/>
                  </a:cubicBezTo>
                  <a:cubicBezTo>
                    <a:pt x="73" y="27"/>
                    <a:pt x="80" y="30"/>
                    <a:pt x="78" y="34"/>
                  </a:cubicBezTo>
                  <a:cubicBezTo>
                    <a:pt x="76" y="38"/>
                    <a:pt x="72" y="37"/>
                    <a:pt x="72" y="37"/>
                  </a:cubicBezTo>
                  <a:cubicBezTo>
                    <a:pt x="72" y="37"/>
                    <a:pt x="69" y="36"/>
                    <a:pt x="66" y="30"/>
                  </a:cubicBezTo>
                  <a:cubicBezTo>
                    <a:pt x="66" y="30"/>
                    <a:pt x="62" y="40"/>
                    <a:pt x="59" y="35"/>
                  </a:cubicBezTo>
                  <a:cubicBezTo>
                    <a:pt x="56" y="30"/>
                    <a:pt x="55" y="23"/>
                    <a:pt x="55" y="23"/>
                  </a:cubicBezTo>
                  <a:cubicBezTo>
                    <a:pt x="55" y="23"/>
                    <a:pt x="50" y="32"/>
                    <a:pt x="45" y="29"/>
                  </a:cubicBezTo>
                  <a:cubicBezTo>
                    <a:pt x="41" y="26"/>
                    <a:pt x="38" y="23"/>
                    <a:pt x="38" y="23"/>
                  </a:cubicBezTo>
                  <a:cubicBezTo>
                    <a:pt x="38" y="23"/>
                    <a:pt x="40" y="29"/>
                    <a:pt x="34" y="34"/>
                  </a:cubicBezTo>
                  <a:cubicBezTo>
                    <a:pt x="28" y="38"/>
                    <a:pt x="21" y="34"/>
                    <a:pt x="21" y="34"/>
                  </a:cubicBezTo>
                  <a:cubicBezTo>
                    <a:pt x="21" y="34"/>
                    <a:pt x="31" y="44"/>
                    <a:pt x="21" y="54"/>
                  </a:cubicBezTo>
                  <a:cubicBezTo>
                    <a:pt x="21" y="54"/>
                    <a:pt x="23" y="54"/>
                    <a:pt x="25" y="56"/>
                  </a:cubicBezTo>
                  <a:cubicBezTo>
                    <a:pt x="27" y="58"/>
                    <a:pt x="28" y="62"/>
                    <a:pt x="28" y="62"/>
                  </a:cubicBezTo>
                  <a:cubicBezTo>
                    <a:pt x="28" y="62"/>
                    <a:pt x="16" y="62"/>
                    <a:pt x="15" y="68"/>
                  </a:cubicBezTo>
                  <a:cubicBezTo>
                    <a:pt x="13" y="73"/>
                    <a:pt x="23" y="80"/>
                    <a:pt x="23" y="80"/>
                  </a:cubicBezTo>
                  <a:cubicBezTo>
                    <a:pt x="23" y="80"/>
                    <a:pt x="14" y="84"/>
                    <a:pt x="12" y="82"/>
                  </a:cubicBezTo>
                  <a:cubicBezTo>
                    <a:pt x="12" y="82"/>
                    <a:pt x="13" y="90"/>
                    <a:pt x="10" y="94"/>
                  </a:cubicBezTo>
                  <a:cubicBezTo>
                    <a:pt x="7" y="97"/>
                    <a:pt x="0" y="99"/>
                    <a:pt x="0" y="99"/>
                  </a:cubicBezTo>
                  <a:cubicBezTo>
                    <a:pt x="0" y="99"/>
                    <a:pt x="7" y="100"/>
                    <a:pt x="10" y="104"/>
                  </a:cubicBezTo>
                  <a:cubicBezTo>
                    <a:pt x="12" y="108"/>
                    <a:pt x="9" y="117"/>
                    <a:pt x="9" y="117"/>
                  </a:cubicBezTo>
                  <a:cubicBezTo>
                    <a:pt x="9" y="117"/>
                    <a:pt x="17" y="116"/>
                    <a:pt x="20" y="118"/>
                  </a:cubicBezTo>
                  <a:cubicBezTo>
                    <a:pt x="23" y="121"/>
                    <a:pt x="21" y="128"/>
                    <a:pt x="19" y="129"/>
                  </a:cubicBezTo>
                  <a:cubicBezTo>
                    <a:pt x="16" y="130"/>
                    <a:pt x="9" y="138"/>
                    <a:pt x="14" y="145"/>
                  </a:cubicBezTo>
                  <a:cubicBezTo>
                    <a:pt x="19" y="152"/>
                    <a:pt x="35" y="159"/>
                    <a:pt x="51" y="146"/>
                  </a:cubicBezTo>
                  <a:cubicBezTo>
                    <a:pt x="68" y="133"/>
                    <a:pt x="75" y="112"/>
                    <a:pt x="69" y="105"/>
                  </a:cubicBezTo>
                  <a:cubicBezTo>
                    <a:pt x="62" y="98"/>
                    <a:pt x="56" y="102"/>
                    <a:pt x="54" y="100"/>
                  </a:cubicBezTo>
                  <a:cubicBezTo>
                    <a:pt x="53" y="97"/>
                    <a:pt x="53" y="94"/>
                    <a:pt x="58" y="94"/>
                  </a:cubicBezTo>
                  <a:cubicBezTo>
                    <a:pt x="62" y="95"/>
                    <a:pt x="66" y="97"/>
                    <a:pt x="67" y="94"/>
                  </a:cubicBezTo>
                  <a:cubicBezTo>
                    <a:pt x="67" y="94"/>
                    <a:pt x="73" y="100"/>
                    <a:pt x="75" y="91"/>
                  </a:cubicBezTo>
                  <a:cubicBezTo>
                    <a:pt x="75" y="91"/>
                    <a:pt x="82" y="89"/>
                    <a:pt x="78" y="83"/>
                  </a:cubicBezTo>
                  <a:cubicBezTo>
                    <a:pt x="78" y="83"/>
                    <a:pt x="81" y="77"/>
                    <a:pt x="77" y="76"/>
                  </a:cubicBezTo>
                  <a:cubicBezTo>
                    <a:pt x="73" y="75"/>
                    <a:pt x="66" y="72"/>
                    <a:pt x="64" y="70"/>
                  </a:cubicBezTo>
                  <a:cubicBezTo>
                    <a:pt x="62" y="67"/>
                    <a:pt x="66" y="62"/>
                    <a:pt x="70" y="65"/>
                  </a:cubicBezTo>
                  <a:cubicBezTo>
                    <a:pt x="73" y="68"/>
                    <a:pt x="77" y="72"/>
                    <a:pt x="84" y="66"/>
                  </a:cubicBezTo>
                  <a:cubicBezTo>
                    <a:pt x="91" y="59"/>
                    <a:pt x="97" y="42"/>
                    <a:pt x="90" y="22"/>
                  </a:cubicBezTo>
                  <a:cubicBezTo>
                    <a:pt x="82" y="3"/>
                    <a:pt x="62" y="0"/>
                    <a:pt x="55" y="7"/>
                  </a:cubicBezTo>
                  <a:close/>
                  <a:moveTo>
                    <a:pt x="15" y="92"/>
                  </a:moveTo>
                  <a:cubicBezTo>
                    <a:pt x="17" y="90"/>
                    <a:pt x="25" y="91"/>
                    <a:pt x="34" y="94"/>
                  </a:cubicBezTo>
                  <a:cubicBezTo>
                    <a:pt x="43" y="97"/>
                    <a:pt x="36" y="97"/>
                    <a:pt x="36" y="97"/>
                  </a:cubicBezTo>
                  <a:cubicBezTo>
                    <a:pt x="13" y="97"/>
                    <a:pt x="13" y="97"/>
                    <a:pt x="13" y="97"/>
                  </a:cubicBezTo>
                  <a:cubicBezTo>
                    <a:pt x="13" y="97"/>
                    <a:pt x="13" y="95"/>
                    <a:pt x="15" y="92"/>
                  </a:cubicBezTo>
                  <a:close/>
                  <a:moveTo>
                    <a:pt x="13" y="101"/>
                  </a:moveTo>
                  <a:cubicBezTo>
                    <a:pt x="36" y="101"/>
                    <a:pt x="36" y="101"/>
                    <a:pt x="36" y="101"/>
                  </a:cubicBezTo>
                  <a:cubicBezTo>
                    <a:pt x="36" y="101"/>
                    <a:pt x="41" y="103"/>
                    <a:pt x="33" y="105"/>
                  </a:cubicBezTo>
                  <a:cubicBezTo>
                    <a:pt x="26" y="107"/>
                    <a:pt x="16" y="110"/>
                    <a:pt x="16" y="110"/>
                  </a:cubicBezTo>
                  <a:lnTo>
                    <a:pt x="13" y="101"/>
                  </a:lnTo>
                  <a:close/>
                  <a:moveTo>
                    <a:pt x="22" y="113"/>
                  </a:moveTo>
                  <a:cubicBezTo>
                    <a:pt x="38" y="106"/>
                    <a:pt x="38" y="106"/>
                    <a:pt x="38" y="106"/>
                  </a:cubicBezTo>
                  <a:cubicBezTo>
                    <a:pt x="38" y="106"/>
                    <a:pt x="42" y="105"/>
                    <a:pt x="37" y="109"/>
                  </a:cubicBezTo>
                  <a:cubicBezTo>
                    <a:pt x="31" y="113"/>
                    <a:pt x="25" y="118"/>
                    <a:pt x="25" y="118"/>
                  </a:cubicBezTo>
                  <a:lnTo>
                    <a:pt x="22" y="113"/>
                  </a:lnTo>
                  <a:close/>
                  <a:moveTo>
                    <a:pt x="46" y="113"/>
                  </a:moveTo>
                  <a:cubicBezTo>
                    <a:pt x="47" y="119"/>
                    <a:pt x="39" y="122"/>
                    <a:pt x="39" y="122"/>
                  </a:cubicBezTo>
                  <a:cubicBezTo>
                    <a:pt x="36" y="116"/>
                    <a:pt x="36" y="116"/>
                    <a:pt x="36" y="116"/>
                  </a:cubicBezTo>
                  <a:cubicBezTo>
                    <a:pt x="36" y="116"/>
                    <a:pt x="45" y="107"/>
                    <a:pt x="46" y="113"/>
                  </a:cubicBezTo>
                  <a:close/>
                  <a:moveTo>
                    <a:pt x="53" y="115"/>
                  </a:moveTo>
                  <a:cubicBezTo>
                    <a:pt x="53" y="115"/>
                    <a:pt x="55" y="125"/>
                    <a:pt x="51" y="126"/>
                  </a:cubicBezTo>
                  <a:cubicBezTo>
                    <a:pt x="48" y="127"/>
                    <a:pt x="44" y="122"/>
                    <a:pt x="44" y="122"/>
                  </a:cubicBezTo>
                  <a:lnTo>
                    <a:pt x="53" y="115"/>
                  </a:lnTo>
                  <a:close/>
                  <a:moveTo>
                    <a:pt x="17" y="134"/>
                  </a:moveTo>
                  <a:cubicBezTo>
                    <a:pt x="18" y="132"/>
                    <a:pt x="19" y="130"/>
                    <a:pt x="23" y="133"/>
                  </a:cubicBezTo>
                  <a:cubicBezTo>
                    <a:pt x="27" y="137"/>
                    <a:pt x="18" y="140"/>
                    <a:pt x="18" y="140"/>
                  </a:cubicBezTo>
                  <a:cubicBezTo>
                    <a:pt x="18" y="140"/>
                    <a:pt x="16" y="136"/>
                    <a:pt x="17" y="134"/>
                  </a:cubicBezTo>
                  <a:close/>
                  <a:moveTo>
                    <a:pt x="28" y="135"/>
                  </a:moveTo>
                  <a:cubicBezTo>
                    <a:pt x="28" y="132"/>
                    <a:pt x="24" y="131"/>
                    <a:pt x="24" y="130"/>
                  </a:cubicBezTo>
                  <a:cubicBezTo>
                    <a:pt x="22" y="124"/>
                    <a:pt x="30" y="120"/>
                    <a:pt x="33" y="121"/>
                  </a:cubicBezTo>
                  <a:cubicBezTo>
                    <a:pt x="37" y="122"/>
                    <a:pt x="33" y="128"/>
                    <a:pt x="33" y="128"/>
                  </a:cubicBezTo>
                  <a:cubicBezTo>
                    <a:pt x="33" y="128"/>
                    <a:pt x="42" y="125"/>
                    <a:pt x="45" y="129"/>
                  </a:cubicBezTo>
                  <a:cubicBezTo>
                    <a:pt x="49" y="133"/>
                    <a:pt x="43" y="137"/>
                    <a:pt x="36" y="141"/>
                  </a:cubicBezTo>
                  <a:cubicBezTo>
                    <a:pt x="29" y="146"/>
                    <a:pt x="22" y="145"/>
                    <a:pt x="22" y="145"/>
                  </a:cubicBezTo>
                  <a:cubicBezTo>
                    <a:pt x="22" y="145"/>
                    <a:pt x="27" y="138"/>
                    <a:pt x="28" y="135"/>
                  </a:cubicBezTo>
                  <a:close/>
                  <a:moveTo>
                    <a:pt x="51" y="93"/>
                  </a:moveTo>
                  <a:cubicBezTo>
                    <a:pt x="51" y="93"/>
                    <a:pt x="48" y="94"/>
                    <a:pt x="49" y="100"/>
                  </a:cubicBezTo>
                  <a:cubicBezTo>
                    <a:pt x="50" y="106"/>
                    <a:pt x="55" y="106"/>
                    <a:pt x="61" y="106"/>
                  </a:cubicBezTo>
                  <a:cubicBezTo>
                    <a:pt x="66" y="106"/>
                    <a:pt x="68" y="113"/>
                    <a:pt x="66" y="120"/>
                  </a:cubicBezTo>
                  <a:cubicBezTo>
                    <a:pt x="64" y="128"/>
                    <a:pt x="53" y="144"/>
                    <a:pt x="42" y="148"/>
                  </a:cubicBezTo>
                  <a:cubicBezTo>
                    <a:pt x="30" y="152"/>
                    <a:pt x="21" y="147"/>
                    <a:pt x="21" y="147"/>
                  </a:cubicBezTo>
                  <a:cubicBezTo>
                    <a:pt x="32" y="151"/>
                    <a:pt x="38" y="145"/>
                    <a:pt x="45" y="139"/>
                  </a:cubicBezTo>
                  <a:cubicBezTo>
                    <a:pt x="53" y="133"/>
                    <a:pt x="57" y="125"/>
                    <a:pt x="57" y="118"/>
                  </a:cubicBezTo>
                  <a:cubicBezTo>
                    <a:pt x="58" y="112"/>
                    <a:pt x="52" y="111"/>
                    <a:pt x="47" y="109"/>
                  </a:cubicBezTo>
                  <a:cubicBezTo>
                    <a:pt x="41" y="106"/>
                    <a:pt x="39" y="101"/>
                    <a:pt x="42" y="94"/>
                  </a:cubicBezTo>
                  <a:cubicBezTo>
                    <a:pt x="46" y="87"/>
                    <a:pt x="51" y="93"/>
                    <a:pt x="51" y="93"/>
                  </a:cubicBezTo>
                  <a:close/>
                  <a:moveTo>
                    <a:pt x="42" y="90"/>
                  </a:moveTo>
                  <a:cubicBezTo>
                    <a:pt x="42" y="90"/>
                    <a:pt x="37" y="91"/>
                    <a:pt x="34" y="90"/>
                  </a:cubicBezTo>
                  <a:cubicBezTo>
                    <a:pt x="31" y="89"/>
                    <a:pt x="17" y="88"/>
                    <a:pt x="17" y="88"/>
                  </a:cubicBezTo>
                  <a:cubicBezTo>
                    <a:pt x="24" y="83"/>
                    <a:pt x="24" y="83"/>
                    <a:pt x="24" y="83"/>
                  </a:cubicBezTo>
                  <a:cubicBezTo>
                    <a:pt x="24" y="83"/>
                    <a:pt x="24" y="83"/>
                    <a:pt x="24" y="83"/>
                  </a:cubicBezTo>
                  <a:cubicBezTo>
                    <a:pt x="24" y="83"/>
                    <a:pt x="24" y="83"/>
                    <a:pt x="24" y="83"/>
                  </a:cubicBezTo>
                  <a:cubicBezTo>
                    <a:pt x="24" y="83"/>
                    <a:pt x="24" y="83"/>
                    <a:pt x="28" y="86"/>
                  </a:cubicBezTo>
                  <a:cubicBezTo>
                    <a:pt x="33" y="89"/>
                    <a:pt x="38" y="87"/>
                    <a:pt x="38" y="87"/>
                  </a:cubicBezTo>
                  <a:lnTo>
                    <a:pt x="42" y="90"/>
                  </a:lnTo>
                  <a:close/>
                  <a:moveTo>
                    <a:pt x="70" y="93"/>
                  </a:moveTo>
                  <a:cubicBezTo>
                    <a:pt x="69" y="93"/>
                    <a:pt x="66" y="89"/>
                    <a:pt x="69" y="89"/>
                  </a:cubicBezTo>
                  <a:cubicBezTo>
                    <a:pt x="74" y="89"/>
                    <a:pt x="72" y="92"/>
                    <a:pt x="70" y="93"/>
                  </a:cubicBezTo>
                  <a:close/>
                  <a:moveTo>
                    <a:pt x="77" y="87"/>
                  </a:moveTo>
                  <a:cubicBezTo>
                    <a:pt x="76" y="88"/>
                    <a:pt x="74" y="87"/>
                    <a:pt x="75" y="86"/>
                  </a:cubicBezTo>
                  <a:cubicBezTo>
                    <a:pt x="76" y="85"/>
                    <a:pt x="77" y="86"/>
                    <a:pt x="77" y="87"/>
                  </a:cubicBezTo>
                  <a:close/>
                  <a:moveTo>
                    <a:pt x="69" y="86"/>
                  </a:moveTo>
                  <a:cubicBezTo>
                    <a:pt x="67" y="90"/>
                    <a:pt x="58" y="89"/>
                    <a:pt x="58" y="89"/>
                  </a:cubicBezTo>
                  <a:cubicBezTo>
                    <a:pt x="63" y="83"/>
                    <a:pt x="54" y="81"/>
                    <a:pt x="54" y="81"/>
                  </a:cubicBezTo>
                  <a:cubicBezTo>
                    <a:pt x="59" y="82"/>
                    <a:pt x="64" y="75"/>
                    <a:pt x="64" y="75"/>
                  </a:cubicBezTo>
                  <a:cubicBezTo>
                    <a:pt x="67" y="77"/>
                    <a:pt x="71" y="82"/>
                    <a:pt x="69" y="86"/>
                  </a:cubicBezTo>
                  <a:close/>
                  <a:moveTo>
                    <a:pt x="75" y="81"/>
                  </a:moveTo>
                  <a:cubicBezTo>
                    <a:pt x="74" y="83"/>
                    <a:pt x="72" y="80"/>
                    <a:pt x="72" y="80"/>
                  </a:cubicBezTo>
                  <a:cubicBezTo>
                    <a:pt x="75" y="76"/>
                    <a:pt x="76" y="79"/>
                    <a:pt x="75" y="81"/>
                  </a:cubicBezTo>
                  <a:close/>
                  <a:moveTo>
                    <a:pt x="59" y="75"/>
                  </a:moveTo>
                  <a:cubicBezTo>
                    <a:pt x="60" y="75"/>
                    <a:pt x="50" y="76"/>
                    <a:pt x="49" y="79"/>
                  </a:cubicBezTo>
                  <a:cubicBezTo>
                    <a:pt x="47" y="82"/>
                    <a:pt x="52" y="87"/>
                    <a:pt x="52" y="87"/>
                  </a:cubicBezTo>
                  <a:cubicBezTo>
                    <a:pt x="39" y="86"/>
                    <a:pt x="41" y="77"/>
                    <a:pt x="46" y="72"/>
                  </a:cubicBezTo>
                  <a:cubicBezTo>
                    <a:pt x="52" y="67"/>
                    <a:pt x="58" y="74"/>
                    <a:pt x="59" y="75"/>
                  </a:cubicBezTo>
                  <a:close/>
                  <a:moveTo>
                    <a:pt x="42" y="70"/>
                  </a:moveTo>
                  <a:cubicBezTo>
                    <a:pt x="43" y="71"/>
                    <a:pt x="43" y="71"/>
                    <a:pt x="42" y="71"/>
                  </a:cubicBezTo>
                  <a:cubicBezTo>
                    <a:pt x="42" y="71"/>
                    <a:pt x="42" y="71"/>
                    <a:pt x="42" y="70"/>
                  </a:cubicBezTo>
                  <a:cubicBezTo>
                    <a:pt x="41" y="69"/>
                    <a:pt x="39" y="67"/>
                    <a:pt x="37" y="67"/>
                  </a:cubicBezTo>
                  <a:cubicBezTo>
                    <a:pt x="34" y="67"/>
                    <a:pt x="30" y="70"/>
                    <a:pt x="30" y="70"/>
                  </a:cubicBezTo>
                  <a:cubicBezTo>
                    <a:pt x="30" y="70"/>
                    <a:pt x="25" y="68"/>
                    <a:pt x="25" y="70"/>
                  </a:cubicBezTo>
                  <a:cubicBezTo>
                    <a:pt x="25" y="72"/>
                    <a:pt x="30" y="73"/>
                    <a:pt x="31" y="74"/>
                  </a:cubicBezTo>
                  <a:cubicBezTo>
                    <a:pt x="27" y="79"/>
                    <a:pt x="36" y="82"/>
                    <a:pt x="40" y="83"/>
                  </a:cubicBezTo>
                  <a:cubicBezTo>
                    <a:pt x="43" y="83"/>
                    <a:pt x="33" y="84"/>
                    <a:pt x="32" y="84"/>
                  </a:cubicBezTo>
                  <a:cubicBezTo>
                    <a:pt x="30" y="83"/>
                    <a:pt x="27" y="83"/>
                    <a:pt x="28" y="79"/>
                  </a:cubicBezTo>
                  <a:cubicBezTo>
                    <a:pt x="28" y="76"/>
                    <a:pt x="26" y="77"/>
                    <a:pt x="25" y="76"/>
                  </a:cubicBezTo>
                  <a:cubicBezTo>
                    <a:pt x="24" y="75"/>
                    <a:pt x="18" y="71"/>
                    <a:pt x="19" y="69"/>
                  </a:cubicBezTo>
                  <a:cubicBezTo>
                    <a:pt x="22" y="64"/>
                    <a:pt x="30" y="69"/>
                    <a:pt x="31" y="68"/>
                  </a:cubicBezTo>
                  <a:cubicBezTo>
                    <a:pt x="31" y="67"/>
                    <a:pt x="33" y="63"/>
                    <a:pt x="38" y="65"/>
                  </a:cubicBezTo>
                  <a:cubicBezTo>
                    <a:pt x="42" y="67"/>
                    <a:pt x="42" y="69"/>
                    <a:pt x="42" y="70"/>
                  </a:cubicBezTo>
                  <a:close/>
                  <a:moveTo>
                    <a:pt x="79" y="39"/>
                  </a:moveTo>
                  <a:cubicBezTo>
                    <a:pt x="78" y="52"/>
                    <a:pt x="73" y="51"/>
                    <a:pt x="73" y="51"/>
                  </a:cubicBezTo>
                  <a:cubicBezTo>
                    <a:pt x="73" y="40"/>
                    <a:pt x="73" y="40"/>
                    <a:pt x="73" y="40"/>
                  </a:cubicBezTo>
                  <a:lnTo>
                    <a:pt x="79" y="39"/>
                  </a:lnTo>
                  <a:close/>
                  <a:moveTo>
                    <a:pt x="68" y="38"/>
                  </a:moveTo>
                  <a:cubicBezTo>
                    <a:pt x="68" y="38"/>
                    <a:pt x="70" y="49"/>
                    <a:pt x="67" y="49"/>
                  </a:cubicBezTo>
                  <a:cubicBezTo>
                    <a:pt x="65" y="48"/>
                    <a:pt x="61" y="47"/>
                    <a:pt x="60" y="40"/>
                  </a:cubicBezTo>
                  <a:lnTo>
                    <a:pt x="68" y="38"/>
                  </a:lnTo>
                  <a:close/>
                  <a:moveTo>
                    <a:pt x="52" y="32"/>
                  </a:moveTo>
                  <a:cubicBezTo>
                    <a:pt x="52" y="32"/>
                    <a:pt x="58" y="49"/>
                    <a:pt x="58" y="51"/>
                  </a:cubicBezTo>
                  <a:cubicBezTo>
                    <a:pt x="57" y="53"/>
                    <a:pt x="46" y="35"/>
                    <a:pt x="46" y="35"/>
                  </a:cubicBezTo>
                  <a:lnTo>
                    <a:pt x="52" y="32"/>
                  </a:lnTo>
                  <a:close/>
                  <a:moveTo>
                    <a:pt x="33" y="39"/>
                  </a:moveTo>
                  <a:cubicBezTo>
                    <a:pt x="41" y="35"/>
                    <a:pt x="41" y="35"/>
                    <a:pt x="41" y="35"/>
                  </a:cubicBezTo>
                  <a:cubicBezTo>
                    <a:pt x="53" y="54"/>
                    <a:pt x="53" y="54"/>
                    <a:pt x="53" y="54"/>
                  </a:cubicBezTo>
                  <a:lnTo>
                    <a:pt x="33" y="39"/>
                  </a:lnTo>
                  <a:close/>
                  <a:moveTo>
                    <a:pt x="30" y="49"/>
                  </a:moveTo>
                  <a:cubicBezTo>
                    <a:pt x="30" y="41"/>
                    <a:pt x="30" y="41"/>
                    <a:pt x="30" y="41"/>
                  </a:cubicBezTo>
                  <a:cubicBezTo>
                    <a:pt x="30" y="41"/>
                    <a:pt x="39" y="49"/>
                    <a:pt x="46" y="54"/>
                  </a:cubicBezTo>
                  <a:cubicBezTo>
                    <a:pt x="54" y="58"/>
                    <a:pt x="49" y="59"/>
                    <a:pt x="47" y="58"/>
                  </a:cubicBezTo>
                  <a:cubicBezTo>
                    <a:pt x="44" y="57"/>
                    <a:pt x="30" y="49"/>
                    <a:pt x="30" y="49"/>
                  </a:cubicBezTo>
                  <a:close/>
                  <a:moveTo>
                    <a:pt x="44" y="65"/>
                  </a:moveTo>
                  <a:cubicBezTo>
                    <a:pt x="44" y="65"/>
                    <a:pt x="42" y="63"/>
                    <a:pt x="40" y="61"/>
                  </a:cubicBezTo>
                  <a:cubicBezTo>
                    <a:pt x="38" y="59"/>
                    <a:pt x="32" y="60"/>
                    <a:pt x="31" y="61"/>
                  </a:cubicBezTo>
                  <a:cubicBezTo>
                    <a:pt x="31" y="61"/>
                    <a:pt x="29" y="54"/>
                    <a:pt x="29" y="54"/>
                  </a:cubicBezTo>
                  <a:cubicBezTo>
                    <a:pt x="49" y="62"/>
                    <a:pt x="49" y="62"/>
                    <a:pt x="49" y="62"/>
                  </a:cubicBezTo>
                  <a:cubicBezTo>
                    <a:pt x="50" y="65"/>
                    <a:pt x="50" y="65"/>
                    <a:pt x="50" y="65"/>
                  </a:cubicBezTo>
                  <a:lnTo>
                    <a:pt x="44" y="65"/>
                  </a:lnTo>
                  <a:close/>
                  <a:moveTo>
                    <a:pt x="89" y="37"/>
                  </a:moveTo>
                  <a:cubicBezTo>
                    <a:pt x="90" y="40"/>
                    <a:pt x="90" y="53"/>
                    <a:pt x="84" y="61"/>
                  </a:cubicBezTo>
                  <a:cubicBezTo>
                    <a:pt x="78" y="69"/>
                    <a:pt x="72" y="60"/>
                    <a:pt x="68" y="60"/>
                  </a:cubicBezTo>
                  <a:cubicBezTo>
                    <a:pt x="64" y="60"/>
                    <a:pt x="61" y="62"/>
                    <a:pt x="59" y="64"/>
                  </a:cubicBezTo>
                  <a:cubicBezTo>
                    <a:pt x="58" y="67"/>
                    <a:pt x="55" y="70"/>
                    <a:pt x="54" y="64"/>
                  </a:cubicBezTo>
                  <a:cubicBezTo>
                    <a:pt x="53" y="58"/>
                    <a:pt x="58" y="50"/>
                    <a:pt x="66" y="53"/>
                  </a:cubicBezTo>
                  <a:cubicBezTo>
                    <a:pt x="73" y="55"/>
                    <a:pt x="76" y="58"/>
                    <a:pt x="80" y="50"/>
                  </a:cubicBezTo>
                  <a:cubicBezTo>
                    <a:pt x="84" y="42"/>
                    <a:pt x="81" y="32"/>
                    <a:pt x="81" y="27"/>
                  </a:cubicBezTo>
                  <a:cubicBezTo>
                    <a:pt x="80" y="21"/>
                    <a:pt x="78" y="13"/>
                    <a:pt x="71" y="8"/>
                  </a:cubicBezTo>
                  <a:cubicBezTo>
                    <a:pt x="72" y="9"/>
                    <a:pt x="87" y="9"/>
                    <a:pt x="89"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2" tIns="60941" rIns="121882" bIns="6094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399" b="0" i="0" u="none" strike="noStrike" kern="1200" cap="none" spc="0" normalizeH="0" baseline="0" noProof="0">
                <a:ln>
                  <a:noFill/>
                </a:ln>
                <a:solidFill>
                  <a:srgbClr val="C00000"/>
                </a:solidFill>
                <a:effectLst/>
                <a:uLnTx/>
                <a:uFillTx/>
                <a:latin typeface="Calibri"/>
                <a:ea typeface="微软雅黑"/>
                <a:cs typeface="+mn-cs"/>
              </a:endParaRPr>
            </a:p>
          </p:txBody>
        </p:sp>
        <p:sp>
          <p:nvSpPr>
            <p:cNvPr id="39" name="Freeform 9"/>
            <p:cNvSpPr>
              <a:spLocks/>
            </p:cNvSpPr>
            <p:nvPr/>
          </p:nvSpPr>
          <p:spPr bwMode="auto">
            <a:xfrm>
              <a:off x="-1962150" y="4678363"/>
              <a:ext cx="41275" cy="41275"/>
            </a:xfrm>
            <a:custGeom>
              <a:avLst/>
              <a:gdLst>
                <a:gd name="T0" fmla="*/ 4 w 11"/>
                <a:gd name="T1" fmla="*/ 11 h 11"/>
                <a:gd name="T2" fmla="*/ 1 w 11"/>
                <a:gd name="T3" fmla="*/ 4 h 11"/>
                <a:gd name="T4" fmla="*/ 7 w 11"/>
                <a:gd name="T5" fmla="*/ 1 h 11"/>
                <a:gd name="T6" fmla="*/ 10 w 11"/>
                <a:gd name="T7" fmla="*/ 7 h 11"/>
                <a:gd name="T8" fmla="*/ 4 w 11"/>
                <a:gd name="T9" fmla="*/ 11 h 11"/>
              </a:gdLst>
              <a:ahLst/>
              <a:cxnLst>
                <a:cxn ang="0">
                  <a:pos x="T0" y="T1"/>
                </a:cxn>
                <a:cxn ang="0">
                  <a:pos x="T2" y="T3"/>
                </a:cxn>
                <a:cxn ang="0">
                  <a:pos x="T4" y="T5"/>
                </a:cxn>
                <a:cxn ang="0">
                  <a:pos x="T6" y="T7"/>
                </a:cxn>
                <a:cxn ang="0">
                  <a:pos x="T8" y="T9"/>
                </a:cxn>
              </a:cxnLst>
              <a:rect l="0" t="0" r="r" b="b"/>
              <a:pathLst>
                <a:path w="11" h="11">
                  <a:moveTo>
                    <a:pt x="4" y="11"/>
                  </a:moveTo>
                  <a:cubicBezTo>
                    <a:pt x="1" y="10"/>
                    <a:pt x="0" y="7"/>
                    <a:pt x="1" y="4"/>
                  </a:cubicBezTo>
                  <a:cubicBezTo>
                    <a:pt x="2" y="1"/>
                    <a:pt x="4" y="0"/>
                    <a:pt x="7" y="1"/>
                  </a:cubicBezTo>
                  <a:cubicBezTo>
                    <a:pt x="10" y="2"/>
                    <a:pt x="11" y="5"/>
                    <a:pt x="10" y="7"/>
                  </a:cubicBezTo>
                  <a:cubicBezTo>
                    <a:pt x="9" y="10"/>
                    <a:pt x="7" y="11"/>
                    <a:pt x="4"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2" tIns="60941" rIns="121882" bIns="6094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399" b="0" i="0" u="none" strike="noStrike" kern="1200" cap="none" spc="0" normalizeH="0" baseline="0" noProof="0">
                <a:ln>
                  <a:noFill/>
                </a:ln>
                <a:solidFill>
                  <a:srgbClr val="C00000"/>
                </a:solidFill>
                <a:effectLst/>
                <a:uLnTx/>
                <a:uFillTx/>
                <a:latin typeface="Calibri"/>
                <a:ea typeface="微软雅黑"/>
                <a:cs typeface="+mn-cs"/>
              </a:endParaRPr>
            </a:p>
          </p:txBody>
        </p:sp>
        <p:sp>
          <p:nvSpPr>
            <p:cNvPr id="40" name="Freeform 10"/>
            <p:cNvSpPr>
              <a:spLocks noEditPoints="1"/>
            </p:cNvSpPr>
            <p:nvPr/>
          </p:nvSpPr>
          <p:spPr bwMode="auto">
            <a:xfrm>
              <a:off x="-2136775" y="4722813"/>
              <a:ext cx="541338" cy="436563"/>
            </a:xfrm>
            <a:custGeom>
              <a:avLst/>
              <a:gdLst>
                <a:gd name="T0" fmla="*/ 14 w 143"/>
                <a:gd name="T1" fmla="*/ 21 h 115"/>
                <a:gd name="T2" fmla="*/ 11 w 143"/>
                <a:gd name="T3" fmla="*/ 19 h 115"/>
                <a:gd name="T4" fmla="*/ 38 w 143"/>
                <a:gd name="T5" fmla="*/ 23 h 115"/>
                <a:gd name="T6" fmla="*/ 20 w 143"/>
                <a:gd name="T7" fmla="*/ 35 h 115"/>
                <a:gd name="T8" fmla="*/ 23 w 143"/>
                <a:gd name="T9" fmla="*/ 58 h 115"/>
                <a:gd name="T10" fmla="*/ 42 w 143"/>
                <a:gd name="T11" fmla="*/ 74 h 115"/>
                <a:gd name="T12" fmla="*/ 64 w 143"/>
                <a:gd name="T13" fmla="*/ 84 h 115"/>
                <a:gd name="T14" fmla="*/ 75 w 143"/>
                <a:gd name="T15" fmla="*/ 111 h 115"/>
                <a:gd name="T16" fmla="*/ 100 w 143"/>
                <a:gd name="T17" fmla="*/ 98 h 115"/>
                <a:gd name="T18" fmla="*/ 135 w 143"/>
                <a:gd name="T19" fmla="*/ 77 h 115"/>
                <a:gd name="T20" fmla="*/ 88 w 143"/>
                <a:gd name="T21" fmla="*/ 55 h 115"/>
                <a:gd name="T22" fmla="*/ 84 w 143"/>
                <a:gd name="T23" fmla="*/ 32 h 115"/>
                <a:gd name="T24" fmla="*/ 64 w 143"/>
                <a:gd name="T25" fmla="*/ 34 h 115"/>
                <a:gd name="T26" fmla="*/ 5 w 143"/>
                <a:gd name="T27" fmla="*/ 30 h 115"/>
                <a:gd name="T28" fmla="*/ 84 w 143"/>
                <a:gd name="T29" fmla="*/ 76 h 115"/>
                <a:gd name="T30" fmla="*/ 81 w 143"/>
                <a:gd name="T31" fmla="*/ 99 h 115"/>
                <a:gd name="T32" fmla="*/ 90 w 143"/>
                <a:gd name="T33" fmla="*/ 99 h 115"/>
                <a:gd name="T34" fmla="*/ 93 w 143"/>
                <a:gd name="T35" fmla="*/ 77 h 115"/>
                <a:gd name="T36" fmla="*/ 95 w 143"/>
                <a:gd name="T37" fmla="*/ 94 h 115"/>
                <a:gd name="T38" fmla="*/ 102 w 143"/>
                <a:gd name="T39" fmla="*/ 82 h 115"/>
                <a:gd name="T40" fmla="*/ 117 w 143"/>
                <a:gd name="T41" fmla="*/ 71 h 115"/>
                <a:gd name="T42" fmla="*/ 114 w 143"/>
                <a:gd name="T43" fmla="*/ 106 h 115"/>
                <a:gd name="T44" fmla="*/ 114 w 143"/>
                <a:gd name="T45" fmla="*/ 106 h 115"/>
                <a:gd name="T46" fmla="*/ 106 w 143"/>
                <a:gd name="T47" fmla="*/ 86 h 115"/>
                <a:gd name="T48" fmla="*/ 126 w 143"/>
                <a:gd name="T49" fmla="*/ 90 h 115"/>
                <a:gd name="T50" fmla="*/ 85 w 143"/>
                <a:gd name="T51" fmla="*/ 60 h 115"/>
                <a:gd name="T52" fmla="*/ 115 w 143"/>
                <a:gd name="T53" fmla="*/ 55 h 115"/>
                <a:gd name="T54" fmla="*/ 127 w 143"/>
                <a:gd name="T55" fmla="*/ 80 h 115"/>
                <a:gd name="T56" fmla="*/ 83 w 143"/>
                <a:gd name="T57" fmla="*/ 69 h 115"/>
                <a:gd name="T58" fmla="*/ 77 w 143"/>
                <a:gd name="T59" fmla="*/ 76 h 115"/>
                <a:gd name="T60" fmla="*/ 67 w 143"/>
                <a:gd name="T61" fmla="*/ 83 h 115"/>
                <a:gd name="T62" fmla="*/ 75 w 143"/>
                <a:gd name="T63" fmla="*/ 71 h 115"/>
                <a:gd name="T64" fmla="*/ 87 w 143"/>
                <a:gd name="T65" fmla="*/ 43 h 115"/>
                <a:gd name="T66" fmla="*/ 85 w 143"/>
                <a:gd name="T67" fmla="*/ 36 h 115"/>
                <a:gd name="T68" fmla="*/ 84 w 143"/>
                <a:gd name="T69" fmla="*/ 52 h 115"/>
                <a:gd name="T70" fmla="*/ 84 w 143"/>
                <a:gd name="T71" fmla="*/ 41 h 115"/>
                <a:gd name="T72" fmla="*/ 81 w 143"/>
                <a:gd name="T73" fmla="*/ 34 h 115"/>
                <a:gd name="T74" fmla="*/ 80 w 143"/>
                <a:gd name="T75" fmla="*/ 58 h 115"/>
                <a:gd name="T76" fmla="*/ 61 w 143"/>
                <a:gd name="T77" fmla="*/ 62 h 115"/>
                <a:gd name="T78" fmla="*/ 56 w 143"/>
                <a:gd name="T79" fmla="*/ 66 h 115"/>
                <a:gd name="T80" fmla="*/ 60 w 143"/>
                <a:gd name="T81" fmla="*/ 74 h 115"/>
                <a:gd name="T82" fmla="*/ 65 w 143"/>
                <a:gd name="T83" fmla="*/ 79 h 115"/>
                <a:gd name="T84" fmla="*/ 55 w 143"/>
                <a:gd name="T85" fmla="*/ 72 h 115"/>
                <a:gd name="T86" fmla="*/ 43 w 143"/>
                <a:gd name="T87" fmla="*/ 17 h 115"/>
                <a:gd name="T88" fmla="*/ 43 w 143"/>
                <a:gd name="T89" fmla="*/ 17 h 115"/>
                <a:gd name="T90" fmla="*/ 38 w 143"/>
                <a:gd name="T91" fmla="*/ 36 h 115"/>
                <a:gd name="T92" fmla="*/ 47 w 143"/>
                <a:gd name="T93" fmla="*/ 41 h 115"/>
                <a:gd name="T94" fmla="*/ 28 w 143"/>
                <a:gd name="T95" fmla="*/ 61 h 115"/>
                <a:gd name="T96" fmla="*/ 28 w 143"/>
                <a:gd name="T97" fmla="*/ 61 h 115"/>
                <a:gd name="T98" fmla="*/ 46 w 143"/>
                <a:gd name="T99" fmla="*/ 53 h 115"/>
                <a:gd name="T100" fmla="*/ 56 w 143"/>
                <a:gd name="T101" fmla="*/ 58 h 115"/>
                <a:gd name="T102" fmla="*/ 41 w 143"/>
                <a:gd name="T103" fmla="*/ 69 h 115"/>
                <a:gd name="T104" fmla="*/ 56 w 143"/>
                <a:gd name="T105" fmla="*/ 58 h 115"/>
                <a:gd name="T106" fmla="*/ 59 w 143"/>
                <a:gd name="T107" fmla="*/ 34 h 115"/>
                <a:gd name="T108" fmla="*/ 51 w 143"/>
                <a:gd name="T109" fmla="*/ 34 h 115"/>
                <a:gd name="T110" fmla="*/ 10 w 143"/>
                <a:gd name="T111" fmla="*/ 1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43" h="115">
                  <a:moveTo>
                    <a:pt x="5" y="30"/>
                  </a:moveTo>
                  <a:cubicBezTo>
                    <a:pt x="10" y="39"/>
                    <a:pt x="18" y="36"/>
                    <a:pt x="20" y="32"/>
                  </a:cubicBezTo>
                  <a:cubicBezTo>
                    <a:pt x="22" y="28"/>
                    <a:pt x="21" y="23"/>
                    <a:pt x="14" y="21"/>
                  </a:cubicBezTo>
                  <a:cubicBezTo>
                    <a:pt x="11" y="20"/>
                    <a:pt x="8" y="24"/>
                    <a:pt x="13" y="25"/>
                  </a:cubicBezTo>
                  <a:cubicBezTo>
                    <a:pt x="17" y="25"/>
                    <a:pt x="19" y="29"/>
                    <a:pt x="16" y="32"/>
                  </a:cubicBezTo>
                  <a:cubicBezTo>
                    <a:pt x="10" y="35"/>
                    <a:pt x="5" y="23"/>
                    <a:pt x="11" y="19"/>
                  </a:cubicBezTo>
                  <a:cubicBezTo>
                    <a:pt x="17" y="14"/>
                    <a:pt x="25" y="15"/>
                    <a:pt x="29" y="19"/>
                  </a:cubicBezTo>
                  <a:cubicBezTo>
                    <a:pt x="29" y="19"/>
                    <a:pt x="34" y="14"/>
                    <a:pt x="37" y="17"/>
                  </a:cubicBezTo>
                  <a:cubicBezTo>
                    <a:pt x="40" y="20"/>
                    <a:pt x="38" y="23"/>
                    <a:pt x="38" y="23"/>
                  </a:cubicBezTo>
                  <a:cubicBezTo>
                    <a:pt x="38" y="23"/>
                    <a:pt x="36" y="26"/>
                    <a:pt x="29" y="26"/>
                  </a:cubicBezTo>
                  <a:cubicBezTo>
                    <a:pt x="30" y="27"/>
                    <a:pt x="38" y="34"/>
                    <a:pt x="32" y="35"/>
                  </a:cubicBezTo>
                  <a:cubicBezTo>
                    <a:pt x="26" y="36"/>
                    <a:pt x="20" y="35"/>
                    <a:pt x="20" y="35"/>
                  </a:cubicBezTo>
                  <a:cubicBezTo>
                    <a:pt x="20" y="35"/>
                    <a:pt x="27" y="43"/>
                    <a:pt x="22" y="46"/>
                  </a:cubicBezTo>
                  <a:cubicBezTo>
                    <a:pt x="18" y="50"/>
                    <a:pt x="15" y="51"/>
                    <a:pt x="15" y="51"/>
                  </a:cubicBezTo>
                  <a:cubicBezTo>
                    <a:pt x="15" y="51"/>
                    <a:pt x="21" y="51"/>
                    <a:pt x="23" y="58"/>
                  </a:cubicBezTo>
                  <a:cubicBezTo>
                    <a:pt x="26" y="66"/>
                    <a:pt x="19" y="71"/>
                    <a:pt x="19" y="71"/>
                  </a:cubicBezTo>
                  <a:cubicBezTo>
                    <a:pt x="19" y="71"/>
                    <a:pt x="33" y="64"/>
                    <a:pt x="38" y="77"/>
                  </a:cubicBezTo>
                  <a:cubicBezTo>
                    <a:pt x="38" y="77"/>
                    <a:pt x="39" y="75"/>
                    <a:pt x="42" y="74"/>
                  </a:cubicBezTo>
                  <a:cubicBezTo>
                    <a:pt x="44" y="73"/>
                    <a:pt x="49" y="73"/>
                    <a:pt x="49" y="73"/>
                  </a:cubicBezTo>
                  <a:cubicBezTo>
                    <a:pt x="49" y="73"/>
                    <a:pt x="45" y="84"/>
                    <a:pt x="50" y="88"/>
                  </a:cubicBezTo>
                  <a:cubicBezTo>
                    <a:pt x="54" y="90"/>
                    <a:pt x="64" y="84"/>
                    <a:pt x="64" y="84"/>
                  </a:cubicBezTo>
                  <a:cubicBezTo>
                    <a:pt x="64" y="84"/>
                    <a:pt x="65" y="93"/>
                    <a:pt x="63" y="95"/>
                  </a:cubicBezTo>
                  <a:cubicBezTo>
                    <a:pt x="63" y="95"/>
                    <a:pt x="71" y="96"/>
                    <a:pt x="73" y="100"/>
                  </a:cubicBezTo>
                  <a:cubicBezTo>
                    <a:pt x="75" y="104"/>
                    <a:pt x="75" y="111"/>
                    <a:pt x="75" y="111"/>
                  </a:cubicBezTo>
                  <a:cubicBezTo>
                    <a:pt x="75" y="111"/>
                    <a:pt x="78" y="105"/>
                    <a:pt x="83" y="103"/>
                  </a:cubicBezTo>
                  <a:cubicBezTo>
                    <a:pt x="87" y="102"/>
                    <a:pt x="95" y="108"/>
                    <a:pt x="95" y="108"/>
                  </a:cubicBezTo>
                  <a:cubicBezTo>
                    <a:pt x="95" y="108"/>
                    <a:pt x="96" y="100"/>
                    <a:pt x="100" y="98"/>
                  </a:cubicBezTo>
                  <a:cubicBezTo>
                    <a:pt x="103" y="96"/>
                    <a:pt x="109" y="100"/>
                    <a:pt x="109" y="102"/>
                  </a:cubicBezTo>
                  <a:cubicBezTo>
                    <a:pt x="109" y="105"/>
                    <a:pt x="115" y="115"/>
                    <a:pt x="123" y="112"/>
                  </a:cubicBezTo>
                  <a:cubicBezTo>
                    <a:pt x="131" y="110"/>
                    <a:pt x="143" y="96"/>
                    <a:pt x="135" y="77"/>
                  </a:cubicBezTo>
                  <a:cubicBezTo>
                    <a:pt x="128" y="57"/>
                    <a:pt x="110" y="44"/>
                    <a:pt x="102" y="48"/>
                  </a:cubicBezTo>
                  <a:cubicBezTo>
                    <a:pt x="94" y="52"/>
                    <a:pt x="95" y="59"/>
                    <a:pt x="92" y="60"/>
                  </a:cubicBezTo>
                  <a:cubicBezTo>
                    <a:pt x="90" y="60"/>
                    <a:pt x="87" y="59"/>
                    <a:pt x="88" y="55"/>
                  </a:cubicBezTo>
                  <a:cubicBezTo>
                    <a:pt x="90" y="50"/>
                    <a:pt x="93" y="48"/>
                    <a:pt x="91" y="46"/>
                  </a:cubicBezTo>
                  <a:cubicBezTo>
                    <a:pt x="91" y="46"/>
                    <a:pt x="98" y="42"/>
                    <a:pt x="91" y="37"/>
                  </a:cubicBezTo>
                  <a:cubicBezTo>
                    <a:pt x="91" y="37"/>
                    <a:pt x="90" y="30"/>
                    <a:pt x="84" y="32"/>
                  </a:cubicBezTo>
                  <a:cubicBezTo>
                    <a:pt x="84" y="32"/>
                    <a:pt x="79" y="27"/>
                    <a:pt x="77" y="31"/>
                  </a:cubicBezTo>
                  <a:cubicBezTo>
                    <a:pt x="74" y="34"/>
                    <a:pt x="69" y="40"/>
                    <a:pt x="67" y="41"/>
                  </a:cubicBezTo>
                  <a:cubicBezTo>
                    <a:pt x="64" y="42"/>
                    <a:pt x="60" y="37"/>
                    <a:pt x="64" y="34"/>
                  </a:cubicBezTo>
                  <a:cubicBezTo>
                    <a:pt x="68" y="31"/>
                    <a:pt x="73" y="29"/>
                    <a:pt x="69" y="20"/>
                  </a:cubicBezTo>
                  <a:cubicBezTo>
                    <a:pt x="65" y="12"/>
                    <a:pt x="50" y="1"/>
                    <a:pt x="30" y="2"/>
                  </a:cubicBezTo>
                  <a:cubicBezTo>
                    <a:pt x="9" y="3"/>
                    <a:pt x="0" y="22"/>
                    <a:pt x="5" y="30"/>
                  </a:cubicBezTo>
                  <a:close/>
                  <a:moveTo>
                    <a:pt x="73" y="94"/>
                  </a:moveTo>
                  <a:cubicBezTo>
                    <a:pt x="72" y="92"/>
                    <a:pt x="75" y="85"/>
                    <a:pt x="80" y="77"/>
                  </a:cubicBezTo>
                  <a:cubicBezTo>
                    <a:pt x="86" y="70"/>
                    <a:pt x="84" y="76"/>
                    <a:pt x="84" y="76"/>
                  </a:cubicBezTo>
                  <a:cubicBezTo>
                    <a:pt x="77" y="98"/>
                    <a:pt x="77" y="98"/>
                    <a:pt x="77" y="98"/>
                  </a:cubicBezTo>
                  <a:cubicBezTo>
                    <a:pt x="77" y="98"/>
                    <a:pt x="75" y="97"/>
                    <a:pt x="73" y="94"/>
                  </a:cubicBezTo>
                  <a:close/>
                  <a:moveTo>
                    <a:pt x="81" y="99"/>
                  </a:moveTo>
                  <a:cubicBezTo>
                    <a:pt x="88" y="77"/>
                    <a:pt x="88" y="77"/>
                    <a:pt x="88" y="77"/>
                  </a:cubicBezTo>
                  <a:cubicBezTo>
                    <a:pt x="88" y="77"/>
                    <a:pt x="91" y="73"/>
                    <a:pt x="91" y="81"/>
                  </a:cubicBezTo>
                  <a:cubicBezTo>
                    <a:pt x="91" y="89"/>
                    <a:pt x="90" y="99"/>
                    <a:pt x="90" y="99"/>
                  </a:cubicBezTo>
                  <a:lnTo>
                    <a:pt x="81" y="99"/>
                  </a:lnTo>
                  <a:close/>
                  <a:moveTo>
                    <a:pt x="95" y="94"/>
                  </a:moveTo>
                  <a:cubicBezTo>
                    <a:pt x="93" y="77"/>
                    <a:pt x="93" y="77"/>
                    <a:pt x="93" y="77"/>
                  </a:cubicBezTo>
                  <a:cubicBezTo>
                    <a:pt x="93" y="77"/>
                    <a:pt x="94" y="73"/>
                    <a:pt x="96" y="79"/>
                  </a:cubicBezTo>
                  <a:cubicBezTo>
                    <a:pt x="98" y="85"/>
                    <a:pt x="100" y="93"/>
                    <a:pt x="100" y="93"/>
                  </a:cubicBezTo>
                  <a:lnTo>
                    <a:pt x="95" y="94"/>
                  </a:lnTo>
                  <a:close/>
                  <a:moveTo>
                    <a:pt x="103" y="72"/>
                  </a:moveTo>
                  <a:cubicBezTo>
                    <a:pt x="108" y="73"/>
                    <a:pt x="109" y="81"/>
                    <a:pt x="109" y="81"/>
                  </a:cubicBezTo>
                  <a:cubicBezTo>
                    <a:pt x="102" y="82"/>
                    <a:pt x="102" y="82"/>
                    <a:pt x="102" y="82"/>
                  </a:cubicBezTo>
                  <a:cubicBezTo>
                    <a:pt x="102" y="82"/>
                    <a:pt x="97" y="70"/>
                    <a:pt x="103" y="72"/>
                  </a:cubicBezTo>
                  <a:close/>
                  <a:moveTo>
                    <a:pt x="106" y="66"/>
                  </a:moveTo>
                  <a:cubicBezTo>
                    <a:pt x="106" y="66"/>
                    <a:pt x="117" y="67"/>
                    <a:pt x="117" y="71"/>
                  </a:cubicBezTo>
                  <a:cubicBezTo>
                    <a:pt x="117" y="75"/>
                    <a:pt x="111" y="76"/>
                    <a:pt x="111" y="76"/>
                  </a:cubicBezTo>
                  <a:lnTo>
                    <a:pt x="106" y="66"/>
                  </a:lnTo>
                  <a:close/>
                  <a:moveTo>
                    <a:pt x="114" y="106"/>
                  </a:moveTo>
                  <a:cubicBezTo>
                    <a:pt x="112" y="104"/>
                    <a:pt x="111" y="102"/>
                    <a:pt x="115" y="100"/>
                  </a:cubicBezTo>
                  <a:cubicBezTo>
                    <a:pt x="119" y="97"/>
                    <a:pt x="120" y="106"/>
                    <a:pt x="120" y="106"/>
                  </a:cubicBezTo>
                  <a:cubicBezTo>
                    <a:pt x="120" y="106"/>
                    <a:pt x="116" y="107"/>
                    <a:pt x="114" y="106"/>
                  </a:cubicBezTo>
                  <a:close/>
                  <a:moveTo>
                    <a:pt x="118" y="96"/>
                  </a:moveTo>
                  <a:cubicBezTo>
                    <a:pt x="115" y="94"/>
                    <a:pt x="113" y="98"/>
                    <a:pt x="111" y="98"/>
                  </a:cubicBezTo>
                  <a:cubicBezTo>
                    <a:pt x="106" y="98"/>
                    <a:pt x="104" y="89"/>
                    <a:pt x="106" y="86"/>
                  </a:cubicBezTo>
                  <a:cubicBezTo>
                    <a:pt x="108" y="83"/>
                    <a:pt x="113" y="88"/>
                    <a:pt x="113" y="88"/>
                  </a:cubicBezTo>
                  <a:cubicBezTo>
                    <a:pt x="113" y="88"/>
                    <a:pt x="112" y="79"/>
                    <a:pt x="117" y="77"/>
                  </a:cubicBezTo>
                  <a:cubicBezTo>
                    <a:pt x="122" y="75"/>
                    <a:pt x="124" y="82"/>
                    <a:pt x="126" y="90"/>
                  </a:cubicBezTo>
                  <a:cubicBezTo>
                    <a:pt x="128" y="98"/>
                    <a:pt x="125" y="104"/>
                    <a:pt x="125" y="104"/>
                  </a:cubicBezTo>
                  <a:cubicBezTo>
                    <a:pt x="125" y="104"/>
                    <a:pt x="120" y="97"/>
                    <a:pt x="118" y="96"/>
                  </a:cubicBezTo>
                  <a:close/>
                  <a:moveTo>
                    <a:pt x="85" y="60"/>
                  </a:moveTo>
                  <a:cubicBezTo>
                    <a:pt x="85" y="60"/>
                    <a:pt x="85" y="63"/>
                    <a:pt x="91" y="64"/>
                  </a:cubicBezTo>
                  <a:cubicBezTo>
                    <a:pt x="97" y="65"/>
                    <a:pt x="99" y="61"/>
                    <a:pt x="100" y="55"/>
                  </a:cubicBezTo>
                  <a:cubicBezTo>
                    <a:pt x="102" y="50"/>
                    <a:pt x="109" y="50"/>
                    <a:pt x="115" y="55"/>
                  </a:cubicBezTo>
                  <a:cubicBezTo>
                    <a:pt x="122" y="59"/>
                    <a:pt x="134" y="75"/>
                    <a:pt x="134" y="87"/>
                  </a:cubicBezTo>
                  <a:cubicBezTo>
                    <a:pt x="135" y="99"/>
                    <a:pt x="127" y="105"/>
                    <a:pt x="127" y="105"/>
                  </a:cubicBezTo>
                  <a:cubicBezTo>
                    <a:pt x="134" y="96"/>
                    <a:pt x="130" y="89"/>
                    <a:pt x="127" y="80"/>
                  </a:cubicBezTo>
                  <a:cubicBezTo>
                    <a:pt x="124" y="71"/>
                    <a:pt x="117" y="65"/>
                    <a:pt x="111" y="62"/>
                  </a:cubicBezTo>
                  <a:cubicBezTo>
                    <a:pt x="105" y="60"/>
                    <a:pt x="103" y="65"/>
                    <a:pt x="99" y="70"/>
                  </a:cubicBezTo>
                  <a:cubicBezTo>
                    <a:pt x="95" y="74"/>
                    <a:pt x="89" y="74"/>
                    <a:pt x="83" y="69"/>
                  </a:cubicBezTo>
                  <a:cubicBezTo>
                    <a:pt x="78" y="63"/>
                    <a:pt x="85" y="60"/>
                    <a:pt x="85" y="60"/>
                  </a:cubicBezTo>
                  <a:close/>
                  <a:moveTo>
                    <a:pt x="80" y="68"/>
                  </a:moveTo>
                  <a:cubicBezTo>
                    <a:pt x="80" y="68"/>
                    <a:pt x="79" y="73"/>
                    <a:pt x="77" y="76"/>
                  </a:cubicBezTo>
                  <a:cubicBezTo>
                    <a:pt x="75" y="78"/>
                    <a:pt x="69" y="92"/>
                    <a:pt x="69" y="92"/>
                  </a:cubicBezTo>
                  <a:cubicBezTo>
                    <a:pt x="67" y="83"/>
                    <a:pt x="67" y="83"/>
                    <a:pt x="67" y="83"/>
                  </a:cubicBezTo>
                  <a:cubicBezTo>
                    <a:pt x="67" y="83"/>
                    <a:pt x="67" y="83"/>
                    <a:pt x="67" y="83"/>
                  </a:cubicBezTo>
                  <a:cubicBezTo>
                    <a:pt x="67" y="83"/>
                    <a:pt x="67" y="83"/>
                    <a:pt x="67" y="83"/>
                  </a:cubicBezTo>
                  <a:cubicBezTo>
                    <a:pt x="67" y="83"/>
                    <a:pt x="67" y="83"/>
                    <a:pt x="71" y="80"/>
                  </a:cubicBezTo>
                  <a:cubicBezTo>
                    <a:pt x="75" y="77"/>
                    <a:pt x="75" y="71"/>
                    <a:pt x="75" y="71"/>
                  </a:cubicBezTo>
                  <a:lnTo>
                    <a:pt x="80" y="68"/>
                  </a:lnTo>
                  <a:close/>
                  <a:moveTo>
                    <a:pt x="91" y="42"/>
                  </a:moveTo>
                  <a:cubicBezTo>
                    <a:pt x="91" y="44"/>
                    <a:pt x="86" y="45"/>
                    <a:pt x="87" y="43"/>
                  </a:cubicBezTo>
                  <a:cubicBezTo>
                    <a:pt x="89" y="38"/>
                    <a:pt x="91" y="41"/>
                    <a:pt x="91" y="42"/>
                  </a:cubicBezTo>
                  <a:close/>
                  <a:moveTo>
                    <a:pt x="87" y="34"/>
                  </a:moveTo>
                  <a:cubicBezTo>
                    <a:pt x="88" y="35"/>
                    <a:pt x="86" y="37"/>
                    <a:pt x="85" y="36"/>
                  </a:cubicBezTo>
                  <a:cubicBezTo>
                    <a:pt x="85" y="34"/>
                    <a:pt x="87" y="33"/>
                    <a:pt x="87" y="34"/>
                  </a:cubicBezTo>
                  <a:close/>
                  <a:moveTo>
                    <a:pt x="84" y="41"/>
                  </a:moveTo>
                  <a:cubicBezTo>
                    <a:pt x="87" y="44"/>
                    <a:pt x="84" y="52"/>
                    <a:pt x="84" y="52"/>
                  </a:cubicBezTo>
                  <a:cubicBezTo>
                    <a:pt x="79" y="46"/>
                    <a:pt x="75" y="54"/>
                    <a:pt x="75" y="54"/>
                  </a:cubicBezTo>
                  <a:cubicBezTo>
                    <a:pt x="77" y="50"/>
                    <a:pt x="72" y="43"/>
                    <a:pt x="72" y="43"/>
                  </a:cubicBezTo>
                  <a:cubicBezTo>
                    <a:pt x="74" y="40"/>
                    <a:pt x="80" y="39"/>
                    <a:pt x="84" y="41"/>
                  </a:cubicBezTo>
                  <a:close/>
                  <a:moveTo>
                    <a:pt x="81" y="34"/>
                  </a:moveTo>
                  <a:cubicBezTo>
                    <a:pt x="83" y="36"/>
                    <a:pt x="79" y="37"/>
                    <a:pt x="79" y="36"/>
                  </a:cubicBezTo>
                  <a:cubicBezTo>
                    <a:pt x="76" y="33"/>
                    <a:pt x="79" y="32"/>
                    <a:pt x="81" y="34"/>
                  </a:cubicBezTo>
                  <a:close/>
                  <a:moveTo>
                    <a:pt x="70" y="47"/>
                  </a:moveTo>
                  <a:cubicBezTo>
                    <a:pt x="71" y="46"/>
                    <a:pt x="68" y="56"/>
                    <a:pt x="71" y="59"/>
                  </a:cubicBezTo>
                  <a:cubicBezTo>
                    <a:pt x="74" y="61"/>
                    <a:pt x="80" y="58"/>
                    <a:pt x="80" y="58"/>
                  </a:cubicBezTo>
                  <a:cubicBezTo>
                    <a:pt x="75" y="70"/>
                    <a:pt x="66" y="65"/>
                    <a:pt x="64" y="59"/>
                  </a:cubicBezTo>
                  <a:cubicBezTo>
                    <a:pt x="61" y="52"/>
                    <a:pt x="69" y="48"/>
                    <a:pt x="70" y="47"/>
                  </a:cubicBezTo>
                  <a:close/>
                  <a:moveTo>
                    <a:pt x="61" y="62"/>
                  </a:moveTo>
                  <a:cubicBezTo>
                    <a:pt x="61" y="62"/>
                    <a:pt x="62" y="62"/>
                    <a:pt x="61" y="62"/>
                  </a:cubicBezTo>
                  <a:cubicBezTo>
                    <a:pt x="61" y="62"/>
                    <a:pt x="61" y="62"/>
                    <a:pt x="61" y="62"/>
                  </a:cubicBezTo>
                  <a:cubicBezTo>
                    <a:pt x="60" y="62"/>
                    <a:pt x="57" y="64"/>
                    <a:pt x="56" y="66"/>
                  </a:cubicBezTo>
                  <a:cubicBezTo>
                    <a:pt x="55" y="69"/>
                    <a:pt x="57" y="73"/>
                    <a:pt x="57" y="73"/>
                  </a:cubicBezTo>
                  <a:cubicBezTo>
                    <a:pt x="57" y="73"/>
                    <a:pt x="53" y="78"/>
                    <a:pt x="55" y="79"/>
                  </a:cubicBezTo>
                  <a:cubicBezTo>
                    <a:pt x="57" y="79"/>
                    <a:pt x="60" y="75"/>
                    <a:pt x="60" y="74"/>
                  </a:cubicBezTo>
                  <a:cubicBezTo>
                    <a:pt x="65" y="79"/>
                    <a:pt x="70" y="72"/>
                    <a:pt x="72" y="68"/>
                  </a:cubicBezTo>
                  <a:cubicBezTo>
                    <a:pt x="73" y="65"/>
                    <a:pt x="71" y="75"/>
                    <a:pt x="70" y="76"/>
                  </a:cubicBezTo>
                  <a:cubicBezTo>
                    <a:pt x="70" y="77"/>
                    <a:pt x="68" y="80"/>
                    <a:pt x="65" y="79"/>
                  </a:cubicBezTo>
                  <a:cubicBezTo>
                    <a:pt x="62" y="77"/>
                    <a:pt x="62" y="79"/>
                    <a:pt x="61" y="80"/>
                  </a:cubicBezTo>
                  <a:cubicBezTo>
                    <a:pt x="59" y="81"/>
                    <a:pt x="54" y="85"/>
                    <a:pt x="52" y="83"/>
                  </a:cubicBezTo>
                  <a:cubicBezTo>
                    <a:pt x="48" y="79"/>
                    <a:pt x="55" y="73"/>
                    <a:pt x="55" y="72"/>
                  </a:cubicBezTo>
                  <a:cubicBezTo>
                    <a:pt x="54" y="72"/>
                    <a:pt x="51" y="69"/>
                    <a:pt x="55" y="65"/>
                  </a:cubicBezTo>
                  <a:cubicBezTo>
                    <a:pt x="58" y="61"/>
                    <a:pt x="60" y="62"/>
                    <a:pt x="61" y="62"/>
                  </a:cubicBezTo>
                  <a:close/>
                  <a:moveTo>
                    <a:pt x="43" y="17"/>
                  </a:moveTo>
                  <a:cubicBezTo>
                    <a:pt x="54" y="22"/>
                    <a:pt x="52" y="26"/>
                    <a:pt x="52" y="26"/>
                  </a:cubicBezTo>
                  <a:cubicBezTo>
                    <a:pt x="42" y="24"/>
                    <a:pt x="42" y="24"/>
                    <a:pt x="42" y="24"/>
                  </a:cubicBezTo>
                  <a:lnTo>
                    <a:pt x="43" y="17"/>
                  </a:lnTo>
                  <a:close/>
                  <a:moveTo>
                    <a:pt x="38" y="28"/>
                  </a:moveTo>
                  <a:cubicBezTo>
                    <a:pt x="38" y="28"/>
                    <a:pt x="49" y="29"/>
                    <a:pt x="48" y="32"/>
                  </a:cubicBezTo>
                  <a:cubicBezTo>
                    <a:pt x="47" y="34"/>
                    <a:pt x="44" y="37"/>
                    <a:pt x="38" y="36"/>
                  </a:cubicBezTo>
                  <a:lnTo>
                    <a:pt x="38" y="28"/>
                  </a:lnTo>
                  <a:close/>
                  <a:moveTo>
                    <a:pt x="28" y="40"/>
                  </a:moveTo>
                  <a:cubicBezTo>
                    <a:pt x="28" y="40"/>
                    <a:pt x="46" y="40"/>
                    <a:pt x="47" y="41"/>
                  </a:cubicBezTo>
                  <a:cubicBezTo>
                    <a:pt x="48" y="42"/>
                    <a:pt x="28" y="48"/>
                    <a:pt x="28" y="48"/>
                  </a:cubicBezTo>
                  <a:lnTo>
                    <a:pt x="28" y="40"/>
                  </a:lnTo>
                  <a:close/>
                  <a:moveTo>
                    <a:pt x="28" y="61"/>
                  </a:moveTo>
                  <a:cubicBezTo>
                    <a:pt x="26" y="52"/>
                    <a:pt x="26" y="52"/>
                    <a:pt x="26" y="52"/>
                  </a:cubicBezTo>
                  <a:cubicBezTo>
                    <a:pt x="48" y="46"/>
                    <a:pt x="48" y="46"/>
                    <a:pt x="48" y="46"/>
                  </a:cubicBezTo>
                  <a:lnTo>
                    <a:pt x="28" y="61"/>
                  </a:lnTo>
                  <a:close/>
                  <a:moveTo>
                    <a:pt x="37" y="67"/>
                  </a:moveTo>
                  <a:cubicBezTo>
                    <a:pt x="29" y="65"/>
                    <a:pt x="29" y="65"/>
                    <a:pt x="29" y="65"/>
                  </a:cubicBezTo>
                  <a:cubicBezTo>
                    <a:pt x="29" y="65"/>
                    <a:pt x="40" y="58"/>
                    <a:pt x="46" y="53"/>
                  </a:cubicBezTo>
                  <a:cubicBezTo>
                    <a:pt x="53" y="48"/>
                    <a:pt x="52" y="51"/>
                    <a:pt x="50" y="54"/>
                  </a:cubicBezTo>
                  <a:cubicBezTo>
                    <a:pt x="49" y="56"/>
                    <a:pt x="37" y="67"/>
                    <a:pt x="37" y="67"/>
                  </a:cubicBezTo>
                  <a:close/>
                  <a:moveTo>
                    <a:pt x="56" y="58"/>
                  </a:moveTo>
                  <a:cubicBezTo>
                    <a:pt x="56" y="58"/>
                    <a:pt x="54" y="59"/>
                    <a:pt x="51" y="61"/>
                  </a:cubicBezTo>
                  <a:cubicBezTo>
                    <a:pt x="49" y="63"/>
                    <a:pt x="48" y="68"/>
                    <a:pt x="48" y="69"/>
                  </a:cubicBezTo>
                  <a:cubicBezTo>
                    <a:pt x="49" y="70"/>
                    <a:pt x="41" y="69"/>
                    <a:pt x="41" y="69"/>
                  </a:cubicBezTo>
                  <a:cubicBezTo>
                    <a:pt x="55" y="53"/>
                    <a:pt x="55" y="53"/>
                    <a:pt x="55" y="53"/>
                  </a:cubicBezTo>
                  <a:cubicBezTo>
                    <a:pt x="58" y="53"/>
                    <a:pt x="58" y="53"/>
                    <a:pt x="58" y="53"/>
                  </a:cubicBezTo>
                  <a:lnTo>
                    <a:pt x="56" y="58"/>
                  </a:lnTo>
                  <a:close/>
                  <a:moveTo>
                    <a:pt x="44" y="7"/>
                  </a:moveTo>
                  <a:cubicBezTo>
                    <a:pt x="47" y="8"/>
                    <a:pt x="59" y="11"/>
                    <a:pt x="65" y="20"/>
                  </a:cubicBezTo>
                  <a:cubicBezTo>
                    <a:pt x="71" y="28"/>
                    <a:pt x="60" y="31"/>
                    <a:pt x="59" y="34"/>
                  </a:cubicBezTo>
                  <a:cubicBezTo>
                    <a:pt x="57" y="38"/>
                    <a:pt x="58" y="42"/>
                    <a:pt x="60" y="44"/>
                  </a:cubicBezTo>
                  <a:cubicBezTo>
                    <a:pt x="62" y="46"/>
                    <a:pt x="64" y="49"/>
                    <a:pt x="58" y="49"/>
                  </a:cubicBezTo>
                  <a:cubicBezTo>
                    <a:pt x="53" y="48"/>
                    <a:pt x="47" y="40"/>
                    <a:pt x="51" y="34"/>
                  </a:cubicBezTo>
                  <a:cubicBezTo>
                    <a:pt x="56" y="28"/>
                    <a:pt x="59" y="26"/>
                    <a:pt x="53" y="20"/>
                  </a:cubicBezTo>
                  <a:cubicBezTo>
                    <a:pt x="46" y="14"/>
                    <a:pt x="36" y="13"/>
                    <a:pt x="31" y="12"/>
                  </a:cubicBezTo>
                  <a:cubicBezTo>
                    <a:pt x="26" y="11"/>
                    <a:pt x="17" y="10"/>
                    <a:pt x="10" y="15"/>
                  </a:cubicBezTo>
                  <a:cubicBezTo>
                    <a:pt x="11" y="15"/>
                    <a:pt x="17" y="0"/>
                    <a:pt x="44"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2" tIns="60941" rIns="121882" bIns="6094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399" b="0" i="0" u="none" strike="noStrike" kern="1200" cap="none" spc="0" normalizeH="0" baseline="0" noProof="0">
                <a:ln>
                  <a:noFill/>
                </a:ln>
                <a:solidFill>
                  <a:srgbClr val="C00000"/>
                </a:solidFill>
                <a:effectLst/>
                <a:uLnTx/>
                <a:uFillTx/>
                <a:latin typeface="Calibri"/>
                <a:ea typeface="微软雅黑"/>
                <a:cs typeface="+mn-cs"/>
              </a:endParaRPr>
            </a:p>
          </p:txBody>
        </p:sp>
        <p:sp>
          <p:nvSpPr>
            <p:cNvPr id="41" name="Freeform 11"/>
            <p:cNvSpPr>
              <a:spLocks/>
            </p:cNvSpPr>
            <p:nvPr/>
          </p:nvSpPr>
          <p:spPr bwMode="auto">
            <a:xfrm>
              <a:off x="-1633538" y="4919663"/>
              <a:ext cx="42863" cy="42863"/>
            </a:xfrm>
            <a:custGeom>
              <a:avLst/>
              <a:gdLst>
                <a:gd name="T0" fmla="*/ 9 w 11"/>
                <a:gd name="T1" fmla="*/ 8 h 11"/>
                <a:gd name="T2" fmla="*/ 2 w 11"/>
                <a:gd name="T3" fmla="*/ 9 h 11"/>
                <a:gd name="T4" fmla="*/ 1 w 11"/>
                <a:gd name="T5" fmla="*/ 2 h 11"/>
                <a:gd name="T6" fmla="*/ 8 w 11"/>
                <a:gd name="T7" fmla="*/ 1 h 11"/>
                <a:gd name="T8" fmla="*/ 9 w 11"/>
                <a:gd name="T9" fmla="*/ 8 h 11"/>
              </a:gdLst>
              <a:ahLst/>
              <a:cxnLst>
                <a:cxn ang="0">
                  <a:pos x="T0" y="T1"/>
                </a:cxn>
                <a:cxn ang="0">
                  <a:pos x="T2" y="T3"/>
                </a:cxn>
                <a:cxn ang="0">
                  <a:pos x="T4" y="T5"/>
                </a:cxn>
                <a:cxn ang="0">
                  <a:pos x="T6" y="T7"/>
                </a:cxn>
                <a:cxn ang="0">
                  <a:pos x="T8" y="T9"/>
                </a:cxn>
              </a:cxnLst>
              <a:rect l="0" t="0" r="r" b="b"/>
              <a:pathLst>
                <a:path w="11" h="11">
                  <a:moveTo>
                    <a:pt x="9" y="8"/>
                  </a:moveTo>
                  <a:cubicBezTo>
                    <a:pt x="8" y="11"/>
                    <a:pt x="5" y="11"/>
                    <a:pt x="2" y="9"/>
                  </a:cubicBezTo>
                  <a:cubicBezTo>
                    <a:pt x="0" y="8"/>
                    <a:pt x="0" y="5"/>
                    <a:pt x="1" y="2"/>
                  </a:cubicBezTo>
                  <a:cubicBezTo>
                    <a:pt x="3" y="0"/>
                    <a:pt x="6" y="0"/>
                    <a:pt x="8" y="1"/>
                  </a:cubicBezTo>
                  <a:cubicBezTo>
                    <a:pt x="11" y="3"/>
                    <a:pt x="11" y="6"/>
                    <a:pt x="9"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2" tIns="60941" rIns="121882" bIns="6094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399" b="0" i="0" u="none" strike="noStrike" kern="1200" cap="none" spc="0" normalizeH="0" baseline="0" noProof="0">
                <a:ln>
                  <a:noFill/>
                </a:ln>
                <a:solidFill>
                  <a:srgbClr val="C00000"/>
                </a:solidFill>
                <a:effectLst/>
                <a:uLnTx/>
                <a:uFillTx/>
                <a:latin typeface="Calibri"/>
                <a:ea typeface="微软雅黑"/>
                <a:cs typeface="+mn-cs"/>
              </a:endParaRPr>
            </a:p>
          </p:txBody>
        </p:sp>
        <p:sp>
          <p:nvSpPr>
            <p:cNvPr id="42" name="Freeform 12"/>
            <p:cNvSpPr>
              <a:spLocks noEditPoints="1"/>
            </p:cNvSpPr>
            <p:nvPr/>
          </p:nvSpPr>
          <p:spPr bwMode="auto">
            <a:xfrm>
              <a:off x="-1628775" y="4730750"/>
              <a:ext cx="525463" cy="428625"/>
            </a:xfrm>
            <a:custGeom>
              <a:avLst/>
              <a:gdLst>
                <a:gd name="T0" fmla="*/ 19 w 139"/>
                <a:gd name="T1" fmla="*/ 100 h 113"/>
                <a:gd name="T2" fmla="*/ 16 w 139"/>
                <a:gd name="T3" fmla="*/ 101 h 113"/>
                <a:gd name="T4" fmla="*/ 28 w 139"/>
                <a:gd name="T5" fmla="*/ 77 h 113"/>
                <a:gd name="T6" fmla="*/ 34 w 139"/>
                <a:gd name="T7" fmla="*/ 98 h 113"/>
                <a:gd name="T8" fmla="*/ 57 w 139"/>
                <a:gd name="T9" fmla="*/ 102 h 113"/>
                <a:gd name="T10" fmla="*/ 77 w 139"/>
                <a:gd name="T11" fmla="*/ 90 h 113"/>
                <a:gd name="T12" fmla="*/ 94 w 139"/>
                <a:gd name="T13" fmla="*/ 71 h 113"/>
                <a:gd name="T14" fmla="*/ 123 w 139"/>
                <a:gd name="T15" fmla="*/ 69 h 113"/>
                <a:gd name="T16" fmla="*/ 118 w 139"/>
                <a:gd name="T17" fmla="*/ 42 h 113"/>
                <a:gd name="T18" fmla="*/ 109 w 139"/>
                <a:gd name="T19" fmla="*/ 1 h 113"/>
                <a:gd name="T20" fmla="*/ 74 w 139"/>
                <a:gd name="T21" fmla="*/ 39 h 113"/>
                <a:gd name="T22" fmla="*/ 50 w 139"/>
                <a:gd name="T23" fmla="*/ 36 h 113"/>
                <a:gd name="T24" fmla="*/ 47 w 139"/>
                <a:gd name="T25" fmla="*/ 56 h 113"/>
                <a:gd name="T26" fmla="*/ 25 w 139"/>
                <a:gd name="T27" fmla="*/ 111 h 113"/>
                <a:gd name="T28" fmla="*/ 93 w 139"/>
                <a:gd name="T29" fmla="*/ 50 h 113"/>
                <a:gd name="T30" fmla="*/ 114 w 139"/>
                <a:gd name="T31" fmla="*/ 60 h 113"/>
                <a:gd name="T32" fmla="*/ 116 w 139"/>
                <a:gd name="T33" fmla="*/ 51 h 113"/>
                <a:gd name="T34" fmla="*/ 97 w 139"/>
                <a:gd name="T35" fmla="*/ 41 h 113"/>
                <a:gd name="T36" fmla="*/ 113 w 139"/>
                <a:gd name="T37" fmla="*/ 45 h 113"/>
                <a:gd name="T38" fmla="*/ 104 w 139"/>
                <a:gd name="T39" fmla="*/ 35 h 113"/>
                <a:gd name="T40" fmla="*/ 98 w 139"/>
                <a:gd name="T41" fmla="*/ 17 h 113"/>
                <a:gd name="T42" fmla="*/ 130 w 139"/>
                <a:gd name="T43" fmla="*/ 31 h 113"/>
                <a:gd name="T44" fmla="*/ 130 w 139"/>
                <a:gd name="T45" fmla="*/ 31 h 113"/>
                <a:gd name="T46" fmla="*/ 109 w 139"/>
                <a:gd name="T47" fmla="*/ 32 h 113"/>
                <a:gd name="T48" fmla="*/ 119 w 139"/>
                <a:gd name="T49" fmla="*/ 14 h 113"/>
                <a:gd name="T50" fmla="*/ 78 w 139"/>
                <a:gd name="T51" fmla="*/ 44 h 113"/>
                <a:gd name="T52" fmla="*/ 82 w 139"/>
                <a:gd name="T53" fmla="*/ 13 h 113"/>
                <a:gd name="T54" fmla="*/ 110 w 139"/>
                <a:gd name="T55" fmla="*/ 10 h 113"/>
                <a:gd name="T56" fmla="*/ 86 w 139"/>
                <a:gd name="T57" fmla="*/ 48 h 113"/>
                <a:gd name="T58" fmla="*/ 90 w 139"/>
                <a:gd name="T59" fmla="*/ 56 h 113"/>
                <a:gd name="T60" fmla="*/ 94 w 139"/>
                <a:gd name="T61" fmla="*/ 68 h 113"/>
                <a:gd name="T62" fmla="*/ 85 w 139"/>
                <a:gd name="T63" fmla="*/ 57 h 113"/>
                <a:gd name="T64" fmla="*/ 62 w 139"/>
                <a:gd name="T65" fmla="*/ 37 h 113"/>
                <a:gd name="T66" fmla="*/ 55 w 139"/>
                <a:gd name="T67" fmla="*/ 36 h 113"/>
                <a:gd name="T68" fmla="*/ 70 w 139"/>
                <a:gd name="T69" fmla="*/ 43 h 113"/>
                <a:gd name="T70" fmla="*/ 60 w 139"/>
                <a:gd name="T71" fmla="*/ 39 h 113"/>
                <a:gd name="T72" fmla="*/ 52 w 139"/>
                <a:gd name="T73" fmla="*/ 40 h 113"/>
                <a:gd name="T74" fmla="*/ 74 w 139"/>
                <a:gd name="T75" fmla="*/ 48 h 113"/>
                <a:gd name="T76" fmla="*/ 72 w 139"/>
                <a:gd name="T77" fmla="*/ 68 h 113"/>
                <a:gd name="T78" fmla="*/ 74 w 139"/>
                <a:gd name="T79" fmla="*/ 73 h 113"/>
                <a:gd name="T80" fmla="*/ 83 w 139"/>
                <a:gd name="T81" fmla="*/ 72 h 113"/>
                <a:gd name="T82" fmla="*/ 89 w 139"/>
                <a:gd name="T83" fmla="*/ 69 h 113"/>
                <a:gd name="T84" fmla="*/ 80 w 139"/>
                <a:gd name="T85" fmla="*/ 77 h 113"/>
                <a:gd name="T86" fmla="*/ 24 w 139"/>
                <a:gd name="T87" fmla="*/ 71 h 113"/>
                <a:gd name="T88" fmla="*/ 24 w 139"/>
                <a:gd name="T89" fmla="*/ 71 h 113"/>
                <a:gd name="T90" fmla="*/ 40 w 139"/>
                <a:gd name="T91" fmla="*/ 81 h 113"/>
                <a:gd name="T92" fmla="*/ 48 w 139"/>
                <a:gd name="T93" fmla="*/ 74 h 113"/>
                <a:gd name="T94" fmla="*/ 61 w 139"/>
                <a:gd name="T95" fmla="*/ 98 h 113"/>
                <a:gd name="T96" fmla="*/ 61 w 139"/>
                <a:gd name="T97" fmla="*/ 98 h 113"/>
                <a:gd name="T98" fmla="*/ 59 w 139"/>
                <a:gd name="T99" fmla="*/ 79 h 113"/>
                <a:gd name="T100" fmla="*/ 67 w 139"/>
                <a:gd name="T101" fmla="*/ 71 h 113"/>
                <a:gd name="T102" fmla="*/ 73 w 139"/>
                <a:gd name="T103" fmla="*/ 89 h 113"/>
                <a:gd name="T104" fmla="*/ 67 w 139"/>
                <a:gd name="T105" fmla="*/ 71 h 113"/>
                <a:gd name="T106" fmla="*/ 45 w 139"/>
                <a:gd name="T107" fmla="*/ 61 h 113"/>
                <a:gd name="T108" fmla="*/ 43 w 139"/>
                <a:gd name="T109" fmla="*/ 68 h 113"/>
                <a:gd name="T110" fmla="*/ 12 w 139"/>
                <a:gd name="T111" fmla="*/ 101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39" h="113">
                  <a:moveTo>
                    <a:pt x="25" y="111"/>
                  </a:moveTo>
                  <a:cubicBezTo>
                    <a:pt x="34" y="108"/>
                    <a:pt x="34" y="100"/>
                    <a:pt x="31" y="97"/>
                  </a:cubicBezTo>
                  <a:cubicBezTo>
                    <a:pt x="28" y="94"/>
                    <a:pt x="23" y="94"/>
                    <a:pt x="19" y="100"/>
                  </a:cubicBezTo>
                  <a:cubicBezTo>
                    <a:pt x="17" y="103"/>
                    <a:pt x="20" y="106"/>
                    <a:pt x="22" y="102"/>
                  </a:cubicBezTo>
                  <a:cubicBezTo>
                    <a:pt x="24" y="98"/>
                    <a:pt x="28" y="97"/>
                    <a:pt x="29" y="101"/>
                  </a:cubicBezTo>
                  <a:cubicBezTo>
                    <a:pt x="30" y="107"/>
                    <a:pt x="18" y="108"/>
                    <a:pt x="16" y="101"/>
                  </a:cubicBezTo>
                  <a:cubicBezTo>
                    <a:pt x="13" y="94"/>
                    <a:pt x="16" y="87"/>
                    <a:pt x="21" y="85"/>
                  </a:cubicBezTo>
                  <a:cubicBezTo>
                    <a:pt x="21" y="85"/>
                    <a:pt x="18" y="79"/>
                    <a:pt x="22" y="76"/>
                  </a:cubicBezTo>
                  <a:cubicBezTo>
                    <a:pt x="26" y="74"/>
                    <a:pt x="28" y="77"/>
                    <a:pt x="28" y="77"/>
                  </a:cubicBezTo>
                  <a:cubicBezTo>
                    <a:pt x="28" y="77"/>
                    <a:pt x="30" y="80"/>
                    <a:pt x="29" y="86"/>
                  </a:cubicBezTo>
                  <a:cubicBezTo>
                    <a:pt x="29" y="86"/>
                    <a:pt x="39" y="80"/>
                    <a:pt x="38" y="86"/>
                  </a:cubicBezTo>
                  <a:cubicBezTo>
                    <a:pt x="37" y="93"/>
                    <a:pt x="34" y="98"/>
                    <a:pt x="34" y="98"/>
                  </a:cubicBezTo>
                  <a:cubicBezTo>
                    <a:pt x="34" y="98"/>
                    <a:pt x="44" y="94"/>
                    <a:pt x="45" y="99"/>
                  </a:cubicBezTo>
                  <a:cubicBezTo>
                    <a:pt x="47" y="105"/>
                    <a:pt x="47" y="108"/>
                    <a:pt x="47" y="108"/>
                  </a:cubicBezTo>
                  <a:cubicBezTo>
                    <a:pt x="47" y="108"/>
                    <a:pt x="49" y="102"/>
                    <a:pt x="57" y="102"/>
                  </a:cubicBezTo>
                  <a:cubicBezTo>
                    <a:pt x="65" y="102"/>
                    <a:pt x="68" y="110"/>
                    <a:pt x="68" y="110"/>
                  </a:cubicBezTo>
                  <a:cubicBezTo>
                    <a:pt x="68" y="110"/>
                    <a:pt x="66" y="95"/>
                    <a:pt x="79" y="94"/>
                  </a:cubicBezTo>
                  <a:cubicBezTo>
                    <a:pt x="79" y="94"/>
                    <a:pt x="78" y="92"/>
                    <a:pt x="77" y="90"/>
                  </a:cubicBezTo>
                  <a:cubicBezTo>
                    <a:pt x="77" y="87"/>
                    <a:pt x="78" y="82"/>
                    <a:pt x="78" y="82"/>
                  </a:cubicBezTo>
                  <a:cubicBezTo>
                    <a:pt x="78" y="82"/>
                    <a:pt x="88" y="90"/>
                    <a:pt x="93" y="86"/>
                  </a:cubicBezTo>
                  <a:cubicBezTo>
                    <a:pt x="97" y="83"/>
                    <a:pt x="94" y="71"/>
                    <a:pt x="94" y="71"/>
                  </a:cubicBezTo>
                  <a:cubicBezTo>
                    <a:pt x="94" y="71"/>
                    <a:pt x="103" y="73"/>
                    <a:pt x="104" y="76"/>
                  </a:cubicBezTo>
                  <a:cubicBezTo>
                    <a:pt x="104" y="76"/>
                    <a:pt x="108" y="69"/>
                    <a:pt x="112" y="68"/>
                  </a:cubicBezTo>
                  <a:cubicBezTo>
                    <a:pt x="116" y="67"/>
                    <a:pt x="123" y="69"/>
                    <a:pt x="123" y="69"/>
                  </a:cubicBezTo>
                  <a:cubicBezTo>
                    <a:pt x="123" y="69"/>
                    <a:pt x="118" y="65"/>
                    <a:pt x="118" y="60"/>
                  </a:cubicBezTo>
                  <a:cubicBezTo>
                    <a:pt x="118" y="55"/>
                    <a:pt x="127" y="49"/>
                    <a:pt x="127" y="49"/>
                  </a:cubicBezTo>
                  <a:cubicBezTo>
                    <a:pt x="127" y="49"/>
                    <a:pt x="119" y="46"/>
                    <a:pt x="118" y="42"/>
                  </a:cubicBezTo>
                  <a:cubicBezTo>
                    <a:pt x="117" y="38"/>
                    <a:pt x="123" y="34"/>
                    <a:pt x="126" y="34"/>
                  </a:cubicBezTo>
                  <a:cubicBezTo>
                    <a:pt x="128" y="35"/>
                    <a:pt x="139" y="33"/>
                    <a:pt x="139" y="24"/>
                  </a:cubicBezTo>
                  <a:cubicBezTo>
                    <a:pt x="139" y="15"/>
                    <a:pt x="130" y="0"/>
                    <a:pt x="109" y="1"/>
                  </a:cubicBezTo>
                  <a:cubicBezTo>
                    <a:pt x="88" y="2"/>
                    <a:pt x="70" y="15"/>
                    <a:pt x="71" y="24"/>
                  </a:cubicBezTo>
                  <a:cubicBezTo>
                    <a:pt x="72" y="33"/>
                    <a:pt x="80" y="34"/>
                    <a:pt x="80" y="37"/>
                  </a:cubicBezTo>
                  <a:cubicBezTo>
                    <a:pt x="80" y="40"/>
                    <a:pt x="77" y="42"/>
                    <a:pt x="74" y="39"/>
                  </a:cubicBezTo>
                  <a:cubicBezTo>
                    <a:pt x="70" y="36"/>
                    <a:pt x="69" y="32"/>
                    <a:pt x="66" y="34"/>
                  </a:cubicBezTo>
                  <a:cubicBezTo>
                    <a:pt x="66" y="34"/>
                    <a:pt x="65" y="26"/>
                    <a:pt x="58" y="31"/>
                  </a:cubicBezTo>
                  <a:cubicBezTo>
                    <a:pt x="58" y="31"/>
                    <a:pt x="51" y="30"/>
                    <a:pt x="50" y="36"/>
                  </a:cubicBezTo>
                  <a:cubicBezTo>
                    <a:pt x="50" y="36"/>
                    <a:pt x="45" y="39"/>
                    <a:pt x="47" y="43"/>
                  </a:cubicBezTo>
                  <a:cubicBezTo>
                    <a:pt x="50" y="46"/>
                    <a:pt x="54" y="53"/>
                    <a:pt x="54" y="55"/>
                  </a:cubicBezTo>
                  <a:cubicBezTo>
                    <a:pt x="54" y="58"/>
                    <a:pt x="48" y="61"/>
                    <a:pt x="47" y="56"/>
                  </a:cubicBezTo>
                  <a:cubicBezTo>
                    <a:pt x="45" y="51"/>
                    <a:pt x="45" y="45"/>
                    <a:pt x="35" y="47"/>
                  </a:cubicBezTo>
                  <a:cubicBezTo>
                    <a:pt x="25" y="48"/>
                    <a:pt x="11" y="59"/>
                    <a:pt x="5" y="79"/>
                  </a:cubicBezTo>
                  <a:cubicBezTo>
                    <a:pt x="0" y="99"/>
                    <a:pt x="15" y="113"/>
                    <a:pt x="25" y="111"/>
                  </a:cubicBezTo>
                  <a:close/>
                  <a:moveTo>
                    <a:pt x="107" y="66"/>
                  </a:moveTo>
                  <a:cubicBezTo>
                    <a:pt x="104" y="66"/>
                    <a:pt x="98" y="61"/>
                    <a:pt x="93" y="54"/>
                  </a:cubicBezTo>
                  <a:cubicBezTo>
                    <a:pt x="87" y="46"/>
                    <a:pt x="93" y="50"/>
                    <a:pt x="93" y="50"/>
                  </a:cubicBezTo>
                  <a:cubicBezTo>
                    <a:pt x="111" y="63"/>
                    <a:pt x="111" y="63"/>
                    <a:pt x="111" y="63"/>
                  </a:cubicBezTo>
                  <a:cubicBezTo>
                    <a:pt x="111" y="63"/>
                    <a:pt x="110" y="65"/>
                    <a:pt x="107" y="66"/>
                  </a:cubicBezTo>
                  <a:close/>
                  <a:moveTo>
                    <a:pt x="114" y="60"/>
                  </a:moveTo>
                  <a:cubicBezTo>
                    <a:pt x="95" y="46"/>
                    <a:pt x="95" y="46"/>
                    <a:pt x="95" y="46"/>
                  </a:cubicBezTo>
                  <a:cubicBezTo>
                    <a:pt x="95" y="46"/>
                    <a:pt x="92" y="42"/>
                    <a:pt x="100" y="45"/>
                  </a:cubicBezTo>
                  <a:cubicBezTo>
                    <a:pt x="107" y="47"/>
                    <a:pt x="116" y="51"/>
                    <a:pt x="116" y="51"/>
                  </a:cubicBezTo>
                  <a:lnTo>
                    <a:pt x="114" y="60"/>
                  </a:lnTo>
                  <a:close/>
                  <a:moveTo>
                    <a:pt x="113" y="45"/>
                  </a:moveTo>
                  <a:cubicBezTo>
                    <a:pt x="97" y="41"/>
                    <a:pt x="97" y="41"/>
                    <a:pt x="97" y="41"/>
                  </a:cubicBezTo>
                  <a:cubicBezTo>
                    <a:pt x="97" y="41"/>
                    <a:pt x="93" y="40"/>
                    <a:pt x="99" y="40"/>
                  </a:cubicBezTo>
                  <a:cubicBezTo>
                    <a:pt x="106" y="40"/>
                    <a:pt x="113" y="39"/>
                    <a:pt x="113" y="39"/>
                  </a:cubicBezTo>
                  <a:lnTo>
                    <a:pt x="113" y="45"/>
                  </a:lnTo>
                  <a:close/>
                  <a:moveTo>
                    <a:pt x="94" y="31"/>
                  </a:moveTo>
                  <a:cubicBezTo>
                    <a:pt x="97" y="26"/>
                    <a:pt x="105" y="28"/>
                    <a:pt x="105" y="28"/>
                  </a:cubicBezTo>
                  <a:cubicBezTo>
                    <a:pt x="104" y="35"/>
                    <a:pt x="104" y="35"/>
                    <a:pt x="104" y="35"/>
                  </a:cubicBezTo>
                  <a:cubicBezTo>
                    <a:pt x="104" y="35"/>
                    <a:pt x="91" y="36"/>
                    <a:pt x="94" y="31"/>
                  </a:cubicBezTo>
                  <a:close/>
                  <a:moveTo>
                    <a:pt x="90" y="25"/>
                  </a:moveTo>
                  <a:cubicBezTo>
                    <a:pt x="90" y="25"/>
                    <a:pt x="94" y="16"/>
                    <a:pt x="98" y="17"/>
                  </a:cubicBezTo>
                  <a:cubicBezTo>
                    <a:pt x="101" y="18"/>
                    <a:pt x="101" y="24"/>
                    <a:pt x="101" y="24"/>
                  </a:cubicBezTo>
                  <a:lnTo>
                    <a:pt x="90" y="25"/>
                  </a:lnTo>
                  <a:close/>
                  <a:moveTo>
                    <a:pt x="130" y="31"/>
                  </a:moveTo>
                  <a:cubicBezTo>
                    <a:pt x="128" y="32"/>
                    <a:pt x="126" y="33"/>
                    <a:pt x="125" y="28"/>
                  </a:cubicBezTo>
                  <a:cubicBezTo>
                    <a:pt x="124" y="23"/>
                    <a:pt x="132" y="25"/>
                    <a:pt x="132" y="25"/>
                  </a:cubicBezTo>
                  <a:cubicBezTo>
                    <a:pt x="132" y="25"/>
                    <a:pt x="132" y="30"/>
                    <a:pt x="130" y="31"/>
                  </a:cubicBezTo>
                  <a:close/>
                  <a:moveTo>
                    <a:pt x="122" y="24"/>
                  </a:moveTo>
                  <a:cubicBezTo>
                    <a:pt x="120" y="26"/>
                    <a:pt x="122" y="29"/>
                    <a:pt x="122" y="31"/>
                  </a:cubicBezTo>
                  <a:cubicBezTo>
                    <a:pt x="120" y="36"/>
                    <a:pt x="111" y="35"/>
                    <a:pt x="109" y="32"/>
                  </a:cubicBezTo>
                  <a:cubicBezTo>
                    <a:pt x="106" y="29"/>
                    <a:pt x="113" y="27"/>
                    <a:pt x="113" y="27"/>
                  </a:cubicBezTo>
                  <a:cubicBezTo>
                    <a:pt x="113" y="27"/>
                    <a:pt x="104" y="24"/>
                    <a:pt x="104" y="19"/>
                  </a:cubicBezTo>
                  <a:cubicBezTo>
                    <a:pt x="103" y="13"/>
                    <a:pt x="110" y="14"/>
                    <a:pt x="119" y="14"/>
                  </a:cubicBezTo>
                  <a:cubicBezTo>
                    <a:pt x="127" y="15"/>
                    <a:pt x="132" y="19"/>
                    <a:pt x="132" y="19"/>
                  </a:cubicBezTo>
                  <a:cubicBezTo>
                    <a:pt x="132" y="19"/>
                    <a:pt x="124" y="22"/>
                    <a:pt x="122" y="24"/>
                  </a:cubicBezTo>
                  <a:close/>
                  <a:moveTo>
                    <a:pt x="78" y="44"/>
                  </a:moveTo>
                  <a:cubicBezTo>
                    <a:pt x="78" y="44"/>
                    <a:pt x="81" y="45"/>
                    <a:pt x="84" y="39"/>
                  </a:cubicBezTo>
                  <a:cubicBezTo>
                    <a:pt x="86" y="34"/>
                    <a:pt x="83" y="31"/>
                    <a:pt x="78" y="28"/>
                  </a:cubicBezTo>
                  <a:cubicBezTo>
                    <a:pt x="73" y="25"/>
                    <a:pt x="76" y="18"/>
                    <a:pt x="82" y="13"/>
                  </a:cubicBezTo>
                  <a:cubicBezTo>
                    <a:pt x="88" y="9"/>
                    <a:pt x="107" y="2"/>
                    <a:pt x="118" y="5"/>
                  </a:cubicBezTo>
                  <a:cubicBezTo>
                    <a:pt x="130" y="9"/>
                    <a:pt x="134" y="18"/>
                    <a:pt x="134" y="18"/>
                  </a:cubicBezTo>
                  <a:cubicBezTo>
                    <a:pt x="127" y="9"/>
                    <a:pt x="119" y="10"/>
                    <a:pt x="110" y="10"/>
                  </a:cubicBezTo>
                  <a:cubicBezTo>
                    <a:pt x="100" y="10"/>
                    <a:pt x="92" y="15"/>
                    <a:pt x="88" y="20"/>
                  </a:cubicBezTo>
                  <a:cubicBezTo>
                    <a:pt x="83" y="25"/>
                    <a:pt x="88" y="29"/>
                    <a:pt x="91" y="34"/>
                  </a:cubicBezTo>
                  <a:cubicBezTo>
                    <a:pt x="94" y="39"/>
                    <a:pt x="93" y="45"/>
                    <a:pt x="86" y="48"/>
                  </a:cubicBezTo>
                  <a:cubicBezTo>
                    <a:pt x="79" y="52"/>
                    <a:pt x="78" y="44"/>
                    <a:pt x="78" y="44"/>
                  </a:cubicBezTo>
                  <a:close/>
                  <a:moveTo>
                    <a:pt x="84" y="52"/>
                  </a:moveTo>
                  <a:cubicBezTo>
                    <a:pt x="84" y="52"/>
                    <a:pt x="88" y="54"/>
                    <a:pt x="90" y="56"/>
                  </a:cubicBezTo>
                  <a:cubicBezTo>
                    <a:pt x="92" y="59"/>
                    <a:pt x="103" y="69"/>
                    <a:pt x="103" y="69"/>
                  </a:cubicBezTo>
                  <a:cubicBezTo>
                    <a:pt x="94" y="68"/>
                    <a:pt x="94" y="68"/>
                    <a:pt x="94" y="68"/>
                  </a:cubicBezTo>
                  <a:cubicBezTo>
                    <a:pt x="94" y="68"/>
                    <a:pt x="94" y="68"/>
                    <a:pt x="94" y="68"/>
                  </a:cubicBezTo>
                  <a:cubicBezTo>
                    <a:pt x="94" y="68"/>
                    <a:pt x="94" y="68"/>
                    <a:pt x="94" y="68"/>
                  </a:cubicBezTo>
                  <a:cubicBezTo>
                    <a:pt x="94" y="68"/>
                    <a:pt x="94" y="68"/>
                    <a:pt x="92" y="63"/>
                  </a:cubicBezTo>
                  <a:cubicBezTo>
                    <a:pt x="91" y="58"/>
                    <a:pt x="85" y="57"/>
                    <a:pt x="85" y="57"/>
                  </a:cubicBezTo>
                  <a:lnTo>
                    <a:pt x="84" y="52"/>
                  </a:lnTo>
                  <a:close/>
                  <a:moveTo>
                    <a:pt x="63" y="33"/>
                  </a:moveTo>
                  <a:cubicBezTo>
                    <a:pt x="64" y="33"/>
                    <a:pt x="64" y="38"/>
                    <a:pt x="62" y="37"/>
                  </a:cubicBezTo>
                  <a:cubicBezTo>
                    <a:pt x="58" y="34"/>
                    <a:pt x="61" y="33"/>
                    <a:pt x="63" y="33"/>
                  </a:cubicBezTo>
                  <a:close/>
                  <a:moveTo>
                    <a:pt x="54" y="34"/>
                  </a:moveTo>
                  <a:cubicBezTo>
                    <a:pt x="55" y="33"/>
                    <a:pt x="56" y="36"/>
                    <a:pt x="55" y="36"/>
                  </a:cubicBezTo>
                  <a:cubicBezTo>
                    <a:pt x="53" y="36"/>
                    <a:pt x="53" y="34"/>
                    <a:pt x="54" y="34"/>
                  </a:cubicBezTo>
                  <a:close/>
                  <a:moveTo>
                    <a:pt x="60" y="39"/>
                  </a:moveTo>
                  <a:cubicBezTo>
                    <a:pt x="63" y="37"/>
                    <a:pt x="70" y="43"/>
                    <a:pt x="70" y="43"/>
                  </a:cubicBezTo>
                  <a:cubicBezTo>
                    <a:pt x="63" y="45"/>
                    <a:pt x="69" y="52"/>
                    <a:pt x="69" y="52"/>
                  </a:cubicBezTo>
                  <a:cubicBezTo>
                    <a:pt x="65" y="49"/>
                    <a:pt x="57" y="51"/>
                    <a:pt x="57" y="51"/>
                  </a:cubicBezTo>
                  <a:cubicBezTo>
                    <a:pt x="56" y="48"/>
                    <a:pt x="56" y="42"/>
                    <a:pt x="60" y="39"/>
                  </a:cubicBezTo>
                  <a:close/>
                  <a:moveTo>
                    <a:pt x="52" y="40"/>
                  </a:moveTo>
                  <a:cubicBezTo>
                    <a:pt x="54" y="39"/>
                    <a:pt x="54" y="42"/>
                    <a:pt x="53" y="43"/>
                  </a:cubicBezTo>
                  <a:cubicBezTo>
                    <a:pt x="49" y="44"/>
                    <a:pt x="49" y="41"/>
                    <a:pt x="52" y="40"/>
                  </a:cubicBezTo>
                  <a:close/>
                  <a:moveTo>
                    <a:pt x="61" y="54"/>
                  </a:moveTo>
                  <a:cubicBezTo>
                    <a:pt x="61" y="53"/>
                    <a:pt x="69" y="59"/>
                    <a:pt x="72" y="57"/>
                  </a:cubicBezTo>
                  <a:cubicBezTo>
                    <a:pt x="75" y="55"/>
                    <a:pt x="74" y="48"/>
                    <a:pt x="74" y="48"/>
                  </a:cubicBezTo>
                  <a:cubicBezTo>
                    <a:pt x="84" y="56"/>
                    <a:pt x="77" y="63"/>
                    <a:pt x="70" y="64"/>
                  </a:cubicBezTo>
                  <a:cubicBezTo>
                    <a:pt x="63" y="65"/>
                    <a:pt x="61" y="56"/>
                    <a:pt x="61" y="54"/>
                  </a:cubicBezTo>
                  <a:close/>
                  <a:moveTo>
                    <a:pt x="72" y="68"/>
                  </a:moveTo>
                  <a:cubicBezTo>
                    <a:pt x="72" y="67"/>
                    <a:pt x="72" y="67"/>
                    <a:pt x="72" y="67"/>
                  </a:cubicBezTo>
                  <a:cubicBezTo>
                    <a:pt x="72" y="67"/>
                    <a:pt x="72" y="67"/>
                    <a:pt x="72" y="68"/>
                  </a:cubicBezTo>
                  <a:cubicBezTo>
                    <a:pt x="72" y="69"/>
                    <a:pt x="73" y="72"/>
                    <a:pt x="74" y="73"/>
                  </a:cubicBezTo>
                  <a:cubicBezTo>
                    <a:pt x="77" y="75"/>
                    <a:pt x="81" y="75"/>
                    <a:pt x="81" y="75"/>
                  </a:cubicBezTo>
                  <a:cubicBezTo>
                    <a:pt x="81" y="75"/>
                    <a:pt x="85" y="80"/>
                    <a:pt x="86" y="78"/>
                  </a:cubicBezTo>
                  <a:cubicBezTo>
                    <a:pt x="87" y="76"/>
                    <a:pt x="84" y="73"/>
                    <a:pt x="83" y="72"/>
                  </a:cubicBezTo>
                  <a:cubicBezTo>
                    <a:pt x="90" y="69"/>
                    <a:pt x="84" y="62"/>
                    <a:pt x="81" y="59"/>
                  </a:cubicBezTo>
                  <a:cubicBezTo>
                    <a:pt x="79" y="57"/>
                    <a:pt x="87" y="62"/>
                    <a:pt x="88" y="63"/>
                  </a:cubicBezTo>
                  <a:cubicBezTo>
                    <a:pt x="89" y="64"/>
                    <a:pt x="92" y="67"/>
                    <a:pt x="89" y="69"/>
                  </a:cubicBezTo>
                  <a:cubicBezTo>
                    <a:pt x="87" y="71"/>
                    <a:pt x="89" y="72"/>
                    <a:pt x="89" y="73"/>
                  </a:cubicBezTo>
                  <a:cubicBezTo>
                    <a:pt x="90" y="75"/>
                    <a:pt x="92" y="81"/>
                    <a:pt x="90" y="82"/>
                  </a:cubicBezTo>
                  <a:cubicBezTo>
                    <a:pt x="84" y="85"/>
                    <a:pt x="81" y="76"/>
                    <a:pt x="80" y="77"/>
                  </a:cubicBezTo>
                  <a:cubicBezTo>
                    <a:pt x="79" y="77"/>
                    <a:pt x="76" y="79"/>
                    <a:pt x="73" y="74"/>
                  </a:cubicBezTo>
                  <a:cubicBezTo>
                    <a:pt x="70" y="70"/>
                    <a:pt x="72" y="69"/>
                    <a:pt x="72" y="68"/>
                  </a:cubicBezTo>
                  <a:close/>
                  <a:moveTo>
                    <a:pt x="24" y="71"/>
                  </a:moveTo>
                  <a:cubicBezTo>
                    <a:pt x="32" y="62"/>
                    <a:pt x="35" y="65"/>
                    <a:pt x="35" y="65"/>
                  </a:cubicBezTo>
                  <a:cubicBezTo>
                    <a:pt x="30" y="74"/>
                    <a:pt x="30" y="74"/>
                    <a:pt x="30" y="74"/>
                  </a:cubicBezTo>
                  <a:lnTo>
                    <a:pt x="24" y="71"/>
                  </a:lnTo>
                  <a:close/>
                  <a:moveTo>
                    <a:pt x="32" y="78"/>
                  </a:moveTo>
                  <a:cubicBezTo>
                    <a:pt x="32" y="78"/>
                    <a:pt x="37" y="69"/>
                    <a:pt x="39" y="71"/>
                  </a:cubicBezTo>
                  <a:cubicBezTo>
                    <a:pt x="41" y="72"/>
                    <a:pt x="43" y="76"/>
                    <a:pt x="40" y="81"/>
                  </a:cubicBezTo>
                  <a:lnTo>
                    <a:pt x="32" y="78"/>
                  </a:lnTo>
                  <a:close/>
                  <a:moveTo>
                    <a:pt x="41" y="93"/>
                  </a:moveTo>
                  <a:cubicBezTo>
                    <a:pt x="41" y="93"/>
                    <a:pt x="47" y="75"/>
                    <a:pt x="48" y="74"/>
                  </a:cubicBezTo>
                  <a:cubicBezTo>
                    <a:pt x="49" y="73"/>
                    <a:pt x="48" y="94"/>
                    <a:pt x="48" y="94"/>
                  </a:cubicBezTo>
                  <a:lnTo>
                    <a:pt x="41" y="93"/>
                  </a:lnTo>
                  <a:close/>
                  <a:moveTo>
                    <a:pt x="61" y="98"/>
                  </a:moveTo>
                  <a:cubicBezTo>
                    <a:pt x="52" y="97"/>
                    <a:pt x="52" y="97"/>
                    <a:pt x="52" y="97"/>
                  </a:cubicBezTo>
                  <a:cubicBezTo>
                    <a:pt x="53" y="75"/>
                    <a:pt x="53" y="75"/>
                    <a:pt x="53" y="75"/>
                  </a:cubicBezTo>
                  <a:lnTo>
                    <a:pt x="61" y="98"/>
                  </a:lnTo>
                  <a:close/>
                  <a:moveTo>
                    <a:pt x="70" y="92"/>
                  </a:moveTo>
                  <a:cubicBezTo>
                    <a:pt x="65" y="99"/>
                    <a:pt x="65" y="99"/>
                    <a:pt x="65" y="99"/>
                  </a:cubicBezTo>
                  <a:cubicBezTo>
                    <a:pt x="65" y="99"/>
                    <a:pt x="62" y="87"/>
                    <a:pt x="59" y="79"/>
                  </a:cubicBezTo>
                  <a:cubicBezTo>
                    <a:pt x="56" y="71"/>
                    <a:pt x="59" y="73"/>
                    <a:pt x="61" y="75"/>
                  </a:cubicBezTo>
                  <a:cubicBezTo>
                    <a:pt x="63" y="77"/>
                    <a:pt x="70" y="92"/>
                    <a:pt x="70" y="92"/>
                  </a:cubicBezTo>
                  <a:close/>
                  <a:moveTo>
                    <a:pt x="67" y="71"/>
                  </a:moveTo>
                  <a:cubicBezTo>
                    <a:pt x="67" y="71"/>
                    <a:pt x="67" y="73"/>
                    <a:pt x="68" y="76"/>
                  </a:cubicBezTo>
                  <a:cubicBezTo>
                    <a:pt x="69" y="79"/>
                    <a:pt x="74" y="82"/>
                    <a:pt x="75" y="82"/>
                  </a:cubicBezTo>
                  <a:cubicBezTo>
                    <a:pt x="76" y="82"/>
                    <a:pt x="73" y="89"/>
                    <a:pt x="73" y="89"/>
                  </a:cubicBezTo>
                  <a:cubicBezTo>
                    <a:pt x="62" y="70"/>
                    <a:pt x="62" y="70"/>
                    <a:pt x="62" y="70"/>
                  </a:cubicBezTo>
                  <a:cubicBezTo>
                    <a:pt x="63" y="67"/>
                    <a:pt x="63" y="67"/>
                    <a:pt x="63" y="67"/>
                  </a:cubicBezTo>
                  <a:lnTo>
                    <a:pt x="67" y="71"/>
                  </a:lnTo>
                  <a:close/>
                  <a:moveTo>
                    <a:pt x="14" y="67"/>
                  </a:moveTo>
                  <a:cubicBezTo>
                    <a:pt x="16" y="64"/>
                    <a:pt x="23" y="54"/>
                    <a:pt x="33" y="51"/>
                  </a:cubicBezTo>
                  <a:cubicBezTo>
                    <a:pt x="43" y="48"/>
                    <a:pt x="42" y="59"/>
                    <a:pt x="45" y="61"/>
                  </a:cubicBezTo>
                  <a:cubicBezTo>
                    <a:pt x="48" y="64"/>
                    <a:pt x="52" y="64"/>
                    <a:pt x="55" y="63"/>
                  </a:cubicBezTo>
                  <a:cubicBezTo>
                    <a:pt x="57" y="62"/>
                    <a:pt x="61" y="61"/>
                    <a:pt x="59" y="66"/>
                  </a:cubicBezTo>
                  <a:cubicBezTo>
                    <a:pt x="57" y="71"/>
                    <a:pt x="47" y="74"/>
                    <a:pt x="43" y="68"/>
                  </a:cubicBezTo>
                  <a:cubicBezTo>
                    <a:pt x="38" y="62"/>
                    <a:pt x="38" y="58"/>
                    <a:pt x="30" y="62"/>
                  </a:cubicBezTo>
                  <a:cubicBezTo>
                    <a:pt x="22" y="66"/>
                    <a:pt x="18" y="76"/>
                    <a:pt x="15" y="81"/>
                  </a:cubicBezTo>
                  <a:cubicBezTo>
                    <a:pt x="13" y="85"/>
                    <a:pt x="9" y="93"/>
                    <a:pt x="12" y="101"/>
                  </a:cubicBezTo>
                  <a:cubicBezTo>
                    <a:pt x="12" y="100"/>
                    <a:pt x="0" y="90"/>
                    <a:pt x="14" y="6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2" tIns="60941" rIns="121882" bIns="6094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399" b="0" i="0" u="none" strike="noStrike" kern="1200" cap="none" spc="0" normalizeH="0" baseline="0" noProof="0">
                <a:ln>
                  <a:noFill/>
                </a:ln>
                <a:solidFill>
                  <a:srgbClr val="C00000"/>
                </a:solidFill>
                <a:effectLst/>
                <a:uLnTx/>
                <a:uFillTx/>
                <a:latin typeface="Calibri"/>
                <a:ea typeface="微软雅黑"/>
                <a:cs typeface="+mn-cs"/>
              </a:endParaRPr>
            </a:p>
          </p:txBody>
        </p:sp>
        <p:sp>
          <p:nvSpPr>
            <p:cNvPr id="43" name="Freeform 13"/>
            <p:cNvSpPr>
              <a:spLocks/>
            </p:cNvSpPr>
            <p:nvPr/>
          </p:nvSpPr>
          <p:spPr bwMode="auto">
            <a:xfrm>
              <a:off x="-1303338" y="4681538"/>
              <a:ext cx="41275" cy="41275"/>
            </a:xfrm>
            <a:custGeom>
              <a:avLst/>
              <a:gdLst>
                <a:gd name="T0" fmla="*/ 10 w 11"/>
                <a:gd name="T1" fmla="*/ 3 h 11"/>
                <a:gd name="T2" fmla="*/ 9 w 11"/>
                <a:gd name="T3" fmla="*/ 10 h 11"/>
                <a:gd name="T4" fmla="*/ 2 w 11"/>
                <a:gd name="T5" fmla="*/ 8 h 11"/>
                <a:gd name="T6" fmla="*/ 3 w 11"/>
                <a:gd name="T7" fmla="*/ 1 h 11"/>
                <a:gd name="T8" fmla="*/ 10 w 11"/>
                <a:gd name="T9" fmla="*/ 3 h 11"/>
              </a:gdLst>
              <a:ahLst/>
              <a:cxnLst>
                <a:cxn ang="0">
                  <a:pos x="T0" y="T1"/>
                </a:cxn>
                <a:cxn ang="0">
                  <a:pos x="T2" y="T3"/>
                </a:cxn>
                <a:cxn ang="0">
                  <a:pos x="T4" y="T5"/>
                </a:cxn>
                <a:cxn ang="0">
                  <a:pos x="T6" y="T7"/>
                </a:cxn>
                <a:cxn ang="0">
                  <a:pos x="T8" y="T9"/>
                </a:cxn>
              </a:cxnLst>
              <a:rect l="0" t="0" r="r" b="b"/>
              <a:pathLst>
                <a:path w="11" h="11">
                  <a:moveTo>
                    <a:pt x="10" y="3"/>
                  </a:moveTo>
                  <a:cubicBezTo>
                    <a:pt x="11" y="5"/>
                    <a:pt x="11" y="8"/>
                    <a:pt x="9" y="10"/>
                  </a:cubicBezTo>
                  <a:cubicBezTo>
                    <a:pt x="6" y="11"/>
                    <a:pt x="3" y="11"/>
                    <a:pt x="2" y="8"/>
                  </a:cubicBezTo>
                  <a:cubicBezTo>
                    <a:pt x="0" y="6"/>
                    <a:pt x="0" y="3"/>
                    <a:pt x="3" y="1"/>
                  </a:cubicBezTo>
                  <a:cubicBezTo>
                    <a:pt x="5" y="0"/>
                    <a:pt x="8" y="0"/>
                    <a:pt x="1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2" tIns="60941" rIns="121882" bIns="6094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399" b="0" i="0" u="none" strike="noStrike" kern="1200" cap="none" spc="0" normalizeH="0" baseline="0" noProof="0">
                <a:ln>
                  <a:noFill/>
                </a:ln>
                <a:solidFill>
                  <a:srgbClr val="C00000"/>
                </a:solidFill>
                <a:effectLst/>
                <a:uLnTx/>
                <a:uFillTx/>
                <a:latin typeface="Calibri"/>
                <a:ea typeface="微软雅黑"/>
                <a:cs typeface="+mn-cs"/>
              </a:endParaRPr>
            </a:p>
          </p:txBody>
        </p:sp>
        <p:sp>
          <p:nvSpPr>
            <p:cNvPr id="44" name="Freeform 14"/>
            <p:cNvSpPr>
              <a:spLocks noEditPoints="1"/>
            </p:cNvSpPr>
            <p:nvPr/>
          </p:nvSpPr>
          <p:spPr bwMode="auto">
            <a:xfrm>
              <a:off x="-1376363" y="4170363"/>
              <a:ext cx="363538" cy="598488"/>
            </a:xfrm>
            <a:custGeom>
              <a:avLst/>
              <a:gdLst>
                <a:gd name="T0" fmla="*/ 71 w 96"/>
                <a:gd name="T1" fmla="*/ 140 h 158"/>
                <a:gd name="T2" fmla="*/ 72 w 96"/>
                <a:gd name="T3" fmla="*/ 144 h 158"/>
                <a:gd name="T4" fmla="*/ 53 w 96"/>
                <a:gd name="T5" fmla="*/ 125 h 158"/>
                <a:gd name="T6" fmla="*/ 74 w 96"/>
                <a:gd name="T7" fmla="*/ 125 h 158"/>
                <a:gd name="T8" fmla="*/ 85 w 96"/>
                <a:gd name="T9" fmla="*/ 105 h 158"/>
                <a:gd name="T10" fmla="*/ 80 w 96"/>
                <a:gd name="T11" fmla="*/ 81 h 158"/>
                <a:gd name="T12" fmla="*/ 67 w 96"/>
                <a:gd name="T13" fmla="*/ 60 h 158"/>
                <a:gd name="T14" fmla="*/ 74 w 96"/>
                <a:gd name="T15" fmla="*/ 32 h 158"/>
                <a:gd name="T16" fmla="*/ 47 w 96"/>
                <a:gd name="T17" fmla="*/ 28 h 158"/>
                <a:gd name="T18" fmla="*/ 6 w 96"/>
                <a:gd name="T19" fmla="*/ 24 h 158"/>
                <a:gd name="T20" fmla="*/ 31 w 96"/>
                <a:gd name="T21" fmla="*/ 70 h 158"/>
                <a:gd name="T22" fmla="*/ 20 w 96"/>
                <a:gd name="T23" fmla="*/ 91 h 158"/>
                <a:gd name="T24" fmla="*/ 38 w 96"/>
                <a:gd name="T25" fmla="*/ 100 h 158"/>
                <a:gd name="T26" fmla="*/ 84 w 96"/>
                <a:gd name="T27" fmla="*/ 138 h 158"/>
                <a:gd name="T28" fmla="*/ 47 w 96"/>
                <a:gd name="T29" fmla="*/ 55 h 158"/>
                <a:gd name="T30" fmla="*/ 63 w 96"/>
                <a:gd name="T31" fmla="*/ 37 h 158"/>
                <a:gd name="T32" fmla="*/ 55 w 96"/>
                <a:gd name="T33" fmla="*/ 33 h 158"/>
                <a:gd name="T34" fmla="*/ 40 w 96"/>
                <a:gd name="T35" fmla="*/ 48 h 158"/>
                <a:gd name="T36" fmla="*/ 48 w 96"/>
                <a:gd name="T37" fmla="*/ 34 h 158"/>
                <a:gd name="T38" fmla="*/ 36 w 96"/>
                <a:gd name="T39" fmla="*/ 40 h 158"/>
                <a:gd name="T40" fmla="*/ 17 w 96"/>
                <a:gd name="T41" fmla="*/ 40 h 158"/>
                <a:gd name="T42" fmla="*/ 40 w 96"/>
                <a:gd name="T43" fmla="*/ 13 h 158"/>
                <a:gd name="T44" fmla="*/ 40 w 96"/>
                <a:gd name="T45" fmla="*/ 13 h 158"/>
                <a:gd name="T46" fmla="*/ 35 w 96"/>
                <a:gd name="T47" fmla="*/ 34 h 158"/>
                <a:gd name="T48" fmla="*/ 21 w 96"/>
                <a:gd name="T49" fmla="*/ 19 h 158"/>
                <a:gd name="T50" fmla="*/ 37 w 96"/>
                <a:gd name="T51" fmla="*/ 67 h 158"/>
                <a:gd name="T52" fmla="*/ 9 w 96"/>
                <a:gd name="T53" fmla="*/ 53 h 158"/>
                <a:gd name="T54" fmla="*/ 14 w 96"/>
                <a:gd name="T55" fmla="*/ 26 h 158"/>
                <a:gd name="T56" fmla="*/ 43 w 96"/>
                <a:gd name="T57" fmla="*/ 61 h 158"/>
                <a:gd name="T58" fmla="*/ 52 w 96"/>
                <a:gd name="T59" fmla="*/ 59 h 158"/>
                <a:gd name="T60" fmla="*/ 65 w 96"/>
                <a:gd name="T61" fmla="*/ 59 h 158"/>
                <a:gd name="T62" fmla="*/ 51 w 96"/>
                <a:gd name="T63" fmla="*/ 64 h 158"/>
                <a:gd name="T64" fmla="*/ 25 w 96"/>
                <a:gd name="T65" fmla="*/ 80 h 158"/>
                <a:gd name="T66" fmla="*/ 22 w 96"/>
                <a:gd name="T67" fmla="*/ 87 h 158"/>
                <a:gd name="T68" fmla="*/ 33 w 96"/>
                <a:gd name="T69" fmla="*/ 74 h 158"/>
                <a:gd name="T70" fmla="*/ 27 w 96"/>
                <a:gd name="T71" fmla="*/ 83 h 158"/>
                <a:gd name="T72" fmla="*/ 24 w 96"/>
                <a:gd name="T73" fmla="*/ 91 h 158"/>
                <a:gd name="T74" fmla="*/ 40 w 96"/>
                <a:gd name="T75" fmla="*/ 72 h 158"/>
                <a:gd name="T76" fmla="*/ 57 w 96"/>
                <a:gd name="T77" fmla="*/ 80 h 158"/>
                <a:gd name="T78" fmla="*/ 63 w 96"/>
                <a:gd name="T79" fmla="*/ 79 h 158"/>
                <a:gd name="T80" fmla="*/ 65 w 96"/>
                <a:gd name="T81" fmla="*/ 70 h 158"/>
                <a:gd name="T82" fmla="*/ 64 w 96"/>
                <a:gd name="T83" fmla="*/ 64 h 158"/>
                <a:gd name="T84" fmla="*/ 68 w 96"/>
                <a:gd name="T85" fmla="*/ 75 h 158"/>
                <a:gd name="T86" fmla="*/ 45 w 96"/>
                <a:gd name="T87" fmla="*/ 127 h 158"/>
                <a:gd name="T88" fmla="*/ 45 w 96"/>
                <a:gd name="T89" fmla="*/ 127 h 158"/>
                <a:gd name="T90" fmla="*/ 61 w 96"/>
                <a:gd name="T91" fmla="*/ 114 h 158"/>
                <a:gd name="T92" fmla="*/ 56 w 96"/>
                <a:gd name="T93" fmla="*/ 105 h 158"/>
                <a:gd name="T94" fmla="*/ 83 w 96"/>
                <a:gd name="T95" fmla="*/ 100 h 158"/>
                <a:gd name="T96" fmla="*/ 83 w 96"/>
                <a:gd name="T97" fmla="*/ 100 h 158"/>
                <a:gd name="T98" fmla="*/ 64 w 96"/>
                <a:gd name="T99" fmla="*/ 96 h 158"/>
                <a:gd name="T100" fmla="*/ 59 w 96"/>
                <a:gd name="T101" fmla="*/ 85 h 158"/>
                <a:gd name="T102" fmla="*/ 77 w 96"/>
                <a:gd name="T103" fmla="*/ 85 h 158"/>
                <a:gd name="T104" fmla="*/ 59 w 96"/>
                <a:gd name="T105" fmla="*/ 85 h 158"/>
                <a:gd name="T106" fmla="*/ 43 w 96"/>
                <a:gd name="T107" fmla="*/ 104 h 158"/>
                <a:gd name="T108" fmla="*/ 49 w 96"/>
                <a:gd name="T109" fmla="*/ 108 h 158"/>
                <a:gd name="T110" fmla="*/ 71 w 96"/>
                <a:gd name="T111" fmla="*/ 14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96" h="158">
                  <a:moveTo>
                    <a:pt x="84" y="138"/>
                  </a:moveTo>
                  <a:cubicBezTo>
                    <a:pt x="84" y="128"/>
                    <a:pt x="76" y="126"/>
                    <a:pt x="72" y="128"/>
                  </a:cubicBezTo>
                  <a:cubicBezTo>
                    <a:pt x="68" y="130"/>
                    <a:pt x="67" y="135"/>
                    <a:pt x="71" y="140"/>
                  </a:cubicBezTo>
                  <a:cubicBezTo>
                    <a:pt x="73" y="143"/>
                    <a:pt x="78" y="142"/>
                    <a:pt x="74" y="138"/>
                  </a:cubicBezTo>
                  <a:cubicBezTo>
                    <a:pt x="71" y="135"/>
                    <a:pt x="72" y="131"/>
                    <a:pt x="76" y="131"/>
                  </a:cubicBezTo>
                  <a:cubicBezTo>
                    <a:pt x="82" y="132"/>
                    <a:pt x="79" y="144"/>
                    <a:pt x="72" y="144"/>
                  </a:cubicBezTo>
                  <a:cubicBezTo>
                    <a:pt x="64" y="144"/>
                    <a:pt x="59" y="139"/>
                    <a:pt x="58" y="133"/>
                  </a:cubicBezTo>
                  <a:cubicBezTo>
                    <a:pt x="58" y="133"/>
                    <a:pt x="51" y="135"/>
                    <a:pt x="50" y="130"/>
                  </a:cubicBezTo>
                  <a:cubicBezTo>
                    <a:pt x="49" y="126"/>
                    <a:pt x="53" y="125"/>
                    <a:pt x="53" y="125"/>
                  </a:cubicBezTo>
                  <a:cubicBezTo>
                    <a:pt x="53" y="125"/>
                    <a:pt x="56" y="123"/>
                    <a:pt x="62" y="127"/>
                  </a:cubicBezTo>
                  <a:cubicBezTo>
                    <a:pt x="62" y="126"/>
                    <a:pt x="59" y="116"/>
                    <a:pt x="65" y="118"/>
                  </a:cubicBezTo>
                  <a:cubicBezTo>
                    <a:pt x="70" y="121"/>
                    <a:pt x="74" y="125"/>
                    <a:pt x="74" y="125"/>
                  </a:cubicBezTo>
                  <a:cubicBezTo>
                    <a:pt x="74" y="125"/>
                    <a:pt x="74" y="115"/>
                    <a:pt x="79" y="115"/>
                  </a:cubicBezTo>
                  <a:cubicBezTo>
                    <a:pt x="85" y="115"/>
                    <a:pt x="88" y="116"/>
                    <a:pt x="88" y="116"/>
                  </a:cubicBezTo>
                  <a:cubicBezTo>
                    <a:pt x="88" y="116"/>
                    <a:pt x="83" y="112"/>
                    <a:pt x="85" y="105"/>
                  </a:cubicBezTo>
                  <a:cubicBezTo>
                    <a:pt x="88" y="97"/>
                    <a:pt x="96" y="97"/>
                    <a:pt x="96" y="97"/>
                  </a:cubicBezTo>
                  <a:cubicBezTo>
                    <a:pt x="96" y="97"/>
                    <a:pt x="82" y="94"/>
                    <a:pt x="84" y="81"/>
                  </a:cubicBezTo>
                  <a:cubicBezTo>
                    <a:pt x="84" y="81"/>
                    <a:pt x="82" y="82"/>
                    <a:pt x="80" y="81"/>
                  </a:cubicBezTo>
                  <a:cubicBezTo>
                    <a:pt x="77" y="81"/>
                    <a:pt x="73" y="78"/>
                    <a:pt x="73" y="78"/>
                  </a:cubicBezTo>
                  <a:cubicBezTo>
                    <a:pt x="73" y="78"/>
                    <a:pt x="83" y="71"/>
                    <a:pt x="81" y="65"/>
                  </a:cubicBezTo>
                  <a:cubicBezTo>
                    <a:pt x="79" y="61"/>
                    <a:pt x="67" y="60"/>
                    <a:pt x="67" y="60"/>
                  </a:cubicBezTo>
                  <a:cubicBezTo>
                    <a:pt x="67" y="60"/>
                    <a:pt x="72" y="52"/>
                    <a:pt x="75" y="52"/>
                  </a:cubicBezTo>
                  <a:cubicBezTo>
                    <a:pt x="75" y="52"/>
                    <a:pt x="69" y="46"/>
                    <a:pt x="70" y="42"/>
                  </a:cubicBezTo>
                  <a:cubicBezTo>
                    <a:pt x="71" y="38"/>
                    <a:pt x="74" y="32"/>
                    <a:pt x="74" y="32"/>
                  </a:cubicBezTo>
                  <a:cubicBezTo>
                    <a:pt x="74" y="32"/>
                    <a:pt x="69" y="35"/>
                    <a:pt x="64" y="33"/>
                  </a:cubicBezTo>
                  <a:cubicBezTo>
                    <a:pt x="59" y="32"/>
                    <a:pt x="57" y="22"/>
                    <a:pt x="57" y="22"/>
                  </a:cubicBezTo>
                  <a:cubicBezTo>
                    <a:pt x="57" y="22"/>
                    <a:pt x="51" y="28"/>
                    <a:pt x="47" y="28"/>
                  </a:cubicBezTo>
                  <a:cubicBezTo>
                    <a:pt x="43" y="28"/>
                    <a:pt x="41" y="21"/>
                    <a:pt x="42" y="19"/>
                  </a:cubicBezTo>
                  <a:cubicBezTo>
                    <a:pt x="43" y="17"/>
                    <a:pt x="45" y="5"/>
                    <a:pt x="37" y="3"/>
                  </a:cubicBezTo>
                  <a:cubicBezTo>
                    <a:pt x="28" y="0"/>
                    <a:pt x="11" y="4"/>
                    <a:pt x="6" y="24"/>
                  </a:cubicBezTo>
                  <a:cubicBezTo>
                    <a:pt x="0" y="44"/>
                    <a:pt x="6" y="66"/>
                    <a:pt x="16" y="67"/>
                  </a:cubicBezTo>
                  <a:cubicBezTo>
                    <a:pt x="25" y="69"/>
                    <a:pt x="28" y="62"/>
                    <a:pt x="30" y="63"/>
                  </a:cubicBezTo>
                  <a:cubicBezTo>
                    <a:pt x="33" y="64"/>
                    <a:pt x="34" y="67"/>
                    <a:pt x="31" y="70"/>
                  </a:cubicBezTo>
                  <a:cubicBezTo>
                    <a:pt x="27" y="72"/>
                    <a:pt x="23" y="72"/>
                    <a:pt x="23" y="75"/>
                  </a:cubicBezTo>
                  <a:cubicBezTo>
                    <a:pt x="23" y="75"/>
                    <a:pt x="15" y="74"/>
                    <a:pt x="18" y="82"/>
                  </a:cubicBezTo>
                  <a:cubicBezTo>
                    <a:pt x="18" y="82"/>
                    <a:pt x="15" y="88"/>
                    <a:pt x="20" y="91"/>
                  </a:cubicBezTo>
                  <a:cubicBezTo>
                    <a:pt x="20" y="91"/>
                    <a:pt x="22" y="97"/>
                    <a:pt x="26" y="96"/>
                  </a:cubicBezTo>
                  <a:cubicBezTo>
                    <a:pt x="30" y="94"/>
                    <a:pt x="37" y="93"/>
                    <a:pt x="40" y="93"/>
                  </a:cubicBezTo>
                  <a:cubicBezTo>
                    <a:pt x="43" y="94"/>
                    <a:pt x="43" y="100"/>
                    <a:pt x="38" y="100"/>
                  </a:cubicBezTo>
                  <a:cubicBezTo>
                    <a:pt x="33" y="100"/>
                    <a:pt x="28" y="99"/>
                    <a:pt x="26" y="109"/>
                  </a:cubicBezTo>
                  <a:cubicBezTo>
                    <a:pt x="24" y="118"/>
                    <a:pt x="30" y="135"/>
                    <a:pt x="47" y="147"/>
                  </a:cubicBezTo>
                  <a:cubicBezTo>
                    <a:pt x="65" y="158"/>
                    <a:pt x="83" y="148"/>
                    <a:pt x="84" y="138"/>
                  </a:cubicBezTo>
                  <a:close/>
                  <a:moveTo>
                    <a:pt x="66" y="46"/>
                  </a:moveTo>
                  <a:cubicBezTo>
                    <a:pt x="66" y="49"/>
                    <a:pt x="59" y="53"/>
                    <a:pt x="50" y="56"/>
                  </a:cubicBezTo>
                  <a:cubicBezTo>
                    <a:pt x="42" y="59"/>
                    <a:pt x="47" y="55"/>
                    <a:pt x="47" y="55"/>
                  </a:cubicBezTo>
                  <a:cubicBezTo>
                    <a:pt x="65" y="41"/>
                    <a:pt x="65" y="41"/>
                    <a:pt x="65" y="41"/>
                  </a:cubicBezTo>
                  <a:cubicBezTo>
                    <a:pt x="65" y="41"/>
                    <a:pt x="66" y="43"/>
                    <a:pt x="66" y="46"/>
                  </a:cubicBezTo>
                  <a:close/>
                  <a:moveTo>
                    <a:pt x="63" y="37"/>
                  </a:moveTo>
                  <a:cubicBezTo>
                    <a:pt x="44" y="51"/>
                    <a:pt x="44" y="51"/>
                    <a:pt x="44" y="51"/>
                  </a:cubicBezTo>
                  <a:cubicBezTo>
                    <a:pt x="44" y="51"/>
                    <a:pt x="39" y="53"/>
                    <a:pt x="44" y="47"/>
                  </a:cubicBezTo>
                  <a:cubicBezTo>
                    <a:pt x="49" y="40"/>
                    <a:pt x="55" y="33"/>
                    <a:pt x="55" y="33"/>
                  </a:cubicBezTo>
                  <a:lnTo>
                    <a:pt x="63" y="37"/>
                  </a:lnTo>
                  <a:close/>
                  <a:moveTo>
                    <a:pt x="48" y="34"/>
                  </a:moveTo>
                  <a:cubicBezTo>
                    <a:pt x="40" y="48"/>
                    <a:pt x="40" y="48"/>
                    <a:pt x="40" y="48"/>
                  </a:cubicBezTo>
                  <a:cubicBezTo>
                    <a:pt x="40" y="48"/>
                    <a:pt x="37" y="51"/>
                    <a:pt x="39" y="45"/>
                  </a:cubicBezTo>
                  <a:cubicBezTo>
                    <a:pt x="41" y="39"/>
                    <a:pt x="43" y="32"/>
                    <a:pt x="43" y="32"/>
                  </a:cubicBezTo>
                  <a:lnTo>
                    <a:pt x="48" y="34"/>
                  </a:lnTo>
                  <a:close/>
                  <a:moveTo>
                    <a:pt x="29" y="47"/>
                  </a:moveTo>
                  <a:cubicBezTo>
                    <a:pt x="25" y="43"/>
                    <a:pt x="30" y="36"/>
                    <a:pt x="30" y="36"/>
                  </a:cubicBezTo>
                  <a:cubicBezTo>
                    <a:pt x="36" y="40"/>
                    <a:pt x="36" y="40"/>
                    <a:pt x="36" y="40"/>
                  </a:cubicBezTo>
                  <a:cubicBezTo>
                    <a:pt x="36" y="40"/>
                    <a:pt x="33" y="52"/>
                    <a:pt x="29" y="47"/>
                  </a:cubicBezTo>
                  <a:close/>
                  <a:moveTo>
                    <a:pt x="22" y="50"/>
                  </a:moveTo>
                  <a:cubicBezTo>
                    <a:pt x="22" y="50"/>
                    <a:pt x="15" y="43"/>
                    <a:pt x="17" y="40"/>
                  </a:cubicBezTo>
                  <a:cubicBezTo>
                    <a:pt x="19" y="37"/>
                    <a:pt x="25" y="39"/>
                    <a:pt x="25" y="39"/>
                  </a:cubicBezTo>
                  <a:lnTo>
                    <a:pt x="22" y="50"/>
                  </a:lnTo>
                  <a:close/>
                  <a:moveTo>
                    <a:pt x="40" y="13"/>
                  </a:moveTo>
                  <a:cubicBezTo>
                    <a:pt x="41" y="16"/>
                    <a:pt x="41" y="18"/>
                    <a:pt x="36" y="17"/>
                  </a:cubicBezTo>
                  <a:cubicBezTo>
                    <a:pt x="31" y="17"/>
                    <a:pt x="36" y="9"/>
                    <a:pt x="36" y="9"/>
                  </a:cubicBezTo>
                  <a:cubicBezTo>
                    <a:pt x="36" y="9"/>
                    <a:pt x="40" y="11"/>
                    <a:pt x="40" y="13"/>
                  </a:cubicBezTo>
                  <a:close/>
                  <a:moveTo>
                    <a:pt x="31" y="19"/>
                  </a:moveTo>
                  <a:cubicBezTo>
                    <a:pt x="32" y="22"/>
                    <a:pt x="36" y="20"/>
                    <a:pt x="37" y="21"/>
                  </a:cubicBezTo>
                  <a:cubicBezTo>
                    <a:pt x="42" y="24"/>
                    <a:pt x="38" y="33"/>
                    <a:pt x="35" y="34"/>
                  </a:cubicBezTo>
                  <a:cubicBezTo>
                    <a:pt x="31" y="35"/>
                    <a:pt x="31" y="28"/>
                    <a:pt x="31" y="28"/>
                  </a:cubicBezTo>
                  <a:cubicBezTo>
                    <a:pt x="31" y="28"/>
                    <a:pt x="26" y="36"/>
                    <a:pt x="20" y="35"/>
                  </a:cubicBezTo>
                  <a:cubicBezTo>
                    <a:pt x="15" y="33"/>
                    <a:pt x="18" y="27"/>
                    <a:pt x="21" y="19"/>
                  </a:cubicBezTo>
                  <a:cubicBezTo>
                    <a:pt x="24" y="11"/>
                    <a:pt x="30" y="8"/>
                    <a:pt x="30" y="8"/>
                  </a:cubicBezTo>
                  <a:cubicBezTo>
                    <a:pt x="30" y="8"/>
                    <a:pt x="30" y="17"/>
                    <a:pt x="31" y="19"/>
                  </a:cubicBezTo>
                  <a:close/>
                  <a:moveTo>
                    <a:pt x="37" y="67"/>
                  </a:moveTo>
                  <a:cubicBezTo>
                    <a:pt x="37" y="67"/>
                    <a:pt x="38" y="64"/>
                    <a:pt x="34" y="60"/>
                  </a:cubicBezTo>
                  <a:cubicBezTo>
                    <a:pt x="30" y="56"/>
                    <a:pt x="26" y="58"/>
                    <a:pt x="21" y="62"/>
                  </a:cubicBezTo>
                  <a:cubicBezTo>
                    <a:pt x="17" y="65"/>
                    <a:pt x="12" y="61"/>
                    <a:pt x="9" y="53"/>
                  </a:cubicBezTo>
                  <a:cubicBezTo>
                    <a:pt x="6" y="46"/>
                    <a:pt x="5" y="26"/>
                    <a:pt x="12" y="17"/>
                  </a:cubicBezTo>
                  <a:cubicBezTo>
                    <a:pt x="19" y="7"/>
                    <a:pt x="29" y="6"/>
                    <a:pt x="29" y="6"/>
                  </a:cubicBezTo>
                  <a:cubicBezTo>
                    <a:pt x="18" y="9"/>
                    <a:pt x="17" y="17"/>
                    <a:pt x="14" y="26"/>
                  </a:cubicBezTo>
                  <a:cubicBezTo>
                    <a:pt x="12" y="35"/>
                    <a:pt x="14" y="44"/>
                    <a:pt x="17" y="50"/>
                  </a:cubicBezTo>
                  <a:cubicBezTo>
                    <a:pt x="20" y="56"/>
                    <a:pt x="25" y="53"/>
                    <a:pt x="31" y="51"/>
                  </a:cubicBezTo>
                  <a:cubicBezTo>
                    <a:pt x="37" y="50"/>
                    <a:pt x="42" y="53"/>
                    <a:pt x="43" y="61"/>
                  </a:cubicBezTo>
                  <a:cubicBezTo>
                    <a:pt x="44" y="69"/>
                    <a:pt x="37" y="67"/>
                    <a:pt x="37" y="67"/>
                  </a:cubicBezTo>
                  <a:close/>
                  <a:moveTo>
                    <a:pt x="46" y="64"/>
                  </a:moveTo>
                  <a:cubicBezTo>
                    <a:pt x="46" y="64"/>
                    <a:pt x="49" y="60"/>
                    <a:pt x="52" y="59"/>
                  </a:cubicBezTo>
                  <a:cubicBezTo>
                    <a:pt x="55" y="58"/>
                    <a:pt x="68" y="51"/>
                    <a:pt x="68" y="51"/>
                  </a:cubicBezTo>
                  <a:cubicBezTo>
                    <a:pt x="65" y="59"/>
                    <a:pt x="65" y="59"/>
                    <a:pt x="65" y="59"/>
                  </a:cubicBezTo>
                  <a:cubicBezTo>
                    <a:pt x="65" y="59"/>
                    <a:pt x="65" y="59"/>
                    <a:pt x="65" y="59"/>
                  </a:cubicBezTo>
                  <a:cubicBezTo>
                    <a:pt x="65" y="59"/>
                    <a:pt x="65" y="59"/>
                    <a:pt x="65" y="59"/>
                  </a:cubicBezTo>
                  <a:cubicBezTo>
                    <a:pt x="65" y="59"/>
                    <a:pt x="64" y="59"/>
                    <a:pt x="60" y="59"/>
                  </a:cubicBezTo>
                  <a:cubicBezTo>
                    <a:pt x="54" y="59"/>
                    <a:pt x="51" y="64"/>
                    <a:pt x="51" y="64"/>
                  </a:cubicBezTo>
                  <a:lnTo>
                    <a:pt x="46" y="64"/>
                  </a:lnTo>
                  <a:close/>
                  <a:moveTo>
                    <a:pt x="21" y="78"/>
                  </a:moveTo>
                  <a:cubicBezTo>
                    <a:pt x="22" y="77"/>
                    <a:pt x="27" y="79"/>
                    <a:pt x="25" y="80"/>
                  </a:cubicBezTo>
                  <a:cubicBezTo>
                    <a:pt x="21" y="83"/>
                    <a:pt x="21" y="79"/>
                    <a:pt x="21" y="78"/>
                  </a:cubicBezTo>
                  <a:close/>
                  <a:moveTo>
                    <a:pt x="19" y="86"/>
                  </a:moveTo>
                  <a:cubicBezTo>
                    <a:pt x="19" y="85"/>
                    <a:pt x="22" y="85"/>
                    <a:pt x="22" y="87"/>
                  </a:cubicBezTo>
                  <a:cubicBezTo>
                    <a:pt x="22" y="88"/>
                    <a:pt x="20" y="88"/>
                    <a:pt x="19" y="86"/>
                  </a:cubicBezTo>
                  <a:close/>
                  <a:moveTo>
                    <a:pt x="27" y="83"/>
                  </a:moveTo>
                  <a:cubicBezTo>
                    <a:pt x="25" y="79"/>
                    <a:pt x="33" y="74"/>
                    <a:pt x="33" y="74"/>
                  </a:cubicBezTo>
                  <a:cubicBezTo>
                    <a:pt x="33" y="82"/>
                    <a:pt x="41" y="78"/>
                    <a:pt x="41" y="78"/>
                  </a:cubicBezTo>
                  <a:cubicBezTo>
                    <a:pt x="37" y="80"/>
                    <a:pt x="37" y="89"/>
                    <a:pt x="37" y="89"/>
                  </a:cubicBezTo>
                  <a:cubicBezTo>
                    <a:pt x="34" y="89"/>
                    <a:pt x="28" y="87"/>
                    <a:pt x="27" y="83"/>
                  </a:cubicBezTo>
                  <a:close/>
                  <a:moveTo>
                    <a:pt x="24" y="91"/>
                  </a:moveTo>
                  <a:cubicBezTo>
                    <a:pt x="24" y="88"/>
                    <a:pt x="27" y="89"/>
                    <a:pt x="28" y="90"/>
                  </a:cubicBezTo>
                  <a:cubicBezTo>
                    <a:pt x="28" y="94"/>
                    <a:pt x="25" y="93"/>
                    <a:pt x="24" y="91"/>
                  </a:cubicBezTo>
                  <a:close/>
                  <a:moveTo>
                    <a:pt x="41" y="86"/>
                  </a:moveTo>
                  <a:cubicBezTo>
                    <a:pt x="40" y="86"/>
                    <a:pt x="48" y="80"/>
                    <a:pt x="47" y="77"/>
                  </a:cubicBezTo>
                  <a:cubicBezTo>
                    <a:pt x="46" y="73"/>
                    <a:pt x="40" y="72"/>
                    <a:pt x="40" y="72"/>
                  </a:cubicBezTo>
                  <a:cubicBezTo>
                    <a:pt x="50" y="65"/>
                    <a:pt x="55" y="74"/>
                    <a:pt x="53" y="81"/>
                  </a:cubicBezTo>
                  <a:cubicBezTo>
                    <a:pt x="51" y="88"/>
                    <a:pt x="42" y="86"/>
                    <a:pt x="41" y="86"/>
                  </a:cubicBezTo>
                  <a:close/>
                  <a:moveTo>
                    <a:pt x="57" y="80"/>
                  </a:moveTo>
                  <a:cubicBezTo>
                    <a:pt x="57" y="80"/>
                    <a:pt x="57" y="80"/>
                    <a:pt x="57" y="80"/>
                  </a:cubicBezTo>
                  <a:cubicBezTo>
                    <a:pt x="57" y="80"/>
                    <a:pt x="57" y="80"/>
                    <a:pt x="57" y="80"/>
                  </a:cubicBezTo>
                  <a:cubicBezTo>
                    <a:pt x="58" y="80"/>
                    <a:pt x="61" y="81"/>
                    <a:pt x="63" y="79"/>
                  </a:cubicBezTo>
                  <a:cubicBezTo>
                    <a:pt x="66" y="77"/>
                    <a:pt x="67" y="73"/>
                    <a:pt x="67" y="73"/>
                  </a:cubicBezTo>
                  <a:cubicBezTo>
                    <a:pt x="67" y="73"/>
                    <a:pt x="73" y="71"/>
                    <a:pt x="71" y="69"/>
                  </a:cubicBezTo>
                  <a:cubicBezTo>
                    <a:pt x="70" y="68"/>
                    <a:pt x="66" y="70"/>
                    <a:pt x="65" y="70"/>
                  </a:cubicBezTo>
                  <a:cubicBezTo>
                    <a:pt x="64" y="64"/>
                    <a:pt x="55" y="67"/>
                    <a:pt x="52" y="68"/>
                  </a:cubicBezTo>
                  <a:cubicBezTo>
                    <a:pt x="49" y="70"/>
                    <a:pt x="57" y="64"/>
                    <a:pt x="58" y="63"/>
                  </a:cubicBezTo>
                  <a:cubicBezTo>
                    <a:pt x="59" y="62"/>
                    <a:pt x="62" y="61"/>
                    <a:pt x="64" y="64"/>
                  </a:cubicBezTo>
                  <a:cubicBezTo>
                    <a:pt x="65" y="67"/>
                    <a:pt x="66" y="65"/>
                    <a:pt x="68" y="65"/>
                  </a:cubicBezTo>
                  <a:cubicBezTo>
                    <a:pt x="69" y="65"/>
                    <a:pt x="76" y="66"/>
                    <a:pt x="77" y="68"/>
                  </a:cubicBezTo>
                  <a:cubicBezTo>
                    <a:pt x="78" y="74"/>
                    <a:pt x="68" y="74"/>
                    <a:pt x="68" y="75"/>
                  </a:cubicBezTo>
                  <a:cubicBezTo>
                    <a:pt x="68" y="76"/>
                    <a:pt x="69" y="80"/>
                    <a:pt x="64" y="81"/>
                  </a:cubicBezTo>
                  <a:cubicBezTo>
                    <a:pt x="59" y="83"/>
                    <a:pt x="58" y="80"/>
                    <a:pt x="57" y="80"/>
                  </a:cubicBezTo>
                  <a:close/>
                  <a:moveTo>
                    <a:pt x="45" y="127"/>
                  </a:moveTo>
                  <a:cubicBezTo>
                    <a:pt x="39" y="116"/>
                    <a:pt x="43" y="114"/>
                    <a:pt x="43" y="114"/>
                  </a:cubicBezTo>
                  <a:cubicBezTo>
                    <a:pt x="50" y="122"/>
                    <a:pt x="50" y="122"/>
                    <a:pt x="50" y="122"/>
                  </a:cubicBezTo>
                  <a:lnTo>
                    <a:pt x="45" y="127"/>
                  </a:lnTo>
                  <a:close/>
                  <a:moveTo>
                    <a:pt x="55" y="121"/>
                  </a:moveTo>
                  <a:cubicBezTo>
                    <a:pt x="55" y="121"/>
                    <a:pt x="47" y="114"/>
                    <a:pt x="50" y="112"/>
                  </a:cubicBezTo>
                  <a:cubicBezTo>
                    <a:pt x="52" y="111"/>
                    <a:pt x="56" y="110"/>
                    <a:pt x="61" y="114"/>
                  </a:cubicBezTo>
                  <a:lnTo>
                    <a:pt x="55" y="121"/>
                  </a:lnTo>
                  <a:close/>
                  <a:moveTo>
                    <a:pt x="71" y="117"/>
                  </a:moveTo>
                  <a:cubicBezTo>
                    <a:pt x="71" y="117"/>
                    <a:pt x="57" y="106"/>
                    <a:pt x="56" y="105"/>
                  </a:cubicBezTo>
                  <a:cubicBezTo>
                    <a:pt x="56" y="103"/>
                    <a:pt x="75" y="111"/>
                    <a:pt x="75" y="111"/>
                  </a:cubicBezTo>
                  <a:lnTo>
                    <a:pt x="71" y="117"/>
                  </a:lnTo>
                  <a:close/>
                  <a:moveTo>
                    <a:pt x="83" y="100"/>
                  </a:moveTo>
                  <a:cubicBezTo>
                    <a:pt x="79" y="108"/>
                    <a:pt x="79" y="108"/>
                    <a:pt x="79" y="108"/>
                  </a:cubicBezTo>
                  <a:cubicBezTo>
                    <a:pt x="58" y="100"/>
                    <a:pt x="58" y="100"/>
                    <a:pt x="58" y="100"/>
                  </a:cubicBezTo>
                  <a:lnTo>
                    <a:pt x="83" y="100"/>
                  </a:lnTo>
                  <a:close/>
                  <a:moveTo>
                    <a:pt x="80" y="90"/>
                  </a:moveTo>
                  <a:cubicBezTo>
                    <a:pt x="85" y="96"/>
                    <a:pt x="85" y="96"/>
                    <a:pt x="85" y="96"/>
                  </a:cubicBezTo>
                  <a:cubicBezTo>
                    <a:pt x="85" y="96"/>
                    <a:pt x="72" y="96"/>
                    <a:pt x="64" y="96"/>
                  </a:cubicBezTo>
                  <a:cubicBezTo>
                    <a:pt x="55" y="96"/>
                    <a:pt x="58" y="93"/>
                    <a:pt x="61" y="93"/>
                  </a:cubicBezTo>
                  <a:cubicBezTo>
                    <a:pt x="64" y="92"/>
                    <a:pt x="80" y="90"/>
                    <a:pt x="80" y="90"/>
                  </a:cubicBezTo>
                  <a:close/>
                  <a:moveTo>
                    <a:pt x="59" y="85"/>
                  </a:moveTo>
                  <a:cubicBezTo>
                    <a:pt x="59" y="85"/>
                    <a:pt x="61" y="86"/>
                    <a:pt x="64" y="86"/>
                  </a:cubicBezTo>
                  <a:cubicBezTo>
                    <a:pt x="67" y="86"/>
                    <a:pt x="71" y="83"/>
                    <a:pt x="72" y="81"/>
                  </a:cubicBezTo>
                  <a:cubicBezTo>
                    <a:pt x="72" y="80"/>
                    <a:pt x="77" y="85"/>
                    <a:pt x="77" y="85"/>
                  </a:cubicBezTo>
                  <a:cubicBezTo>
                    <a:pt x="56" y="90"/>
                    <a:pt x="56" y="90"/>
                    <a:pt x="56" y="90"/>
                  </a:cubicBezTo>
                  <a:cubicBezTo>
                    <a:pt x="54" y="88"/>
                    <a:pt x="54" y="88"/>
                    <a:pt x="54" y="88"/>
                  </a:cubicBezTo>
                  <a:lnTo>
                    <a:pt x="59" y="85"/>
                  </a:lnTo>
                  <a:close/>
                  <a:moveTo>
                    <a:pt x="39" y="134"/>
                  </a:moveTo>
                  <a:cubicBezTo>
                    <a:pt x="37" y="132"/>
                    <a:pt x="29" y="122"/>
                    <a:pt x="29" y="112"/>
                  </a:cubicBezTo>
                  <a:cubicBezTo>
                    <a:pt x="29" y="102"/>
                    <a:pt x="39" y="106"/>
                    <a:pt x="43" y="104"/>
                  </a:cubicBezTo>
                  <a:cubicBezTo>
                    <a:pt x="46" y="102"/>
                    <a:pt x="47" y="98"/>
                    <a:pt x="47" y="95"/>
                  </a:cubicBezTo>
                  <a:cubicBezTo>
                    <a:pt x="47" y="92"/>
                    <a:pt x="47" y="88"/>
                    <a:pt x="52" y="92"/>
                  </a:cubicBezTo>
                  <a:cubicBezTo>
                    <a:pt x="56" y="96"/>
                    <a:pt x="56" y="105"/>
                    <a:pt x="49" y="108"/>
                  </a:cubicBezTo>
                  <a:cubicBezTo>
                    <a:pt x="41" y="110"/>
                    <a:pt x="38" y="110"/>
                    <a:pt x="39" y="118"/>
                  </a:cubicBezTo>
                  <a:cubicBezTo>
                    <a:pt x="41" y="127"/>
                    <a:pt x="48" y="134"/>
                    <a:pt x="52" y="138"/>
                  </a:cubicBezTo>
                  <a:cubicBezTo>
                    <a:pt x="56" y="142"/>
                    <a:pt x="62" y="148"/>
                    <a:pt x="71" y="148"/>
                  </a:cubicBezTo>
                  <a:cubicBezTo>
                    <a:pt x="70" y="147"/>
                    <a:pt x="57" y="156"/>
                    <a:pt x="39" y="1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2" tIns="60941" rIns="121882" bIns="6094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399" b="0" i="0" u="none" strike="noStrike" kern="1200" cap="none" spc="0" normalizeH="0" baseline="0" noProof="0">
                <a:ln>
                  <a:noFill/>
                </a:ln>
                <a:solidFill>
                  <a:srgbClr val="C00000"/>
                </a:solidFill>
                <a:effectLst/>
                <a:uLnTx/>
                <a:uFillTx/>
                <a:latin typeface="Calibri"/>
                <a:ea typeface="微软雅黑"/>
                <a:cs typeface="+mn-cs"/>
              </a:endParaRPr>
            </a:p>
          </p:txBody>
        </p:sp>
        <p:sp>
          <p:nvSpPr>
            <p:cNvPr id="45" name="Freeform 15"/>
            <p:cNvSpPr>
              <a:spLocks/>
            </p:cNvSpPr>
            <p:nvPr/>
          </p:nvSpPr>
          <p:spPr bwMode="auto">
            <a:xfrm>
              <a:off x="-1428750" y="4291013"/>
              <a:ext cx="46038" cy="46038"/>
            </a:xfrm>
            <a:custGeom>
              <a:avLst/>
              <a:gdLst>
                <a:gd name="T0" fmla="*/ 4 w 12"/>
                <a:gd name="T1" fmla="*/ 1 h 12"/>
                <a:gd name="T2" fmla="*/ 11 w 12"/>
                <a:gd name="T3" fmla="*/ 4 h 12"/>
                <a:gd name="T4" fmla="*/ 7 w 12"/>
                <a:gd name="T5" fmla="*/ 11 h 12"/>
                <a:gd name="T6" fmla="*/ 1 w 12"/>
                <a:gd name="T7" fmla="*/ 8 h 12"/>
                <a:gd name="T8" fmla="*/ 4 w 12"/>
                <a:gd name="T9" fmla="*/ 1 h 12"/>
              </a:gdLst>
              <a:ahLst/>
              <a:cxnLst>
                <a:cxn ang="0">
                  <a:pos x="T0" y="T1"/>
                </a:cxn>
                <a:cxn ang="0">
                  <a:pos x="T2" y="T3"/>
                </a:cxn>
                <a:cxn ang="0">
                  <a:pos x="T4" y="T5"/>
                </a:cxn>
                <a:cxn ang="0">
                  <a:pos x="T6" y="T7"/>
                </a:cxn>
                <a:cxn ang="0">
                  <a:pos x="T8" y="T9"/>
                </a:cxn>
              </a:cxnLst>
              <a:rect l="0" t="0" r="r" b="b"/>
              <a:pathLst>
                <a:path w="12" h="12">
                  <a:moveTo>
                    <a:pt x="4" y="1"/>
                  </a:moveTo>
                  <a:cubicBezTo>
                    <a:pt x="7" y="0"/>
                    <a:pt x="10" y="2"/>
                    <a:pt x="11" y="4"/>
                  </a:cubicBezTo>
                  <a:cubicBezTo>
                    <a:pt x="12" y="7"/>
                    <a:pt x="10" y="10"/>
                    <a:pt x="7" y="11"/>
                  </a:cubicBezTo>
                  <a:cubicBezTo>
                    <a:pt x="5" y="12"/>
                    <a:pt x="2" y="10"/>
                    <a:pt x="1" y="8"/>
                  </a:cubicBezTo>
                  <a:cubicBezTo>
                    <a:pt x="0" y="5"/>
                    <a:pt x="2" y="2"/>
                    <a:pt x="4"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2" tIns="60941" rIns="121882" bIns="6094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399" b="0" i="0" u="none" strike="noStrike" kern="1200" cap="none" spc="0" normalizeH="0" baseline="0" noProof="0">
                <a:ln>
                  <a:noFill/>
                </a:ln>
                <a:solidFill>
                  <a:srgbClr val="C00000"/>
                </a:solidFill>
                <a:effectLst/>
                <a:uLnTx/>
                <a:uFillTx/>
                <a:latin typeface="Calibri"/>
                <a:ea typeface="微软雅黑"/>
                <a:cs typeface="+mn-cs"/>
              </a:endParaRPr>
            </a:p>
          </p:txBody>
        </p:sp>
      </p:grpSp>
      <p:sp>
        <p:nvSpPr>
          <p:cNvPr id="46" name="TextBox 3"/>
          <p:cNvSpPr txBox="1">
            <a:spLocks noChangeArrowheads="1"/>
          </p:cNvSpPr>
          <p:nvPr/>
        </p:nvSpPr>
        <p:spPr bwMode="auto">
          <a:xfrm>
            <a:off x="1594884" y="297629"/>
            <a:ext cx="4199860" cy="523220"/>
          </a:xfrm>
          <a:prstGeom prst="rect">
            <a:avLst/>
          </a:prstGeom>
          <a:noFill/>
          <a:ln w="9525">
            <a:noFill/>
            <a:miter lim="800000"/>
            <a:headEnd/>
            <a:tailEnd/>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srgbClr val="CC0000"/>
                </a:solidFill>
                <a:effectLst/>
                <a:uLnTx/>
                <a:uFillTx/>
                <a:latin typeface="迷你简剪纸" panose="03000509000000000000" pitchFamily="65" charset="-122"/>
                <a:ea typeface="迷你简剪纸" panose="03000509000000000000" pitchFamily="65" charset="-122"/>
                <a:cs typeface="+mn-cs"/>
              </a:rPr>
              <a:t>输入相关标题文字</a:t>
            </a:r>
          </a:p>
        </p:txBody>
      </p:sp>
      <p:grpSp>
        <p:nvGrpSpPr>
          <p:cNvPr id="6" name="组合 5"/>
          <p:cNvGrpSpPr/>
          <p:nvPr/>
        </p:nvGrpSpPr>
        <p:grpSpPr>
          <a:xfrm>
            <a:off x="4901260" y="2080946"/>
            <a:ext cx="2389481" cy="1893047"/>
            <a:chOff x="4798161" y="2080946"/>
            <a:chExt cx="2389481" cy="1893047"/>
          </a:xfrm>
        </p:grpSpPr>
        <p:sp>
          <p:nvSpPr>
            <p:cNvPr id="7" name="矩形 6"/>
            <p:cNvSpPr/>
            <p:nvPr/>
          </p:nvSpPr>
          <p:spPr>
            <a:xfrm>
              <a:off x="5041167" y="2309629"/>
              <a:ext cx="1893833" cy="1563735"/>
            </a:xfrm>
            <a:prstGeom prst="rect">
              <a:avLst/>
            </a:prstGeom>
            <a:solidFill>
              <a:srgbClr val="FFFFFF"/>
            </a:solidFill>
            <a:ln w="12700" cap="flat" cmpd="sng" algn="ctr">
              <a:solidFill>
                <a:srgbClr val="C00000"/>
              </a:solidFill>
              <a:prstDash val="solid"/>
            </a:ln>
            <a:effectLst>
              <a:outerShdw blurRad="50800" dist="38100" sx="97000" sy="97000" algn="ctr" rotWithShape="0">
                <a:srgbClr val="000000">
                  <a:alpha val="40000"/>
                </a:srgbClr>
              </a:outerShdw>
            </a:effectLst>
          </p:spPr>
          <p:txBody>
            <a:bodyPr anchor="ctr"/>
            <a:lstStyle/>
            <a:p>
              <a:pPr marL="0" marR="0" lvl="0" indent="0" algn="ctr" defTabSz="914400" rtl="0" eaLnBrk="1" fontAlgn="auto" latinLnBrk="0" hangingPunct="1">
                <a:lnSpc>
                  <a:spcPct val="120000"/>
                </a:lnSpc>
                <a:spcBef>
                  <a:spcPts val="0"/>
                </a:spcBef>
                <a:spcAft>
                  <a:spcPts val="0"/>
                </a:spcAft>
                <a:buClrTx/>
                <a:buSzTx/>
                <a:buFontTx/>
                <a:buNone/>
                <a:tabLst/>
                <a:defRPr/>
              </a:pPr>
              <a:endParaRPr kumimoji="0" lang="zh-CN" altLang="en-US" sz="2666" b="0" i="0" u="none" strike="noStrike" kern="0" cap="none" spc="0" normalizeH="0" baseline="0" noProof="0" dirty="0">
                <a:ln>
                  <a:noFill/>
                </a:ln>
                <a:solidFill>
                  <a:srgbClr val="C40000"/>
                </a:solidFill>
                <a:effectLst/>
                <a:uLnTx/>
                <a:uFillTx/>
                <a:latin typeface="微软雅黑" pitchFamily="34" charset="-122"/>
                <a:ea typeface="微软雅黑" pitchFamily="34" charset="-122"/>
                <a:cs typeface="+mn-cs"/>
              </a:endParaRPr>
            </a:p>
          </p:txBody>
        </p:sp>
        <p:grpSp>
          <p:nvGrpSpPr>
            <p:cNvPr id="2" name="组合 1"/>
            <p:cNvGrpSpPr/>
            <p:nvPr/>
          </p:nvGrpSpPr>
          <p:grpSpPr>
            <a:xfrm>
              <a:off x="6443777" y="2080946"/>
              <a:ext cx="743865" cy="1893047"/>
              <a:chOff x="6443777" y="2080946"/>
              <a:chExt cx="743865" cy="1893047"/>
            </a:xfrm>
          </p:grpSpPr>
          <p:sp>
            <p:nvSpPr>
              <p:cNvPr id="47" name="Freeform 267"/>
              <p:cNvSpPr>
                <a:spLocks noEditPoints="1"/>
              </p:cNvSpPr>
              <p:nvPr/>
            </p:nvSpPr>
            <p:spPr bwMode="auto">
              <a:xfrm rot="2700000">
                <a:off x="6445391" y="2221231"/>
                <a:ext cx="743865" cy="463295"/>
              </a:xfrm>
              <a:custGeom>
                <a:avLst/>
                <a:gdLst>
                  <a:gd name="T0" fmla="*/ 133 w 267"/>
                  <a:gd name="T1" fmla="*/ 133 h 166"/>
                  <a:gd name="T2" fmla="*/ 119 w 267"/>
                  <a:gd name="T3" fmla="*/ 120 h 166"/>
                  <a:gd name="T4" fmla="*/ 121 w 267"/>
                  <a:gd name="T5" fmla="*/ 80 h 166"/>
                  <a:gd name="T6" fmla="*/ 133 w 267"/>
                  <a:gd name="T7" fmla="*/ 56 h 166"/>
                  <a:gd name="T8" fmla="*/ 146 w 267"/>
                  <a:gd name="T9" fmla="*/ 80 h 166"/>
                  <a:gd name="T10" fmla="*/ 148 w 267"/>
                  <a:gd name="T11" fmla="*/ 120 h 166"/>
                  <a:gd name="T12" fmla="*/ 133 w 267"/>
                  <a:gd name="T13" fmla="*/ 133 h 166"/>
                  <a:gd name="T14" fmla="*/ 111 w 267"/>
                  <a:gd name="T15" fmla="*/ 71 h 166"/>
                  <a:gd name="T16" fmla="*/ 86 w 267"/>
                  <a:gd name="T17" fmla="*/ 79 h 166"/>
                  <a:gd name="T18" fmla="*/ 93 w 267"/>
                  <a:gd name="T19" fmla="*/ 83 h 166"/>
                  <a:gd name="T20" fmla="*/ 105 w 267"/>
                  <a:gd name="T21" fmla="*/ 82 h 166"/>
                  <a:gd name="T22" fmla="*/ 80 w 267"/>
                  <a:gd name="T23" fmla="*/ 92 h 166"/>
                  <a:gd name="T24" fmla="*/ 103 w 267"/>
                  <a:gd name="T25" fmla="*/ 52 h 166"/>
                  <a:gd name="T26" fmla="*/ 109 w 267"/>
                  <a:gd name="T27" fmla="*/ 35 h 166"/>
                  <a:gd name="T28" fmla="*/ 133 w 267"/>
                  <a:gd name="T29" fmla="*/ 14 h 166"/>
                  <a:gd name="T30" fmla="*/ 158 w 267"/>
                  <a:gd name="T31" fmla="*/ 35 h 166"/>
                  <a:gd name="T32" fmla="*/ 164 w 267"/>
                  <a:gd name="T33" fmla="*/ 52 h 166"/>
                  <a:gd name="T34" fmla="*/ 187 w 267"/>
                  <a:gd name="T35" fmla="*/ 92 h 166"/>
                  <a:gd name="T36" fmla="*/ 162 w 267"/>
                  <a:gd name="T37" fmla="*/ 82 h 166"/>
                  <a:gd name="T38" fmla="*/ 174 w 267"/>
                  <a:gd name="T39" fmla="*/ 83 h 166"/>
                  <a:gd name="T40" fmla="*/ 181 w 267"/>
                  <a:gd name="T41" fmla="*/ 79 h 166"/>
                  <a:gd name="T42" fmla="*/ 156 w 267"/>
                  <a:gd name="T43" fmla="*/ 71 h 166"/>
                  <a:gd name="T44" fmla="*/ 133 w 267"/>
                  <a:gd name="T45" fmla="*/ 45 h 166"/>
                  <a:gd name="T46" fmla="*/ 111 w 267"/>
                  <a:gd name="T47" fmla="*/ 71 h 166"/>
                  <a:gd name="T48" fmla="*/ 235 w 267"/>
                  <a:gd name="T49" fmla="*/ 130 h 166"/>
                  <a:gd name="T50" fmla="*/ 222 w 267"/>
                  <a:gd name="T51" fmla="*/ 97 h 166"/>
                  <a:gd name="T52" fmla="*/ 193 w 267"/>
                  <a:gd name="T53" fmla="*/ 120 h 166"/>
                  <a:gd name="T54" fmla="*/ 207 w 267"/>
                  <a:gd name="T55" fmla="*/ 121 h 166"/>
                  <a:gd name="T56" fmla="*/ 215 w 267"/>
                  <a:gd name="T57" fmla="*/ 104 h 166"/>
                  <a:gd name="T58" fmla="*/ 207 w 267"/>
                  <a:gd name="T59" fmla="*/ 141 h 166"/>
                  <a:gd name="T60" fmla="*/ 176 w 267"/>
                  <a:gd name="T61" fmla="*/ 123 h 166"/>
                  <a:gd name="T62" fmla="*/ 155 w 267"/>
                  <a:gd name="T63" fmla="*/ 111 h 166"/>
                  <a:gd name="T64" fmla="*/ 153 w 267"/>
                  <a:gd name="T65" fmla="*/ 90 h 166"/>
                  <a:gd name="T66" fmla="*/ 204 w 267"/>
                  <a:gd name="T67" fmla="*/ 78 h 166"/>
                  <a:gd name="T68" fmla="*/ 171 w 267"/>
                  <a:gd name="T69" fmla="*/ 47 h 166"/>
                  <a:gd name="T70" fmla="*/ 161 w 267"/>
                  <a:gd name="T71" fmla="*/ 25 h 166"/>
                  <a:gd name="T72" fmla="*/ 133 w 267"/>
                  <a:gd name="T73" fmla="*/ 0 h 166"/>
                  <a:gd name="T74" fmla="*/ 105 w 267"/>
                  <a:gd name="T75" fmla="*/ 25 h 166"/>
                  <a:gd name="T76" fmla="*/ 96 w 267"/>
                  <a:gd name="T77" fmla="*/ 46 h 166"/>
                  <a:gd name="T78" fmla="*/ 63 w 267"/>
                  <a:gd name="T79" fmla="*/ 78 h 166"/>
                  <a:gd name="T80" fmla="*/ 114 w 267"/>
                  <a:gd name="T81" fmla="*/ 90 h 166"/>
                  <a:gd name="T82" fmla="*/ 112 w 267"/>
                  <a:gd name="T83" fmla="*/ 111 h 166"/>
                  <a:gd name="T84" fmla="*/ 90 w 267"/>
                  <a:gd name="T85" fmla="*/ 123 h 166"/>
                  <a:gd name="T86" fmla="*/ 60 w 267"/>
                  <a:gd name="T87" fmla="*/ 141 h 166"/>
                  <a:gd name="T88" fmla="*/ 52 w 267"/>
                  <a:gd name="T89" fmla="*/ 104 h 166"/>
                  <a:gd name="T90" fmla="*/ 60 w 267"/>
                  <a:gd name="T91" fmla="*/ 121 h 166"/>
                  <a:gd name="T92" fmla="*/ 74 w 267"/>
                  <a:gd name="T93" fmla="*/ 120 h 166"/>
                  <a:gd name="T94" fmla="*/ 45 w 267"/>
                  <a:gd name="T95" fmla="*/ 97 h 166"/>
                  <a:gd name="T96" fmla="*/ 32 w 267"/>
                  <a:gd name="T97" fmla="*/ 130 h 166"/>
                  <a:gd name="T98" fmla="*/ 0 w 267"/>
                  <a:gd name="T99" fmla="*/ 152 h 166"/>
                  <a:gd name="T100" fmla="*/ 14 w 267"/>
                  <a:gd name="T101" fmla="*/ 149 h 166"/>
                  <a:gd name="T102" fmla="*/ 40 w 267"/>
                  <a:gd name="T103" fmla="*/ 142 h 166"/>
                  <a:gd name="T104" fmla="*/ 98 w 267"/>
                  <a:gd name="T105" fmla="*/ 131 h 166"/>
                  <a:gd name="T106" fmla="*/ 112 w 267"/>
                  <a:gd name="T107" fmla="*/ 128 h 166"/>
                  <a:gd name="T108" fmla="*/ 133 w 267"/>
                  <a:gd name="T109" fmla="*/ 150 h 166"/>
                  <a:gd name="T110" fmla="*/ 155 w 267"/>
                  <a:gd name="T111" fmla="*/ 128 h 166"/>
                  <a:gd name="T112" fmla="*/ 169 w 267"/>
                  <a:gd name="T113" fmla="*/ 131 h 166"/>
                  <a:gd name="T114" fmla="*/ 227 w 267"/>
                  <a:gd name="T115" fmla="*/ 142 h 166"/>
                  <a:gd name="T116" fmla="*/ 253 w 267"/>
                  <a:gd name="T117" fmla="*/ 149 h 166"/>
                  <a:gd name="T118" fmla="*/ 267 w 267"/>
                  <a:gd name="T119" fmla="*/ 152 h 166"/>
                  <a:gd name="T120" fmla="*/ 235 w 267"/>
                  <a:gd name="T121" fmla="*/ 13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67" h="166">
                    <a:moveTo>
                      <a:pt x="133" y="133"/>
                    </a:moveTo>
                    <a:cubicBezTo>
                      <a:pt x="119" y="120"/>
                      <a:pt x="119" y="120"/>
                      <a:pt x="119" y="120"/>
                    </a:cubicBezTo>
                    <a:cubicBezTo>
                      <a:pt x="119" y="120"/>
                      <a:pt x="137" y="100"/>
                      <a:pt x="121" y="80"/>
                    </a:cubicBezTo>
                    <a:cubicBezTo>
                      <a:pt x="121" y="80"/>
                      <a:pt x="116" y="73"/>
                      <a:pt x="133" y="56"/>
                    </a:cubicBezTo>
                    <a:cubicBezTo>
                      <a:pt x="151" y="73"/>
                      <a:pt x="146" y="80"/>
                      <a:pt x="146" y="80"/>
                    </a:cubicBezTo>
                    <a:cubicBezTo>
                      <a:pt x="129" y="100"/>
                      <a:pt x="148" y="120"/>
                      <a:pt x="148" y="120"/>
                    </a:cubicBezTo>
                    <a:cubicBezTo>
                      <a:pt x="133" y="133"/>
                      <a:pt x="133" y="133"/>
                      <a:pt x="133" y="133"/>
                    </a:cubicBezTo>
                    <a:close/>
                    <a:moveTo>
                      <a:pt x="111" y="71"/>
                    </a:moveTo>
                    <a:cubicBezTo>
                      <a:pt x="111" y="71"/>
                      <a:pt x="96" y="59"/>
                      <a:pt x="86" y="79"/>
                    </a:cubicBezTo>
                    <a:cubicBezTo>
                      <a:pt x="86" y="79"/>
                      <a:pt x="89" y="87"/>
                      <a:pt x="93" y="83"/>
                    </a:cubicBezTo>
                    <a:cubicBezTo>
                      <a:pt x="96" y="80"/>
                      <a:pt x="100" y="76"/>
                      <a:pt x="105" y="82"/>
                    </a:cubicBezTo>
                    <a:cubicBezTo>
                      <a:pt x="109" y="88"/>
                      <a:pt x="92" y="103"/>
                      <a:pt x="80" y="92"/>
                    </a:cubicBezTo>
                    <a:cubicBezTo>
                      <a:pt x="69" y="81"/>
                      <a:pt x="72" y="56"/>
                      <a:pt x="103" y="52"/>
                    </a:cubicBezTo>
                    <a:cubicBezTo>
                      <a:pt x="103" y="52"/>
                      <a:pt x="101" y="41"/>
                      <a:pt x="109" y="35"/>
                    </a:cubicBezTo>
                    <a:cubicBezTo>
                      <a:pt x="116" y="28"/>
                      <a:pt x="132" y="15"/>
                      <a:pt x="133" y="14"/>
                    </a:cubicBezTo>
                    <a:cubicBezTo>
                      <a:pt x="135" y="15"/>
                      <a:pt x="151" y="29"/>
                      <a:pt x="158" y="35"/>
                    </a:cubicBezTo>
                    <a:cubicBezTo>
                      <a:pt x="166" y="41"/>
                      <a:pt x="164" y="52"/>
                      <a:pt x="164" y="52"/>
                    </a:cubicBezTo>
                    <a:cubicBezTo>
                      <a:pt x="194" y="56"/>
                      <a:pt x="198" y="81"/>
                      <a:pt x="187" y="92"/>
                    </a:cubicBezTo>
                    <a:cubicBezTo>
                      <a:pt x="175" y="103"/>
                      <a:pt x="158" y="88"/>
                      <a:pt x="162" y="82"/>
                    </a:cubicBezTo>
                    <a:cubicBezTo>
                      <a:pt x="167" y="76"/>
                      <a:pt x="171" y="80"/>
                      <a:pt x="174" y="83"/>
                    </a:cubicBezTo>
                    <a:cubicBezTo>
                      <a:pt x="178" y="87"/>
                      <a:pt x="181" y="79"/>
                      <a:pt x="181" y="79"/>
                    </a:cubicBezTo>
                    <a:cubicBezTo>
                      <a:pt x="171" y="59"/>
                      <a:pt x="156" y="71"/>
                      <a:pt x="156" y="71"/>
                    </a:cubicBezTo>
                    <a:cubicBezTo>
                      <a:pt x="152" y="52"/>
                      <a:pt x="135" y="46"/>
                      <a:pt x="133" y="45"/>
                    </a:cubicBezTo>
                    <a:cubicBezTo>
                      <a:pt x="133" y="45"/>
                      <a:pt x="116" y="51"/>
                      <a:pt x="111" y="71"/>
                    </a:cubicBezTo>
                    <a:close/>
                    <a:moveTo>
                      <a:pt x="235" y="130"/>
                    </a:moveTo>
                    <a:cubicBezTo>
                      <a:pt x="235" y="130"/>
                      <a:pt x="242" y="111"/>
                      <a:pt x="222" y="97"/>
                    </a:cubicBezTo>
                    <a:cubicBezTo>
                      <a:pt x="199" y="86"/>
                      <a:pt x="185" y="110"/>
                      <a:pt x="193" y="120"/>
                    </a:cubicBezTo>
                    <a:cubicBezTo>
                      <a:pt x="201" y="130"/>
                      <a:pt x="207" y="121"/>
                      <a:pt x="207" y="121"/>
                    </a:cubicBezTo>
                    <a:cubicBezTo>
                      <a:pt x="197" y="113"/>
                      <a:pt x="201" y="99"/>
                      <a:pt x="215" y="104"/>
                    </a:cubicBezTo>
                    <a:cubicBezTo>
                      <a:pt x="230" y="113"/>
                      <a:pt x="230" y="138"/>
                      <a:pt x="207" y="141"/>
                    </a:cubicBezTo>
                    <a:cubicBezTo>
                      <a:pt x="183" y="145"/>
                      <a:pt x="176" y="123"/>
                      <a:pt x="176" y="123"/>
                    </a:cubicBezTo>
                    <a:cubicBezTo>
                      <a:pt x="176" y="123"/>
                      <a:pt x="165" y="122"/>
                      <a:pt x="155" y="111"/>
                    </a:cubicBezTo>
                    <a:cubicBezTo>
                      <a:pt x="144" y="98"/>
                      <a:pt x="153" y="90"/>
                      <a:pt x="153" y="90"/>
                    </a:cubicBezTo>
                    <a:cubicBezTo>
                      <a:pt x="168" y="115"/>
                      <a:pt x="200" y="107"/>
                      <a:pt x="204" y="78"/>
                    </a:cubicBezTo>
                    <a:cubicBezTo>
                      <a:pt x="201" y="47"/>
                      <a:pt x="171" y="47"/>
                      <a:pt x="171" y="47"/>
                    </a:cubicBezTo>
                    <a:cubicBezTo>
                      <a:pt x="171" y="47"/>
                      <a:pt x="174" y="35"/>
                      <a:pt x="161" y="25"/>
                    </a:cubicBezTo>
                    <a:cubicBezTo>
                      <a:pt x="147" y="13"/>
                      <a:pt x="137" y="3"/>
                      <a:pt x="133" y="0"/>
                    </a:cubicBezTo>
                    <a:cubicBezTo>
                      <a:pt x="133" y="0"/>
                      <a:pt x="120" y="13"/>
                      <a:pt x="105" y="25"/>
                    </a:cubicBezTo>
                    <a:cubicBezTo>
                      <a:pt x="93" y="35"/>
                      <a:pt x="96" y="46"/>
                      <a:pt x="96" y="46"/>
                    </a:cubicBezTo>
                    <a:cubicBezTo>
                      <a:pt x="96" y="46"/>
                      <a:pt x="65" y="47"/>
                      <a:pt x="63" y="78"/>
                    </a:cubicBezTo>
                    <a:cubicBezTo>
                      <a:pt x="66" y="107"/>
                      <a:pt x="99" y="115"/>
                      <a:pt x="114" y="90"/>
                    </a:cubicBezTo>
                    <a:cubicBezTo>
                      <a:pt x="114" y="90"/>
                      <a:pt x="123" y="98"/>
                      <a:pt x="112" y="111"/>
                    </a:cubicBezTo>
                    <a:cubicBezTo>
                      <a:pt x="102" y="122"/>
                      <a:pt x="90" y="123"/>
                      <a:pt x="90" y="123"/>
                    </a:cubicBezTo>
                    <a:cubicBezTo>
                      <a:pt x="90" y="123"/>
                      <a:pt x="83" y="145"/>
                      <a:pt x="60" y="141"/>
                    </a:cubicBezTo>
                    <a:cubicBezTo>
                      <a:pt x="36" y="138"/>
                      <a:pt x="36" y="113"/>
                      <a:pt x="52" y="104"/>
                    </a:cubicBezTo>
                    <a:cubicBezTo>
                      <a:pt x="66" y="99"/>
                      <a:pt x="70" y="113"/>
                      <a:pt x="60" y="121"/>
                    </a:cubicBezTo>
                    <a:cubicBezTo>
                      <a:pt x="60" y="121"/>
                      <a:pt x="66" y="130"/>
                      <a:pt x="74" y="120"/>
                    </a:cubicBezTo>
                    <a:cubicBezTo>
                      <a:pt x="82" y="110"/>
                      <a:pt x="68" y="86"/>
                      <a:pt x="45" y="97"/>
                    </a:cubicBezTo>
                    <a:cubicBezTo>
                      <a:pt x="24" y="111"/>
                      <a:pt x="32" y="130"/>
                      <a:pt x="32" y="130"/>
                    </a:cubicBezTo>
                    <a:cubicBezTo>
                      <a:pt x="32" y="130"/>
                      <a:pt x="9" y="131"/>
                      <a:pt x="0" y="152"/>
                    </a:cubicBezTo>
                    <a:cubicBezTo>
                      <a:pt x="0" y="152"/>
                      <a:pt x="2" y="161"/>
                      <a:pt x="14" y="149"/>
                    </a:cubicBezTo>
                    <a:cubicBezTo>
                      <a:pt x="27" y="138"/>
                      <a:pt x="35" y="138"/>
                      <a:pt x="40" y="142"/>
                    </a:cubicBezTo>
                    <a:cubicBezTo>
                      <a:pt x="45" y="147"/>
                      <a:pt x="74" y="166"/>
                      <a:pt x="98" y="131"/>
                    </a:cubicBezTo>
                    <a:cubicBezTo>
                      <a:pt x="98" y="131"/>
                      <a:pt x="108" y="123"/>
                      <a:pt x="112" y="128"/>
                    </a:cubicBezTo>
                    <a:cubicBezTo>
                      <a:pt x="116" y="133"/>
                      <a:pt x="131" y="148"/>
                      <a:pt x="133" y="150"/>
                    </a:cubicBezTo>
                    <a:cubicBezTo>
                      <a:pt x="133" y="150"/>
                      <a:pt x="151" y="133"/>
                      <a:pt x="155" y="128"/>
                    </a:cubicBezTo>
                    <a:cubicBezTo>
                      <a:pt x="159" y="123"/>
                      <a:pt x="169" y="131"/>
                      <a:pt x="169" y="131"/>
                    </a:cubicBezTo>
                    <a:cubicBezTo>
                      <a:pt x="193" y="166"/>
                      <a:pt x="222" y="147"/>
                      <a:pt x="227" y="142"/>
                    </a:cubicBezTo>
                    <a:cubicBezTo>
                      <a:pt x="231" y="138"/>
                      <a:pt x="240" y="138"/>
                      <a:pt x="253" y="149"/>
                    </a:cubicBezTo>
                    <a:cubicBezTo>
                      <a:pt x="265" y="161"/>
                      <a:pt x="267" y="152"/>
                      <a:pt x="267" y="152"/>
                    </a:cubicBezTo>
                    <a:cubicBezTo>
                      <a:pt x="258" y="131"/>
                      <a:pt x="235" y="130"/>
                      <a:pt x="235" y="130"/>
                    </a:cubicBezTo>
                    <a:close/>
                  </a:path>
                </a:pathLst>
              </a:custGeom>
              <a:solidFill>
                <a:srgbClr val="C7000B"/>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C00000"/>
                  </a:solidFill>
                  <a:effectLst/>
                  <a:uLnTx/>
                  <a:uFillTx/>
                  <a:latin typeface="Calibri"/>
                  <a:ea typeface="微软雅黑"/>
                  <a:cs typeface="+mn-cs"/>
                </a:endParaRPr>
              </a:p>
            </p:txBody>
          </p:sp>
          <p:sp>
            <p:nvSpPr>
              <p:cNvPr id="48" name="Freeform 267"/>
              <p:cNvSpPr>
                <a:spLocks noEditPoints="1"/>
              </p:cNvSpPr>
              <p:nvPr/>
            </p:nvSpPr>
            <p:spPr bwMode="auto">
              <a:xfrm rot="18900000" flipV="1">
                <a:off x="6443777" y="3510698"/>
                <a:ext cx="743865" cy="463295"/>
              </a:xfrm>
              <a:custGeom>
                <a:avLst/>
                <a:gdLst>
                  <a:gd name="T0" fmla="*/ 133 w 267"/>
                  <a:gd name="T1" fmla="*/ 133 h 166"/>
                  <a:gd name="T2" fmla="*/ 119 w 267"/>
                  <a:gd name="T3" fmla="*/ 120 h 166"/>
                  <a:gd name="T4" fmla="*/ 121 w 267"/>
                  <a:gd name="T5" fmla="*/ 80 h 166"/>
                  <a:gd name="T6" fmla="*/ 133 w 267"/>
                  <a:gd name="T7" fmla="*/ 56 h 166"/>
                  <a:gd name="T8" fmla="*/ 146 w 267"/>
                  <a:gd name="T9" fmla="*/ 80 h 166"/>
                  <a:gd name="T10" fmla="*/ 148 w 267"/>
                  <a:gd name="T11" fmla="*/ 120 h 166"/>
                  <a:gd name="T12" fmla="*/ 133 w 267"/>
                  <a:gd name="T13" fmla="*/ 133 h 166"/>
                  <a:gd name="T14" fmla="*/ 111 w 267"/>
                  <a:gd name="T15" fmla="*/ 71 h 166"/>
                  <a:gd name="T16" fmla="*/ 86 w 267"/>
                  <a:gd name="T17" fmla="*/ 79 h 166"/>
                  <a:gd name="T18" fmla="*/ 93 w 267"/>
                  <a:gd name="T19" fmla="*/ 83 h 166"/>
                  <a:gd name="T20" fmla="*/ 105 w 267"/>
                  <a:gd name="T21" fmla="*/ 82 h 166"/>
                  <a:gd name="T22" fmla="*/ 80 w 267"/>
                  <a:gd name="T23" fmla="*/ 92 h 166"/>
                  <a:gd name="T24" fmla="*/ 103 w 267"/>
                  <a:gd name="T25" fmla="*/ 52 h 166"/>
                  <a:gd name="T26" fmla="*/ 109 w 267"/>
                  <a:gd name="T27" fmla="*/ 35 h 166"/>
                  <a:gd name="T28" fmla="*/ 133 w 267"/>
                  <a:gd name="T29" fmla="*/ 14 h 166"/>
                  <a:gd name="T30" fmla="*/ 158 w 267"/>
                  <a:gd name="T31" fmla="*/ 35 h 166"/>
                  <a:gd name="T32" fmla="*/ 164 w 267"/>
                  <a:gd name="T33" fmla="*/ 52 h 166"/>
                  <a:gd name="T34" fmla="*/ 187 w 267"/>
                  <a:gd name="T35" fmla="*/ 92 h 166"/>
                  <a:gd name="T36" fmla="*/ 162 w 267"/>
                  <a:gd name="T37" fmla="*/ 82 h 166"/>
                  <a:gd name="T38" fmla="*/ 174 w 267"/>
                  <a:gd name="T39" fmla="*/ 83 h 166"/>
                  <a:gd name="T40" fmla="*/ 181 w 267"/>
                  <a:gd name="T41" fmla="*/ 79 h 166"/>
                  <a:gd name="T42" fmla="*/ 156 w 267"/>
                  <a:gd name="T43" fmla="*/ 71 h 166"/>
                  <a:gd name="T44" fmla="*/ 133 w 267"/>
                  <a:gd name="T45" fmla="*/ 45 h 166"/>
                  <a:gd name="T46" fmla="*/ 111 w 267"/>
                  <a:gd name="T47" fmla="*/ 71 h 166"/>
                  <a:gd name="T48" fmla="*/ 235 w 267"/>
                  <a:gd name="T49" fmla="*/ 130 h 166"/>
                  <a:gd name="T50" fmla="*/ 222 w 267"/>
                  <a:gd name="T51" fmla="*/ 97 h 166"/>
                  <a:gd name="T52" fmla="*/ 193 w 267"/>
                  <a:gd name="T53" fmla="*/ 120 h 166"/>
                  <a:gd name="T54" fmla="*/ 207 w 267"/>
                  <a:gd name="T55" fmla="*/ 121 h 166"/>
                  <a:gd name="T56" fmla="*/ 215 w 267"/>
                  <a:gd name="T57" fmla="*/ 104 h 166"/>
                  <a:gd name="T58" fmla="*/ 207 w 267"/>
                  <a:gd name="T59" fmla="*/ 141 h 166"/>
                  <a:gd name="T60" fmla="*/ 176 w 267"/>
                  <a:gd name="T61" fmla="*/ 123 h 166"/>
                  <a:gd name="T62" fmla="*/ 155 w 267"/>
                  <a:gd name="T63" fmla="*/ 111 h 166"/>
                  <a:gd name="T64" fmla="*/ 153 w 267"/>
                  <a:gd name="T65" fmla="*/ 90 h 166"/>
                  <a:gd name="T66" fmla="*/ 204 w 267"/>
                  <a:gd name="T67" fmla="*/ 78 h 166"/>
                  <a:gd name="T68" fmla="*/ 171 w 267"/>
                  <a:gd name="T69" fmla="*/ 47 h 166"/>
                  <a:gd name="T70" fmla="*/ 161 w 267"/>
                  <a:gd name="T71" fmla="*/ 25 h 166"/>
                  <a:gd name="T72" fmla="*/ 133 w 267"/>
                  <a:gd name="T73" fmla="*/ 0 h 166"/>
                  <a:gd name="T74" fmla="*/ 105 w 267"/>
                  <a:gd name="T75" fmla="*/ 25 h 166"/>
                  <a:gd name="T76" fmla="*/ 96 w 267"/>
                  <a:gd name="T77" fmla="*/ 46 h 166"/>
                  <a:gd name="T78" fmla="*/ 63 w 267"/>
                  <a:gd name="T79" fmla="*/ 78 h 166"/>
                  <a:gd name="T80" fmla="*/ 114 w 267"/>
                  <a:gd name="T81" fmla="*/ 90 h 166"/>
                  <a:gd name="T82" fmla="*/ 112 w 267"/>
                  <a:gd name="T83" fmla="*/ 111 h 166"/>
                  <a:gd name="T84" fmla="*/ 90 w 267"/>
                  <a:gd name="T85" fmla="*/ 123 h 166"/>
                  <a:gd name="T86" fmla="*/ 60 w 267"/>
                  <a:gd name="T87" fmla="*/ 141 h 166"/>
                  <a:gd name="T88" fmla="*/ 52 w 267"/>
                  <a:gd name="T89" fmla="*/ 104 h 166"/>
                  <a:gd name="T90" fmla="*/ 60 w 267"/>
                  <a:gd name="T91" fmla="*/ 121 h 166"/>
                  <a:gd name="T92" fmla="*/ 74 w 267"/>
                  <a:gd name="T93" fmla="*/ 120 h 166"/>
                  <a:gd name="T94" fmla="*/ 45 w 267"/>
                  <a:gd name="T95" fmla="*/ 97 h 166"/>
                  <a:gd name="T96" fmla="*/ 32 w 267"/>
                  <a:gd name="T97" fmla="*/ 130 h 166"/>
                  <a:gd name="T98" fmla="*/ 0 w 267"/>
                  <a:gd name="T99" fmla="*/ 152 h 166"/>
                  <a:gd name="T100" fmla="*/ 14 w 267"/>
                  <a:gd name="T101" fmla="*/ 149 h 166"/>
                  <a:gd name="T102" fmla="*/ 40 w 267"/>
                  <a:gd name="T103" fmla="*/ 142 h 166"/>
                  <a:gd name="T104" fmla="*/ 98 w 267"/>
                  <a:gd name="T105" fmla="*/ 131 h 166"/>
                  <a:gd name="T106" fmla="*/ 112 w 267"/>
                  <a:gd name="T107" fmla="*/ 128 h 166"/>
                  <a:gd name="T108" fmla="*/ 133 w 267"/>
                  <a:gd name="T109" fmla="*/ 150 h 166"/>
                  <a:gd name="T110" fmla="*/ 155 w 267"/>
                  <a:gd name="T111" fmla="*/ 128 h 166"/>
                  <a:gd name="T112" fmla="*/ 169 w 267"/>
                  <a:gd name="T113" fmla="*/ 131 h 166"/>
                  <a:gd name="T114" fmla="*/ 227 w 267"/>
                  <a:gd name="T115" fmla="*/ 142 h 166"/>
                  <a:gd name="T116" fmla="*/ 253 w 267"/>
                  <a:gd name="T117" fmla="*/ 149 h 166"/>
                  <a:gd name="T118" fmla="*/ 267 w 267"/>
                  <a:gd name="T119" fmla="*/ 152 h 166"/>
                  <a:gd name="T120" fmla="*/ 235 w 267"/>
                  <a:gd name="T121" fmla="*/ 13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67" h="166">
                    <a:moveTo>
                      <a:pt x="133" y="133"/>
                    </a:moveTo>
                    <a:cubicBezTo>
                      <a:pt x="119" y="120"/>
                      <a:pt x="119" y="120"/>
                      <a:pt x="119" y="120"/>
                    </a:cubicBezTo>
                    <a:cubicBezTo>
                      <a:pt x="119" y="120"/>
                      <a:pt x="137" y="100"/>
                      <a:pt x="121" y="80"/>
                    </a:cubicBezTo>
                    <a:cubicBezTo>
                      <a:pt x="121" y="80"/>
                      <a:pt x="116" y="73"/>
                      <a:pt x="133" y="56"/>
                    </a:cubicBezTo>
                    <a:cubicBezTo>
                      <a:pt x="151" y="73"/>
                      <a:pt x="146" y="80"/>
                      <a:pt x="146" y="80"/>
                    </a:cubicBezTo>
                    <a:cubicBezTo>
                      <a:pt x="129" y="100"/>
                      <a:pt x="148" y="120"/>
                      <a:pt x="148" y="120"/>
                    </a:cubicBezTo>
                    <a:cubicBezTo>
                      <a:pt x="133" y="133"/>
                      <a:pt x="133" y="133"/>
                      <a:pt x="133" y="133"/>
                    </a:cubicBezTo>
                    <a:close/>
                    <a:moveTo>
                      <a:pt x="111" y="71"/>
                    </a:moveTo>
                    <a:cubicBezTo>
                      <a:pt x="111" y="71"/>
                      <a:pt x="96" y="59"/>
                      <a:pt x="86" y="79"/>
                    </a:cubicBezTo>
                    <a:cubicBezTo>
                      <a:pt x="86" y="79"/>
                      <a:pt x="89" y="87"/>
                      <a:pt x="93" y="83"/>
                    </a:cubicBezTo>
                    <a:cubicBezTo>
                      <a:pt x="96" y="80"/>
                      <a:pt x="100" y="76"/>
                      <a:pt x="105" y="82"/>
                    </a:cubicBezTo>
                    <a:cubicBezTo>
                      <a:pt x="109" y="88"/>
                      <a:pt x="92" y="103"/>
                      <a:pt x="80" y="92"/>
                    </a:cubicBezTo>
                    <a:cubicBezTo>
                      <a:pt x="69" y="81"/>
                      <a:pt x="72" y="56"/>
                      <a:pt x="103" y="52"/>
                    </a:cubicBezTo>
                    <a:cubicBezTo>
                      <a:pt x="103" y="52"/>
                      <a:pt x="101" y="41"/>
                      <a:pt x="109" y="35"/>
                    </a:cubicBezTo>
                    <a:cubicBezTo>
                      <a:pt x="116" y="28"/>
                      <a:pt x="132" y="15"/>
                      <a:pt x="133" y="14"/>
                    </a:cubicBezTo>
                    <a:cubicBezTo>
                      <a:pt x="135" y="15"/>
                      <a:pt x="151" y="29"/>
                      <a:pt x="158" y="35"/>
                    </a:cubicBezTo>
                    <a:cubicBezTo>
                      <a:pt x="166" y="41"/>
                      <a:pt x="164" y="52"/>
                      <a:pt x="164" y="52"/>
                    </a:cubicBezTo>
                    <a:cubicBezTo>
                      <a:pt x="194" y="56"/>
                      <a:pt x="198" y="81"/>
                      <a:pt x="187" y="92"/>
                    </a:cubicBezTo>
                    <a:cubicBezTo>
                      <a:pt x="175" y="103"/>
                      <a:pt x="158" y="88"/>
                      <a:pt x="162" y="82"/>
                    </a:cubicBezTo>
                    <a:cubicBezTo>
                      <a:pt x="167" y="76"/>
                      <a:pt x="171" y="80"/>
                      <a:pt x="174" y="83"/>
                    </a:cubicBezTo>
                    <a:cubicBezTo>
                      <a:pt x="178" y="87"/>
                      <a:pt x="181" y="79"/>
                      <a:pt x="181" y="79"/>
                    </a:cubicBezTo>
                    <a:cubicBezTo>
                      <a:pt x="171" y="59"/>
                      <a:pt x="156" y="71"/>
                      <a:pt x="156" y="71"/>
                    </a:cubicBezTo>
                    <a:cubicBezTo>
                      <a:pt x="152" y="52"/>
                      <a:pt x="135" y="46"/>
                      <a:pt x="133" y="45"/>
                    </a:cubicBezTo>
                    <a:cubicBezTo>
                      <a:pt x="133" y="45"/>
                      <a:pt x="116" y="51"/>
                      <a:pt x="111" y="71"/>
                    </a:cubicBezTo>
                    <a:close/>
                    <a:moveTo>
                      <a:pt x="235" y="130"/>
                    </a:moveTo>
                    <a:cubicBezTo>
                      <a:pt x="235" y="130"/>
                      <a:pt x="242" y="111"/>
                      <a:pt x="222" y="97"/>
                    </a:cubicBezTo>
                    <a:cubicBezTo>
                      <a:pt x="199" y="86"/>
                      <a:pt x="185" y="110"/>
                      <a:pt x="193" y="120"/>
                    </a:cubicBezTo>
                    <a:cubicBezTo>
                      <a:pt x="201" y="130"/>
                      <a:pt x="207" y="121"/>
                      <a:pt x="207" y="121"/>
                    </a:cubicBezTo>
                    <a:cubicBezTo>
                      <a:pt x="197" y="113"/>
                      <a:pt x="201" y="99"/>
                      <a:pt x="215" y="104"/>
                    </a:cubicBezTo>
                    <a:cubicBezTo>
                      <a:pt x="230" y="113"/>
                      <a:pt x="230" y="138"/>
                      <a:pt x="207" y="141"/>
                    </a:cubicBezTo>
                    <a:cubicBezTo>
                      <a:pt x="183" y="145"/>
                      <a:pt x="176" y="123"/>
                      <a:pt x="176" y="123"/>
                    </a:cubicBezTo>
                    <a:cubicBezTo>
                      <a:pt x="176" y="123"/>
                      <a:pt x="165" y="122"/>
                      <a:pt x="155" y="111"/>
                    </a:cubicBezTo>
                    <a:cubicBezTo>
                      <a:pt x="144" y="98"/>
                      <a:pt x="153" y="90"/>
                      <a:pt x="153" y="90"/>
                    </a:cubicBezTo>
                    <a:cubicBezTo>
                      <a:pt x="168" y="115"/>
                      <a:pt x="200" y="107"/>
                      <a:pt x="204" y="78"/>
                    </a:cubicBezTo>
                    <a:cubicBezTo>
                      <a:pt x="201" y="47"/>
                      <a:pt x="171" y="47"/>
                      <a:pt x="171" y="47"/>
                    </a:cubicBezTo>
                    <a:cubicBezTo>
                      <a:pt x="171" y="47"/>
                      <a:pt x="174" y="35"/>
                      <a:pt x="161" y="25"/>
                    </a:cubicBezTo>
                    <a:cubicBezTo>
                      <a:pt x="147" y="13"/>
                      <a:pt x="137" y="3"/>
                      <a:pt x="133" y="0"/>
                    </a:cubicBezTo>
                    <a:cubicBezTo>
                      <a:pt x="133" y="0"/>
                      <a:pt x="120" y="13"/>
                      <a:pt x="105" y="25"/>
                    </a:cubicBezTo>
                    <a:cubicBezTo>
                      <a:pt x="93" y="35"/>
                      <a:pt x="96" y="46"/>
                      <a:pt x="96" y="46"/>
                    </a:cubicBezTo>
                    <a:cubicBezTo>
                      <a:pt x="96" y="46"/>
                      <a:pt x="65" y="47"/>
                      <a:pt x="63" y="78"/>
                    </a:cubicBezTo>
                    <a:cubicBezTo>
                      <a:pt x="66" y="107"/>
                      <a:pt x="99" y="115"/>
                      <a:pt x="114" y="90"/>
                    </a:cubicBezTo>
                    <a:cubicBezTo>
                      <a:pt x="114" y="90"/>
                      <a:pt x="123" y="98"/>
                      <a:pt x="112" y="111"/>
                    </a:cubicBezTo>
                    <a:cubicBezTo>
                      <a:pt x="102" y="122"/>
                      <a:pt x="90" y="123"/>
                      <a:pt x="90" y="123"/>
                    </a:cubicBezTo>
                    <a:cubicBezTo>
                      <a:pt x="90" y="123"/>
                      <a:pt x="83" y="145"/>
                      <a:pt x="60" y="141"/>
                    </a:cubicBezTo>
                    <a:cubicBezTo>
                      <a:pt x="36" y="138"/>
                      <a:pt x="36" y="113"/>
                      <a:pt x="52" y="104"/>
                    </a:cubicBezTo>
                    <a:cubicBezTo>
                      <a:pt x="66" y="99"/>
                      <a:pt x="70" y="113"/>
                      <a:pt x="60" y="121"/>
                    </a:cubicBezTo>
                    <a:cubicBezTo>
                      <a:pt x="60" y="121"/>
                      <a:pt x="66" y="130"/>
                      <a:pt x="74" y="120"/>
                    </a:cubicBezTo>
                    <a:cubicBezTo>
                      <a:pt x="82" y="110"/>
                      <a:pt x="68" y="86"/>
                      <a:pt x="45" y="97"/>
                    </a:cubicBezTo>
                    <a:cubicBezTo>
                      <a:pt x="24" y="111"/>
                      <a:pt x="32" y="130"/>
                      <a:pt x="32" y="130"/>
                    </a:cubicBezTo>
                    <a:cubicBezTo>
                      <a:pt x="32" y="130"/>
                      <a:pt x="9" y="131"/>
                      <a:pt x="0" y="152"/>
                    </a:cubicBezTo>
                    <a:cubicBezTo>
                      <a:pt x="0" y="152"/>
                      <a:pt x="2" y="161"/>
                      <a:pt x="14" y="149"/>
                    </a:cubicBezTo>
                    <a:cubicBezTo>
                      <a:pt x="27" y="138"/>
                      <a:pt x="35" y="138"/>
                      <a:pt x="40" y="142"/>
                    </a:cubicBezTo>
                    <a:cubicBezTo>
                      <a:pt x="45" y="147"/>
                      <a:pt x="74" y="166"/>
                      <a:pt x="98" y="131"/>
                    </a:cubicBezTo>
                    <a:cubicBezTo>
                      <a:pt x="98" y="131"/>
                      <a:pt x="108" y="123"/>
                      <a:pt x="112" y="128"/>
                    </a:cubicBezTo>
                    <a:cubicBezTo>
                      <a:pt x="116" y="133"/>
                      <a:pt x="131" y="148"/>
                      <a:pt x="133" y="150"/>
                    </a:cubicBezTo>
                    <a:cubicBezTo>
                      <a:pt x="133" y="150"/>
                      <a:pt x="151" y="133"/>
                      <a:pt x="155" y="128"/>
                    </a:cubicBezTo>
                    <a:cubicBezTo>
                      <a:pt x="159" y="123"/>
                      <a:pt x="169" y="131"/>
                      <a:pt x="169" y="131"/>
                    </a:cubicBezTo>
                    <a:cubicBezTo>
                      <a:pt x="193" y="166"/>
                      <a:pt x="222" y="147"/>
                      <a:pt x="227" y="142"/>
                    </a:cubicBezTo>
                    <a:cubicBezTo>
                      <a:pt x="231" y="138"/>
                      <a:pt x="240" y="138"/>
                      <a:pt x="253" y="149"/>
                    </a:cubicBezTo>
                    <a:cubicBezTo>
                      <a:pt x="265" y="161"/>
                      <a:pt x="267" y="152"/>
                      <a:pt x="267" y="152"/>
                    </a:cubicBezTo>
                    <a:cubicBezTo>
                      <a:pt x="258" y="131"/>
                      <a:pt x="235" y="130"/>
                      <a:pt x="235" y="130"/>
                    </a:cubicBezTo>
                    <a:close/>
                  </a:path>
                </a:pathLst>
              </a:custGeom>
              <a:solidFill>
                <a:srgbClr val="C7000B"/>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C00000"/>
                  </a:solidFill>
                  <a:effectLst/>
                  <a:uLnTx/>
                  <a:uFillTx/>
                  <a:latin typeface="Calibri"/>
                  <a:ea typeface="微软雅黑"/>
                  <a:cs typeface="+mn-cs"/>
                </a:endParaRPr>
              </a:p>
            </p:txBody>
          </p:sp>
        </p:grpSp>
        <p:grpSp>
          <p:nvGrpSpPr>
            <p:cNvPr id="49" name="组合 48"/>
            <p:cNvGrpSpPr/>
            <p:nvPr/>
          </p:nvGrpSpPr>
          <p:grpSpPr>
            <a:xfrm flipH="1">
              <a:off x="4798161" y="2080946"/>
              <a:ext cx="743865" cy="1893047"/>
              <a:chOff x="6443777" y="2080946"/>
              <a:chExt cx="743865" cy="1893047"/>
            </a:xfrm>
          </p:grpSpPr>
          <p:sp>
            <p:nvSpPr>
              <p:cNvPr id="50" name="Freeform 267"/>
              <p:cNvSpPr>
                <a:spLocks noEditPoints="1"/>
              </p:cNvSpPr>
              <p:nvPr/>
            </p:nvSpPr>
            <p:spPr bwMode="auto">
              <a:xfrm rot="2700000">
                <a:off x="6445391" y="2221231"/>
                <a:ext cx="743865" cy="463295"/>
              </a:xfrm>
              <a:custGeom>
                <a:avLst/>
                <a:gdLst>
                  <a:gd name="T0" fmla="*/ 133 w 267"/>
                  <a:gd name="T1" fmla="*/ 133 h 166"/>
                  <a:gd name="T2" fmla="*/ 119 w 267"/>
                  <a:gd name="T3" fmla="*/ 120 h 166"/>
                  <a:gd name="T4" fmla="*/ 121 w 267"/>
                  <a:gd name="T5" fmla="*/ 80 h 166"/>
                  <a:gd name="T6" fmla="*/ 133 w 267"/>
                  <a:gd name="T7" fmla="*/ 56 h 166"/>
                  <a:gd name="T8" fmla="*/ 146 w 267"/>
                  <a:gd name="T9" fmla="*/ 80 h 166"/>
                  <a:gd name="T10" fmla="*/ 148 w 267"/>
                  <a:gd name="T11" fmla="*/ 120 h 166"/>
                  <a:gd name="T12" fmla="*/ 133 w 267"/>
                  <a:gd name="T13" fmla="*/ 133 h 166"/>
                  <a:gd name="T14" fmla="*/ 111 w 267"/>
                  <a:gd name="T15" fmla="*/ 71 h 166"/>
                  <a:gd name="T16" fmla="*/ 86 w 267"/>
                  <a:gd name="T17" fmla="*/ 79 h 166"/>
                  <a:gd name="T18" fmla="*/ 93 w 267"/>
                  <a:gd name="T19" fmla="*/ 83 h 166"/>
                  <a:gd name="T20" fmla="*/ 105 w 267"/>
                  <a:gd name="T21" fmla="*/ 82 h 166"/>
                  <a:gd name="T22" fmla="*/ 80 w 267"/>
                  <a:gd name="T23" fmla="*/ 92 h 166"/>
                  <a:gd name="T24" fmla="*/ 103 w 267"/>
                  <a:gd name="T25" fmla="*/ 52 h 166"/>
                  <a:gd name="T26" fmla="*/ 109 w 267"/>
                  <a:gd name="T27" fmla="*/ 35 h 166"/>
                  <a:gd name="T28" fmla="*/ 133 w 267"/>
                  <a:gd name="T29" fmla="*/ 14 h 166"/>
                  <a:gd name="T30" fmla="*/ 158 w 267"/>
                  <a:gd name="T31" fmla="*/ 35 h 166"/>
                  <a:gd name="T32" fmla="*/ 164 w 267"/>
                  <a:gd name="T33" fmla="*/ 52 h 166"/>
                  <a:gd name="T34" fmla="*/ 187 w 267"/>
                  <a:gd name="T35" fmla="*/ 92 h 166"/>
                  <a:gd name="T36" fmla="*/ 162 w 267"/>
                  <a:gd name="T37" fmla="*/ 82 h 166"/>
                  <a:gd name="T38" fmla="*/ 174 w 267"/>
                  <a:gd name="T39" fmla="*/ 83 h 166"/>
                  <a:gd name="T40" fmla="*/ 181 w 267"/>
                  <a:gd name="T41" fmla="*/ 79 h 166"/>
                  <a:gd name="T42" fmla="*/ 156 w 267"/>
                  <a:gd name="T43" fmla="*/ 71 h 166"/>
                  <a:gd name="T44" fmla="*/ 133 w 267"/>
                  <a:gd name="T45" fmla="*/ 45 h 166"/>
                  <a:gd name="T46" fmla="*/ 111 w 267"/>
                  <a:gd name="T47" fmla="*/ 71 h 166"/>
                  <a:gd name="T48" fmla="*/ 235 w 267"/>
                  <a:gd name="T49" fmla="*/ 130 h 166"/>
                  <a:gd name="T50" fmla="*/ 222 w 267"/>
                  <a:gd name="T51" fmla="*/ 97 h 166"/>
                  <a:gd name="T52" fmla="*/ 193 w 267"/>
                  <a:gd name="T53" fmla="*/ 120 h 166"/>
                  <a:gd name="T54" fmla="*/ 207 w 267"/>
                  <a:gd name="T55" fmla="*/ 121 h 166"/>
                  <a:gd name="T56" fmla="*/ 215 w 267"/>
                  <a:gd name="T57" fmla="*/ 104 h 166"/>
                  <a:gd name="T58" fmla="*/ 207 w 267"/>
                  <a:gd name="T59" fmla="*/ 141 h 166"/>
                  <a:gd name="T60" fmla="*/ 176 w 267"/>
                  <a:gd name="T61" fmla="*/ 123 h 166"/>
                  <a:gd name="T62" fmla="*/ 155 w 267"/>
                  <a:gd name="T63" fmla="*/ 111 h 166"/>
                  <a:gd name="T64" fmla="*/ 153 w 267"/>
                  <a:gd name="T65" fmla="*/ 90 h 166"/>
                  <a:gd name="T66" fmla="*/ 204 w 267"/>
                  <a:gd name="T67" fmla="*/ 78 h 166"/>
                  <a:gd name="T68" fmla="*/ 171 w 267"/>
                  <a:gd name="T69" fmla="*/ 47 h 166"/>
                  <a:gd name="T70" fmla="*/ 161 w 267"/>
                  <a:gd name="T71" fmla="*/ 25 h 166"/>
                  <a:gd name="T72" fmla="*/ 133 w 267"/>
                  <a:gd name="T73" fmla="*/ 0 h 166"/>
                  <a:gd name="T74" fmla="*/ 105 w 267"/>
                  <a:gd name="T75" fmla="*/ 25 h 166"/>
                  <a:gd name="T76" fmla="*/ 96 w 267"/>
                  <a:gd name="T77" fmla="*/ 46 h 166"/>
                  <a:gd name="T78" fmla="*/ 63 w 267"/>
                  <a:gd name="T79" fmla="*/ 78 h 166"/>
                  <a:gd name="T80" fmla="*/ 114 w 267"/>
                  <a:gd name="T81" fmla="*/ 90 h 166"/>
                  <a:gd name="T82" fmla="*/ 112 w 267"/>
                  <a:gd name="T83" fmla="*/ 111 h 166"/>
                  <a:gd name="T84" fmla="*/ 90 w 267"/>
                  <a:gd name="T85" fmla="*/ 123 h 166"/>
                  <a:gd name="T86" fmla="*/ 60 w 267"/>
                  <a:gd name="T87" fmla="*/ 141 h 166"/>
                  <a:gd name="T88" fmla="*/ 52 w 267"/>
                  <a:gd name="T89" fmla="*/ 104 h 166"/>
                  <a:gd name="T90" fmla="*/ 60 w 267"/>
                  <a:gd name="T91" fmla="*/ 121 h 166"/>
                  <a:gd name="T92" fmla="*/ 74 w 267"/>
                  <a:gd name="T93" fmla="*/ 120 h 166"/>
                  <a:gd name="T94" fmla="*/ 45 w 267"/>
                  <a:gd name="T95" fmla="*/ 97 h 166"/>
                  <a:gd name="T96" fmla="*/ 32 w 267"/>
                  <a:gd name="T97" fmla="*/ 130 h 166"/>
                  <a:gd name="T98" fmla="*/ 0 w 267"/>
                  <a:gd name="T99" fmla="*/ 152 h 166"/>
                  <a:gd name="T100" fmla="*/ 14 w 267"/>
                  <a:gd name="T101" fmla="*/ 149 h 166"/>
                  <a:gd name="T102" fmla="*/ 40 w 267"/>
                  <a:gd name="T103" fmla="*/ 142 h 166"/>
                  <a:gd name="T104" fmla="*/ 98 w 267"/>
                  <a:gd name="T105" fmla="*/ 131 h 166"/>
                  <a:gd name="T106" fmla="*/ 112 w 267"/>
                  <a:gd name="T107" fmla="*/ 128 h 166"/>
                  <a:gd name="T108" fmla="*/ 133 w 267"/>
                  <a:gd name="T109" fmla="*/ 150 h 166"/>
                  <a:gd name="T110" fmla="*/ 155 w 267"/>
                  <a:gd name="T111" fmla="*/ 128 h 166"/>
                  <a:gd name="T112" fmla="*/ 169 w 267"/>
                  <a:gd name="T113" fmla="*/ 131 h 166"/>
                  <a:gd name="T114" fmla="*/ 227 w 267"/>
                  <a:gd name="T115" fmla="*/ 142 h 166"/>
                  <a:gd name="T116" fmla="*/ 253 w 267"/>
                  <a:gd name="T117" fmla="*/ 149 h 166"/>
                  <a:gd name="T118" fmla="*/ 267 w 267"/>
                  <a:gd name="T119" fmla="*/ 152 h 166"/>
                  <a:gd name="T120" fmla="*/ 235 w 267"/>
                  <a:gd name="T121" fmla="*/ 13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67" h="166">
                    <a:moveTo>
                      <a:pt x="133" y="133"/>
                    </a:moveTo>
                    <a:cubicBezTo>
                      <a:pt x="119" y="120"/>
                      <a:pt x="119" y="120"/>
                      <a:pt x="119" y="120"/>
                    </a:cubicBezTo>
                    <a:cubicBezTo>
                      <a:pt x="119" y="120"/>
                      <a:pt x="137" y="100"/>
                      <a:pt x="121" y="80"/>
                    </a:cubicBezTo>
                    <a:cubicBezTo>
                      <a:pt x="121" y="80"/>
                      <a:pt x="116" y="73"/>
                      <a:pt x="133" y="56"/>
                    </a:cubicBezTo>
                    <a:cubicBezTo>
                      <a:pt x="151" y="73"/>
                      <a:pt x="146" y="80"/>
                      <a:pt x="146" y="80"/>
                    </a:cubicBezTo>
                    <a:cubicBezTo>
                      <a:pt x="129" y="100"/>
                      <a:pt x="148" y="120"/>
                      <a:pt x="148" y="120"/>
                    </a:cubicBezTo>
                    <a:cubicBezTo>
                      <a:pt x="133" y="133"/>
                      <a:pt x="133" y="133"/>
                      <a:pt x="133" y="133"/>
                    </a:cubicBezTo>
                    <a:close/>
                    <a:moveTo>
                      <a:pt x="111" y="71"/>
                    </a:moveTo>
                    <a:cubicBezTo>
                      <a:pt x="111" y="71"/>
                      <a:pt x="96" y="59"/>
                      <a:pt x="86" y="79"/>
                    </a:cubicBezTo>
                    <a:cubicBezTo>
                      <a:pt x="86" y="79"/>
                      <a:pt x="89" y="87"/>
                      <a:pt x="93" y="83"/>
                    </a:cubicBezTo>
                    <a:cubicBezTo>
                      <a:pt x="96" y="80"/>
                      <a:pt x="100" y="76"/>
                      <a:pt x="105" y="82"/>
                    </a:cubicBezTo>
                    <a:cubicBezTo>
                      <a:pt x="109" y="88"/>
                      <a:pt x="92" y="103"/>
                      <a:pt x="80" y="92"/>
                    </a:cubicBezTo>
                    <a:cubicBezTo>
                      <a:pt x="69" y="81"/>
                      <a:pt x="72" y="56"/>
                      <a:pt x="103" y="52"/>
                    </a:cubicBezTo>
                    <a:cubicBezTo>
                      <a:pt x="103" y="52"/>
                      <a:pt x="101" y="41"/>
                      <a:pt x="109" y="35"/>
                    </a:cubicBezTo>
                    <a:cubicBezTo>
                      <a:pt x="116" y="28"/>
                      <a:pt x="132" y="15"/>
                      <a:pt x="133" y="14"/>
                    </a:cubicBezTo>
                    <a:cubicBezTo>
                      <a:pt x="135" y="15"/>
                      <a:pt x="151" y="29"/>
                      <a:pt x="158" y="35"/>
                    </a:cubicBezTo>
                    <a:cubicBezTo>
                      <a:pt x="166" y="41"/>
                      <a:pt x="164" y="52"/>
                      <a:pt x="164" y="52"/>
                    </a:cubicBezTo>
                    <a:cubicBezTo>
                      <a:pt x="194" y="56"/>
                      <a:pt x="198" y="81"/>
                      <a:pt x="187" y="92"/>
                    </a:cubicBezTo>
                    <a:cubicBezTo>
                      <a:pt x="175" y="103"/>
                      <a:pt x="158" y="88"/>
                      <a:pt x="162" y="82"/>
                    </a:cubicBezTo>
                    <a:cubicBezTo>
                      <a:pt x="167" y="76"/>
                      <a:pt x="171" y="80"/>
                      <a:pt x="174" y="83"/>
                    </a:cubicBezTo>
                    <a:cubicBezTo>
                      <a:pt x="178" y="87"/>
                      <a:pt x="181" y="79"/>
                      <a:pt x="181" y="79"/>
                    </a:cubicBezTo>
                    <a:cubicBezTo>
                      <a:pt x="171" y="59"/>
                      <a:pt x="156" y="71"/>
                      <a:pt x="156" y="71"/>
                    </a:cubicBezTo>
                    <a:cubicBezTo>
                      <a:pt x="152" y="52"/>
                      <a:pt x="135" y="46"/>
                      <a:pt x="133" y="45"/>
                    </a:cubicBezTo>
                    <a:cubicBezTo>
                      <a:pt x="133" y="45"/>
                      <a:pt x="116" y="51"/>
                      <a:pt x="111" y="71"/>
                    </a:cubicBezTo>
                    <a:close/>
                    <a:moveTo>
                      <a:pt x="235" y="130"/>
                    </a:moveTo>
                    <a:cubicBezTo>
                      <a:pt x="235" y="130"/>
                      <a:pt x="242" y="111"/>
                      <a:pt x="222" y="97"/>
                    </a:cubicBezTo>
                    <a:cubicBezTo>
                      <a:pt x="199" y="86"/>
                      <a:pt x="185" y="110"/>
                      <a:pt x="193" y="120"/>
                    </a:cubicBezTo>
                    <a:cubicBezTo>
                      <a:pt x="201" y="130"/>
                      <a:pt x="207" y="121"/>
                      <a:pt x="207" y="121"/>
                    </a:cubicBezTo>
                    <a:cubicBezTo>
                      <a:pt x="197" y="113"/>
                      <a:pt x="201" y="99"/>
                      <a:pt x="215" y="104"/>
                    </a:cubicBezTo>
                    <a:cubicBezTo>
                      <a:pt x="230" y="113"/>
                      <a:pt x="230" y="138"/>
                      <a:pt x="207" y="141"/>
                    </a:cubicBezTo>
                    <a:cubicBezTo>
                      <a:pt x="183" y="145"/>
                      <a:pt x="176" y="123"/>
                      <a:pt x="176" y="123"/>
                    </a:cubicBezTo>
                    <a:cubicBezTo>
                      <a:pt x="176" y="123"/>
                      <a:pt x="165" y="122"/>
                      <a:pt x="155" y="111"/>
                    </a:cubicBezTo>
                    <a:cubicBezTo>
                      <a:pt x="144" y="98"/>
                      <a:pt x="153" y="90"/>
                      <a:pt x="153" y="90"/>
                    </a:cubicBezTo>
                    <a:cubicBezTo>
                      <a:pt x="168" y="115"/>
                      <a:pt x="200" y="107"/>
                      <a:pt x="204" y="78"/>
                    </a:cubicBezTo>
                    <a:cubicBezTo>
                      <a:pt x="201" y="47"/>
                      <a:pt x="171" y="47"/>
                      <a:pt x="171" y="47"/>
                    </a:cubicBezTo>
                    <a:cubicBezTo>
                      <a:pt x="171" y="47"/>
                      <a:pt x="174" y="35"/>
                      <a:pt x="161" y="25"/>
                    </a:cubicBezTo>
                    <a:cubicBezTo>
                      <a:pt x="147" y="13"/>
                      <a:pt x="137" y="3"/>
                      <a:pt x="133" y="0"/>
                    </a:cubicBezTo>
                    <a:cubicBezTo>
                      <a:pt x="133" y="0"/>
                      <a:pt x="120" y="13"/>
                      <a:pt x="105" y="25"/>
                    </a:cubicBezTo>
                    <a:cubicBezTo>
                      <a:pt x="93" y="35"/>
                      <a:pt x="96" y="46"/>
                      <a:pt x="96" y="46"/>
                    </a:cubicBezTo>
                    <a:cubicBezTo>
                      <a:pt x="96" y="46"/>
                      <a:pt x="65" y="47"/>
                      <a:pt x="63" y="78"/>
                    </a:cubicBezTo>
                    <a:cubicBezTo>
                      <a:pt x="66" y="107"/>
                      <a:pt x="99" y="115"/>
                      <a:pt x="114" y="90"/>
                    </a:cubicBezTo>
                    <a:cubicBezTo>
                      <a:pt x="114" y="90"/>
                      <a:pt x="123" y="98"/>
                      <a:pt x="112" y="111"/>
                    </a:cubicBezTo>
                    <a:cubicBezTo>
                      <a:pt x="102" y="122"/>
                      <a:pt x="90" y="123"/>
                      <a:pt x="90" y="123"/>
                    </a:cubicBezTo>
                    <a:cubicBezTo>
                      <a:pt x="90" y="123"/>
                      <a:pt x="83" y="145"/>
                      <a:pt x="60" y="141"/>
                    </a:cubicBezTo>
                    <a:cubicBezTo>
                      <a:pt x="36" y="138"/>
                      <a:pt x="36" y="113"/>
                      <a:pt x="52" y="104"/>
                    </a:cubicBezTo>
                    <a:cubicBezTo>
                      <a:pt x="66" y="99"/>
                      <a:pt x="70" y="113"/>
                      <a:pt x="60" y="121"/>
                    </a:cubicBezTo>
                    <a:cubicBezTo>
                      <a:pt x="60" y="121"/>
                      <a:pt x="66" y="130"/>
                      <a:pt x="74" y="120"/>
                    </a:cubicBezTo>
                    <a:cubicBezTo>
                      <a:pt x="82" y="110"/>
                      <a:pt x="68" y="86"/>
                      <a:pt x="45" y="97"/>
                    </a:cubicBezTo>
                    <a:cubicBezTo>
                      <a:pt x="24" y="111"/>
                      <a:pt x="32" y="130"/>
                      <a:pt x="32" y="130"/>
                    </a:cubicBezTo>
                    <a:cubicBezTo>
                      <a:pt x="32" y="130"/>
                      <a:pt x="9" y="131"/>
                      <a:pt x="0" y="152"/>
                    </a:cubicBezTo>
                    <a:cubicBezTo>
                      <a:pt x="0" y="152"/>
                      <a:pt x="2" y="161"/>
                      <a:pt x="14" y="149"/>
                    </a:cubicBezTo>
                    <a:cubicBezTo>
                      <a:pt x="27" y="138"/>
                      <a:pt x="35" y="138"/>
                      <a:pt x="40" y="142"/>
                    </a:cubicBezTo>
                    <a:cubicBezTo>
                      <a:pt x="45" y="147"/>
                      <a:pt x="74" y="166"/>
                      <a:pt x="98" y="131"/>
                    </a:cubicBezTo>
                    <a:cubicBezTo>
                      <a:pt x="98" y="131"/>
                      <a:pt x="108" y="123"/>
                      <a:pt x="112" y="128"/>
                    </a:cubicBezTo>
                    <a:cubicBezTo>
                      <a:pt x="116" y="133"/>
                      <a:pt x="131" y="148"/>
                      <a:pt x="133" y="150"/>
                    </a:cubicBezTo>
                    <a:cubicBezTo>
                      <a:pt x="133" y="150"/>
                      <a:pt x="151" y="133"/>
                      <a:pt x="155" y="128"/>
                    </a:cubicBezTo>
                    <a:cubicBezTo>
                      <a:pt x="159" y="123"/>
                      <a:pt x="169" y="131"/>
                      <a:pt x="169" y="131"/>
                    </a:cubicBezTo>
                    <a:cubicBezTo>
                      <a:pt x="193" y="166"/>
                      <a:pt x="222" y="147"/>
                      <a:pt x="227" y="142"/>
                    </a:cubicBezTo>
                    <a:cubicBezTo>
                      <a:pt x="231" y="138"/>
                      <a:pt x="240" y="138"/>
                      <a:pt x="253" y="149"/>
                    </a:cubicBezTo>
                    <a:cubicBezTo>
                      <a:pt x="265" y="161"/>
                      <a:pt x="267" y="152"/>
                      <a:pt x="267" y="152"/>
                    </a:cubicBezTo>
                    <a:cubicBezTo>
                      <a:pt x="258" y="131"/>
                      <a:pt x="235" y="130"/>
                      <a:pt x="235" y="130"/>
                    </a:cubicBezTo>
                    <a:close/>
                  </a:path>
                </a:pathLst>
              </a:custGeom>
              <a:solidFill>
                <a:srgbClr val="C7000B"/>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C00000"/>
                  </a:solidFill>
                  <a:effectLst/>
                  <a:uLnTx/>
                  <a:uFillTx/>
                  <a:latin typeface="Calibri"/>
                  <a:ea typeface="微软雅黑"/>
                  <a:cs typeface="+mn-cs"/>
                </a:endParaRPr>
              </a:p>
            </p:txBody>
          </p:sp>
          <p:sp>
            <p:nvSpPr>
              <p:cNvPr id="51" name="Freeform 267"/>
              <p:cNvSpPr>
                <a:spLocks noEditPoints="1"/>
              </p:cNvSpPr>
              <p:nvPr/>
            </p:nvSpPr>
            <p:spPr bwMode="auto">
              <a:xfrm rot="18900000" flipV="1">
                <a:off x="6443777" y="3510698"/>
                <a:ext cx="743865" cy="463295"/>
              </a:xfrm>
              <a:custGeom>
                <a:avLst/>
                <a:gdLst>
                  <a:gd name="T0" fmla="*/ 133 w 267"/>
                  <a:gd name="T1" fmla="*/ 133 h 166"/>
                  <a:gd name="T2" fmla="*/ 119 w 267"/>
                  <a:gd name="T3" fmla="*/ 120 h 166"/>
                  <a:gd name="T4" fmla="*/ 121 w 267"/>
                  <a:gd name="T5" fmla="*/ 80 h 166"/>
                  <a:gd name="T6" fmla="*/ 133 w 267"/>
                  <a:gd name="T7" fmla="*/ 56 h 166"/>
                  <a:gd name="T8" fmla="*/ 146 w 267"/>
                  <a:gd name="T9" fmla="*/ 80 h 166"/>
                  <a:gd name="T10" fmla="*/ 148 w 267"/>
                  <a:gd name="T11" fmla="*/ 120 h 166"/>
                  <a:gd name="T12" fmla="*/ 133 w 267"/>
                  <a:gd name="T13" fmla="*/ 133 h 166"/>
                  <a:gd name="T14" fmla="*/ 111 w 267"/>
                  <a:gd name="T15" fmla="*/ 71 h 166"/>
                  <a:gd name="T16" fmla="*/ 86 w 267"/>
                  <a:gd name="T17" fmla="*/ 79 h 166"/>
                  <a:gd name="T18" fmla="*/ 93 w 267"/>
                  <a:gd name="T19" fmla="*/ 83 h 166"/>
                  <a:gd name="T20" fmla="*/ 105 w 267"/>
                  <a:gd name="T21" fmla="*/ 82 h 166"/>
                  <a:gd name="T22" fmla="*/ 80 w 267"/>
                  <a:gd name="T23" fmla="*/ 92 h 166"/>
                  <a:gd name="T24" fmla="*/ 103 w 267"/>
                  <a:gd name="T25" fmla="*/ 52 h 166"/>
                  <a:gd name="T26" fmla="*/ 109 w 267"/>
                  <a:gd name="T27" fmla="*/ 35 h 166"/>
                  <a:gd name="T28" fmla="*/ 133 w 267"/>
                  <a:gd name="T29" fmla="*/ 14 h 166"/>
                  <a:gd name="T30" fmla="*/ 158 w 267"/>
                  <a:gd name="T31" fmla="*/ 35 h 166"/>
                  <a:gd name="T32" fmla="*/ 164 w 267"/>
                  <a:gd name="T33" fmla="*/ 52 h 166"/>
                  <a:gd name="T34" fmla="*/ 187 w 267"/>
                  <a:gd name="T35" fmla="*/ 92 h 166"/>
                  <a:gd name="T36" fmla="*/ 162 w 267"/>
                  <a:gd name="T37" fmla="*/ 82 h 166"/>
                  <a:gd name="T38" fmla="*/ 174 w 267"/>
                  <a:gd name="T39" fmla="*/ 83 h 166"/>
                  <a:gd name="T40" fmla="*/ 181 w 267"/>
                  <a:gd name="T41" fmla="*/ 79 h 166"/>
                  <a:gd name="T42" fmla="*/ 156 w 267"/>
                  <a:gd name="T43" fmla="*/ 71 h 166"/>
                  <a:gd name="T44" fmla="*/ 133 w 267"/>
                  <a:gd name="T45" fmla="*/ 45 h 166"/>
                  <a:gd name="T46" fmla="*/ 111 w 267"/>
                  <a:gd name="T47" fmla="*/ 71 h 166"/>
                  <a:gd name="T48" fmla="*/ 235 w 267"/>
                  <a:gd name="T49" fmla="*/ 130 h 166"/>
                  <a:gd name="T50" fmla="*/ 222 w 267"/>
                  <a:gd name="T51" fmla="*/ 97 h 166"/>
                  <a:gd name="T52" fmla="*/ 193 w 267"/>
                  <a:gd name="T53" fmla="*/ 120 h 166"/>
                  <a:gd name="T54" fmla="*/ 207 w 267"/>
                  <a:gd name="T55" fmla="*/ 121 h 166"/>
                  <a:gd name="T56" fmla="*/ 215 w 267"/>
                  <a:gd name="T57" fmla="*/ 104 h 166"/>
                  <a:gd name="T58" fmla="*/ 207 w 267"/>
                  <a:gd name="T59" fmla="*/ 141 h 166"/>
                  <a:gd name="T60" fmla="*/ 176 w 267"/>
                  <a:gd name="T61" fmla="*/ 123 h 166"/>
                  <a:gd name="T62" fmla="*/ 155 w 267"/>
                  <a:gd name="T63" fmla="*/ 111 h 166"/>
                  <a:gd name="T64" fmla="*/ 153 w 267"/>
                  <a:gd name="T65" fmla="*/ 90 h 166"/>
                  <a:gd name="T66" fmla="*/ 204 w 267"/>
                  <a:gd name="T67" fmla="*/ 78 h 166"/>
                  <a:gd name="T68" fmla="*/ 171 w 267"/>
                  <a:gd name="T69" fmla="*/ 47 h 166"/>
                  <a:gd name="T70" fmla="*/ 161 w 267"/>
                  <a:gd name="T71" fmla="*/ 25 h 166"/>
                  <a:gd name="T72" fmla="*/ 133 w 267"/>
                  <a:gd name="T73" fmla="*/ 0 h 166"/>
                  <a:gd name="T74" fmla="*/ 105 w 267"/>
                  <a:gd name="T75" fmla="*/ 25 h 166"/>
                  <a:gd name="T76" fmla="*/ 96 w 267"/>
                  <a:gd name="T77" fmla="*/ 46 h 166"/>
                  <a:gd name="T78" fmla="*/ 63 w 267"/>
                  <a:gd name="T79" fmla="*/ 78 h 166"/>
                  <a:gd name="T80" fmla="*/ 114 w 267"/>
                  <a:gd name="T81" fmla="*/ 90 h 166"/>
                  <a:gd name="T82" fmla="*/ 112 w 267"/>
                  <a:gd name="T83" fmla="*/ 111 h 166"/>
                  <a:gd name="T84" fmla="*/ 90 w 267"/>
                  <a:gd name="T85" fmla="*/ 123 h 166"/>
                  <a:gd name="T86" fmla="*/ 60 w 267"/>
                  <a:gd name="T87" fmla="*/ 141 h 166"/>
                  <a:gd name="T88" fmla="*/ 52 w 267"/>
                  <a:gd name="T89" fmla="*/ 104 h 166"/>
                  <a:gd name="T90" fmla="*/ 60 w 267"/>
                  <a:gd name="T91" fmla="*/ 121 h 166"/>
                  <a:gd name="T92" fmla="*/ 74 w 267"/>
                  <a:gd name="T93" fmla="*/ 120 h 166"/>
                  <a:gd name="T94" fmla="*/ 45 w 267"/>
                  <a:gd name="T95" fmla="*/ 97 h 166"/>
                  <a:gd name="T96" fmla="*/ 32 w 267"/>
                  <a:gd name="T97" fmla="*/ 130 h 166"/>
                  <a:gd name="T98" fmla="*/ 0 w 267"/>
                  <a:gd name="T99" fmla="*/ 152 h 166"/>
                  <a:gd name="T100" fmla="*/ 14 w 267"/>
                  <a:gd name="T101" fmla="*/ 149 h 166"/>
                  <a:gd name="T102" fmla="*/ 40 w 267"/>
                  <a:gd name="T103" fmla="*/ 142 h 166"/>
                  <a:gd name="T104" fmla="*/ 98 w 267"/>
                  <a:gd name="T105" fmla="*/ 131 h 166"/>
                  <a:gd name="T106" fmla="*/ 112 w 267"/>
                  <a:gd name="T107" fmla="*/ 128 h 166"/>
                  <a:gd name="T108" fmla="*/ 133 w 267"/>
                  <a:gd name="T109" fmla="*/ 150 h 166"/>
                  <a:gd name="T110" fmla="*/ 155 w 267"/>
                  <a:gd name="T111" fmla="*/ 128 h 166"/>
                  <a:gd name="T112" fmla="*/ 169 w 267"/>
                  <a:gd name="T113" fmla="*/ 131 h 166"/>
                  <a:gd name="T114" fmla="*/ 227 w 267"/>
                  <a:gd name="T115" fmla="*/ 142 h 166"/>
                  <a:gd name="T116" fmla="*/ 253 w 267"/>
                  <a:gd name="T117" fmla="*/ 149 h 166"/>
                  <a:gd name="T118" fmla="*/ 267 w 267"/>
                  <a:gd name="T119" fmla="*/ 152 h 166"/>
                  <a:gd name="T120" fmla="*/ 235 w 267"/>
                  <a:gd name="T121" fmla="*/ 13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67" h="166">
                    <a:moveTo>
                      <a:pt x="133" y="133"/>
                    </a:moveTo>
                    <a:cubicBezTo>
                      <a:pt x="119" y="120"/>
                      <a:pt x="119" y="120"/>
                      <a:pt x="119" y="120"/>
                    </a:cubicBezTo>
                    <a:cubicBezTo>
                      <a:pt x="119" y="120"/>
                      <a:pt x="137" y="100"/>
                      <a:pt x="121" y="80"/>
                    </a:cubicBezTo>
                    <a:cubicBezTo>
                      <a:pt x="121" y="80"/>
                      <a:pt x="116" y="73"/>
                      <a:pt x="133" y="56"/>
                    </a:cubicBezTo>
                    <a:cubicBezTo>
                      <a:pt x="151" y="73"/>
                      <a:pt x="146" y="80"/>
                      <a:pt x="146" y="80"/>
                    </a:cubicBezTo>
                    <a:cubicBezTo>
                      <a:pt x="129" y="100"/>
                      <a:pt x="148" y="120"/>
                      <a:pt x="148" y="120"/>
                    </a:cubicBezTo>
                    <a:cubicBezTo>
                      <a:pt x="133" y="133"/>
                      <a:pt x="133" y="133"/>
                      <a:pt x="133" y="133"/>
                    </a:cubicBezTo>
                    <a:close/>
                    <a:moveTo>
                      <a:pt x="111" y="71"/>
                    </a:moveTo>
                    <a:cubicBezTo>
                      <a:pt x="111" y="71"/>
                      <a:pt x="96" y="59"/>
                      <a:pt x="86" y="79"/>
                    </a:cubicBezTo>
                    <a:cubicBezTo>
                      <a:pt x="86" y="79"/>
                      <a:pt x="89" y="87"/>
                      <a:pt x="93" y="83"/>
                    </a:cubicBezTo>
                    <a:cubicBezTo>
                      <a:pt x="96" y="80"/>
                      <a:pt x="100" y="76"/>
                      <a:pt x="105" y="82"/>
                    </a:cubicBezTo>
                    <a:cubicBezTo>
                      <a:pt x="109" y="88"/>
                      <a:pt x="92" y="103"/>
                      <a:pt x="80" y="92"/>
                    </a:cubicBezTo>
                    <a:cubicBezTo>
                      <a:pt x="69" y="81"/>
                      <a:pt x="72" y="56"/>
                      <a:pt x="103" y="52"/>
                    </a:cubicBezTo>
                    <a:cubicBezTo>
                      <a:pt x="103" y="52"/>
                      <a:pt x="101" y="41"/>
                      <a:pt x="109" y="35"/>
                    </a:cubicBezTo>
                    <a:cubicBezTo>
                      <a:pt x="116" y="28"/>
                      <a:pt x="132" y="15"/>
                      <a:pt x="133" y="14"/>
                    </a:cubicBezTo>
                    <a:cubicBezTo>
                      <a:pt x="135" y="15"/>
                      <a:pt x="151" y="29"/>
                      <a:pt x="158" y="35"/>
                    </a:cubicBezTo>
                    <a:cubicBezTo>
                      <a:pt x="166" y="41"/>
                      <a:pt x="164" y="52"/>
                      <a:pt x="164" y="52"/>
                    </a:cubicBezTo>
                    <a:cubicBezTo>
                      <a:pt x="194" y="56"/>
                      <a:pt x="198" y="81"/>
                      <a:pt x="187" y="92"/>
                    </a:cubicBezTo>
                    <a:cubicBezTo>
                      <a:pt x="175" y="103"/>
                      <a:pt x="158" y="88"/>
                      <a:pt x="162" y="82"/>
                    </a:cubicBezTo>
                    <a:cubicBezTo>
                      <a:pt x="167" y="76"/>
                      <a:pt x="171" y="80"/>
                      <a:pt x="174" y="83"/>
                    </a:cubicBezTo>
                    <a:cubicBezTo>
                      <a:pt x="178" y="87"/>
                      <a:pt x="181" y="79"/>
                      <a:pt x="181" y="79"/>
                    </a:cubicBezTo>
                    <a:cubicBezTo>
                      <a:pt x="171" y="59"/>
                      <a:pt x="156" y="71"/>
                      <a:pt x="156" y="71"/>
                    </a:cubicBezTo>
                    <a:cubicBezTo>
                      <a:pt x="152" y="52"/>
                      <a:pt x="135" y="46"/>
                      <a:pt x="133" y="45"/>
                    </a:cubicBezTo>
                    <a:cubicBezTo>
                      <a:pt x="133" y="45"/>
                      <a:pt x="116" y="51"/>
                      <a:pt x="111" y="71"/>
                    </a:cubicBezTo>
                    <a:close/>
                    <a:moveTo>
                      <a:pt x="235" y="130"/>
                    </a:moveTo>
                    <a:cubicBezTo>
                      <a:pt x="235" y="130"/>
                      <a:pt x="242" y="111"/>
                      <a:pt x="222" y="97"/>
                    </a:cubicBezTo>
                    <a:cubicBezTo>
                      <a:pt x="199" y="86"/>
                      <a:pt x="185" y="110"/>
                      <a:pt x="193" y="120"/>
                    </a:cubicBezTo>
                    <a:cubicBezTo>
                      <a:pt x="201" y="130"/>
                      <a:pt x="207" y="121"/>
                      <a:pt x="207" y="121"/>
                    </a:cubicBezTo>
                    <a:cubicBezTo>
                      <a:pt x="197" y="113"/>
                      <a:pt x="201" y="99"/>
                      <a:pt x="215" y="104"/>
                    </a:cubicBezTo>
                    <a:cubicBezTo>
                      <a:pt x="230" y="113"/>
                      <a:pt x="230" y="138"/>
                      <a:pt x="207" y="141"/>
                    </a:cubicBezTo>
                    <a:cubicBezTo>
                      <a:pt x="183" y="145"/>
                      <a:pt x="176" y="123"/>
                      <a:pt x="176" y="123"/>
                    </a:cubicBezTo>
                    <a:cubicBezTo>
                      <a:pt x="176" y="123"/>
                      <a:pt x="165" y="122"/>
                      <a:pt x="155" y="111"/>
                    </a:cubicBezTo>
                    <a:cubicBezTo>
                      <a:pt x="144" y="98"/>
                      <a:pt x="153" y="90"/>
                      <a:pt x="153" y="90"/>
                    </a:cubicBezTo>
                    <a:cubicBezTo>
                      <a:pt x="168" y="115"/>
                      <a:pt x="200" y="107"/>
                      <a:pt x="204" y="78"/>
                    </a:cubicBezTo>
                    <a:cubicBezTo>
                      <a:pt x="201" y="47"/>
                      <a:pt x="171" y="47"/>
                      <a:pt x="171" y="47"/>
                    </a:cubicBezTo>
                    <a:cubicBezTo>
                      <a:pt x="171" y="47"/>
                      <a:pt x="174" y="35"/>
                      <a:pt x="161" y="25"/>
                    </a:cubicBezTo>
                    <a:cubicBezTo>
                      <a:pt x="147" y="13"/>
                      <a:pt x="137" y="3"/>
                      <a:pt x="133" y="0"/>
                    </a:cubicBezTo>
                    <a:cubicBezTo>
                      <a:pt x="133" y="0"/>
                      <a:pt x="120" y="13"/>
                      <a:pt x="105" y="25"/>
                    </a:cubicBezTo>
                    <a:cubicBezTo>
                      <a:pt x="93" y="35"/>
                      <a:pt x="96" y="46"/>
                      <a:pt x="96" y="46"/>
                    </a:cubicBezTo>
                    <a:cubicBezTo>
                      <a:pt x="96" y="46"/>
                      <a:pt x="65" y="47"/>
                      <a:pt x="63" y="78"/>
                    </a:cubicBezTo>
                    <a:cubicBezTo>
                      <a:pt x="66" y="107"/>
                      <a:pt x="99" y="115"/>
                      <a:pt x="114" y="90"/>
                    </a:cubicBezTo>
                    <a:cubicBezTo>
                      <a:pt x="114" y="90"/>
                      <a:pt x="123" y="98"/>
                      <a:pt x="112" y="111"/>
                    </a:cubicBezTo>
                    <a:cubicBezTo>
                      <a:pt x="102" y="122"/>
                      <a:pt x="90" y="123"/>
                      <a:pt x="90" y="123"/>
                    </a:cubicBezTo>
                    <a:cubicBezTo>
                      <a:pt x="90" y="123"/>
                      <a:pt x="83" y="145"/>
                      <a:pt x="60" y="141"/>
                    </a:cubicBezTo>
                    <a:cubicBezTo>
                      <a:pt x="36" y="138"/>
                      <a:pt x="36" y="113"/>
                      <a:pt x="52" y="104"/>
                    </a:cubicBezTo>
                    <a:cubicBezTo>
                      <a:pt x="66" y="99"/>
                      <a:pt x="70" y="113"/>
                      <a:pt x="60" y="121"/>
                    </a:cubicBezTo>
                    <a:cubicBezTo>
                      <a:pt x="60" y="121"/>
                      <a:pt x="66" y="130"/>
                      <a:pt x="74" y="120"/>
                    </a:cubicBezTo>
                    <a:cubicBezTo>
                      <a:pt x="82" y="110"/>
                      <a:pt x="68" y="86"/>
                      <a:pt x="45" y="97"/>
                    </a:cubicBezTo>
                    <a:cubicBezTo>
                      <a:pt x="24" y="111"/>
                      <a:pt x="32" y="130"/>
                      <a:pt x="32" y="130"/>
                    </a:cubicBezTo>
                    <a:cubicBezTo>
                      <a:pt x="32" y="130"/>
                      <a:pt x="9" y="131"/>
                      <a:pt x="0" y="152"/>
                    </a:cubicBezTo>
                    <a:cubicBezTo>
                      <a:pt x="0" y="152"/>
                      <a:pt x="2" y="161"/>
                      <a:pt x="14" y="149"/>
                    </a:cubicBezTo>
                    <a:cubicBezTo>
                      <a:pt x="27" y="138"/>
                      <a:pt x="35" y="138"/>
                      <a:pt x="40" y="142"/>
                    </a:cubicBezTo>
                    <a:cubicBezTo>
                      <a:pt x="45" y="147"/>
                      <a:pt x="74" y="166"/>
                      <a:pt x="98" y="131"/>
                    </a:cubicBezTo>
                    <a:cubicBezTo>
                      <a:pt x="98" y="131"/>
                      <a:pt x="108" y="123"/>
                      <a:pt x="112" y="128"/>
                    </a:cubicBezTo>
                    <a:cubicBezTo>
                      <a:pt x="116" y="133"/>
                      <a:pt x="131" y="148"/>
                      <a:pt x="133" y="150"/>
                    </a:cubicBezTo>
                    <a:cubicBezTo>
                      <a:pt x="133" y="150"/>
                      <a:pt x="151" y="133"/>
                      <a:pt x="155" y="128"/>
                    </a:cubicBezTo>
                    <a:cubicBezTo>
                      <a:pt x="159" y="123"/>
                      <a:pt x="169" y="131"/>
                      <a:pt x="169" y="131"/>
                    </a:cubicBezTo>
                    <a:cubicBezTo>
                      <a:pt x="193" y="166"/>
                      <a:pt x="222" y="147"/>
                      <a:pt x="227" y="142"/>
                    </a:cubicBezTo>
                    <a:cubicBezTo>
                      <a:pt x="231" y="138"/>
                      <a:pt x="240" y="138"/>
                      <a:pt x="253" y="149"/>
                    </a:cubicBezTo>
                    <a:cubicBezTo>
                      <a:pt x="265" y="161"/>
                      <a:pt x="267" y="152"/>
                      <a:pt x="267" y="152"/>
                    </a:cubicBezTo>
                    <a:cubicBezTo>
                      <a:pt x="258" y="131"/>
                      <a:pt x="235" y="130"/>
                      <a:pt x="235" y="130"/>
                    </a:cubicBezTo>
                    <a:close/>
                  </a:path>
                </a:pathLst>
              </a:custGeom>
              <a:solidFill>
                <a:srgbClr val="C7000B"/>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C00000"/>
                  </a:solidFill>
                  <a:effectLst/>
                  <a:uLnTx/>
                  <a:uFillTx/>
                  <a:latin typeface="Calibri"/>
                  <a:ea typeface="微软雅黑"/>
                  <a:cs typeface="+mn-cs"/>
                </a:endParaRPr>
              </a:p>
            </p:txBody>
          </p:sp>
        </p:grpSp>
      </p:grpSp>
      <p:sp>
        <p:nvSpPr>
          <p:cNvPr id="5" name="矩形 4"/>
          <p:cNvSpPr/>
          <p:nvPr/>
        </p:nvSpPr>
        <p:spPr>
          <a:xfrm>
            <a:off x="5099417" y="2689752"/>
            <a:ext cx="1993167" cy="830997"/>
          </a:xfrm>
          <a:prstGeom prst="rect">
            <a:avLst/>
          </a:prstGeom>
          <a:noFill/>
          <a:ln w="9525">
            <a:noFill/>
            <a:miter lim="800000"/>
            <a:headEnd/>
            <a:tailEnd/>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CC0000"/>
                </a:solidFill>
                <a:effectLst/>
                <a:uLnTx/>
                <a:uFillTx/>
                <a:latin typeface="迷你简剪纸" panose="03000509000000000000" pitchFamily="65" charset="-122"/>
                <a:ea typeface="迷你简剪纸" panose="03000509000000000000" pitchFamily="65" charset="-122"/>
                <a:cs typeface="+mn-cs"/>
              </a:rPr>
              <a:t>年度</a:t>
            </a:r>
            <a:endParaRPr kumimoji="0" lang="en-US" altLang="zh-CN" sz="2400" b="0" i="0" u="none" strike="noStrike" kern="1200" cap="none" spc="0" normalizeH="0" baseline="0" noProof="0" dirty="0">
              <a:ln>
                <a:noFill/>
              </a:ln>
              <a:solidFill>
                <a:srgbClr val="CC0000"/>
              </a:solidFill>
              <a:effectLst/>
              <a:uLnTx/>
              <a:uFillTx/>
              <a:latin typeface="迷你简剪纸" panose="03000509000000000000" pitchFamily="65" charset="-122"/>
              <a:ea typeface="迷你简剪纸" panose="03000509000000000000" pitchFamily="65" charset="-122"/>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CC0000"/>
                </a:solidFill>
                <a:effectLst/>
                <a:uLnTx/>
                <a:uFillTx/>
                <a:latin typeface="迷你简剪纸" panose="03000509000000000000" pitchFamily="65" charset="-122"/>
                <a:ea typeface="迷你简剪纸" panose="03000509000000000000" pitchFamily="65" charset="-122"/>
                <a:cs typeface="+mn-cs"/>
              </a:rPr>
              <a:t>工作概述</a:t>
            </a:r>
          </a:p>
        </p:txBody>
      </p:sp>
    </p:spTree>
    <p:extLst>
      <p:ext uri="{BB962C8B-B14F-4D97-AF65-F5344CB8AC3E}">
        <p14:creationId xmlns:p14="http://schemas.microsoft.com/office/powerpoint/2010/main" val="3737370293"/>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wipe(left)">
                                      <p:cBhvr>
                                        <p:cTn id="7" dur="500"/>
                                        <p:tgtEl>
                                          <p:spTgt spid="46"/>
                                        </p:tgtEl>
                                      </p:cBhvr>
                                    </p:animEffect>
                                  </p:childTnLst>
                                </p:cTn>
                              </p:par>
                            </p:childTnLst>
                          </p:cTn>
                        </p:par>
                        <p:par>
                          <p:cTn id="8" fill="hold">
                            <p:stCondLst>
                              <p:cond delay="500"/>
                            </p:stCondLst>
                            <p:childTnLst>
                              <p:par>
                                <p:cTn id="9" presetID="49" presetClass="entr" presetSubtype="0" decel="100000" fill="hold" nodeType="afterEffect">
                                  <p:stCondLst>
                                    <p:cond delay="0"/>
                                  </p:stCondLst>
                                  <p:childTnLst>
                                    <p:set>
                                      <p:cBhvr>
                                        <p:cTn id="10" dur="1" fill="hold">
                                          <p:stCondLst>
                                            <p:cond delay="0"/>
                                          </p:stCondLst>
                                        </p:cTn>
                                        <p:tgtEl>
                                          <p:spTgt spid="23"/>
                                        </p:tgtEl>
                                        <p:attrNameLst>
                                          <p:attrName>style.visibility</p:attrName>
                                        </p:attrNameLst>
                                      </p:cBhvr>
                                      <p:to>
                                        <p:strVal val="visible"/>
                                      </p:to>
                                    </p:set>
                                    <p:anim calcmode="lin" valueType="num">
                                      <p:cBhvr>
                                        <p:cTn id="11" dur="500" fill="hold"/>
                                        <p:tgtEl>
                                          <p:spTgt spid="23"/>
                                        </p:tgtEl>
                                        <p:attrNameLst>
                                          <p:attrName>ppt_w</p:attrName>
                                        </p:attrNameLst>
                                      </p:cBhvr>
                                      <p:tavLst>
                                        <p:tav tm="0">
                                          <p:val>
                                            <p:fltVal val="0"/>
                                          </p:val>
                                        </p:tav>
                                        <p:tav tm="100000">
                                          <p:val>
                                            <p:strVal val="#ppt_w"/>
                                          </p:val>
                                        </p:tav>
                                      </p:tavLst>
                                    </p:anim>
                                    <p:anim calcmode="lin" valueType="num">
                                      <p:cBhvr>
                                        <p:cTn id="12" dur="500" fill="hold"/>
                                        <p:tgtEl>
                                          <p:spTgt spid="23"/>
                                        </p:tgtEl>
                                        <p:attrNameLst>
                                          <p:attrName>ppt_h</p:attrName>
                                        </p:attrNameLst>
                                      </p:cBhvr>
                                      <p:tavLst>
                                        <p:tav tm="0">
                                          <p:val>
                                            <p:fltVal val="0"/>
                                          </p:val>
                                        </p:tav>
                                        <p:tav tm="100000">
                                          <p:val>
                                            <p:strVal val="#ppt_h"/>
                                          </p:val>
                                        </p:tav>
                                      </p:tavLst>
                                    </p:anim>
                                    <p:anim calcmode="lin" valueType="num">
                                      <p:cBhvr>
                                        <p:cTn id="13" dur="500" fill="hold"/>
                                        <p:tgtEl>
                                          <p:spTgt spid="23"/>
                                        </p:tgtEl>
                                        <p:attrNameLst>
                                          <p:attrName>style.rotation</p:attrName>
                                        </p:attrNameLst>
                                      </p:cBhvr>
                                      <p:tavLst>
                                        <p:tav tm="0">
                                          <p:val>
                                            <p:fltVal val="360"/>
                                          </p:val>
                                        </p:tav>
                                        <p:tav tm="100000">
                                          <p:val>
                                            <p:fltVal val="0"/>
                                          </p:val>
                                        </p:tav>
                                      </p:tavLst>
                                    </p:anim>
                                    <p:animEffect transition="in" filter="fade">
                                      <p:cBhvr>
                                        <p:cTn id="14" dur="500"/>
                                        <p:tgtEl>
                                          <p:spTgt spid="23"/>
                                        </p:tgtEl>
                                      </p:cBhvr>
                                    </p:animEffect>
                                  </p:childTnLst>
                                </p:cTn>
                              </p:par>
                              <p:par>
                                <p:cTn id="15" presetID="49" presetClass="entr" presetSubtype="0" decel="100000" fill="hold" nodeType="withEffect">
                                  <p:stCondLst>
                                    <p:cond delay="0"/>
                                  </p:stCondLst>
                                  <p:childTnLst>
                                    <p:set>
                                      <p:cBhvr>
                                        <p:cTn id="16" dur="1" fill="hold">
                                          <p:stCondLst>
                                            <p:cond delay="0"/>
                                          </p:stCondLst>
                                        </p:cTn>
                                        <p:tgtEl>
                                          <p:spTgt spid="33"/>
                                        </p:tgtEl>
                                        <p:attrNameLst>
                                          <p:attrName>style.visibility</p:attrName>
                                        </p:attrNameLst>
                                      </p:cBhvr>
                                      <p:to>
                                        <p:strVal val="visible"/>
                                      </p:to>
                                    </p:set>
                                    <p:anim calcmode="lin" valueType="num">
                                      <p:cBhvr>
                                        <p:cTn id="17" dur="500" fill="hold"/>
                                        <p:tgtEl>
                                          <p:spTgt spid="33"/>
                                        </p:tgtEl>
                                        <p:attrNameLst>
                                          <p:attrName>ppt_w</p:attrName>
                                        </p:attrNameLst>
                                      </p:cBhvr>
                                      <p:tavLst>
                                        <p:tav tm="0">
                                          <p:val>
                                            <p:fltVal val="0"/>
                                          </p:val>
                                        </p:tav>
                                        <p:tav tm="100000">
                                          <p:val>
                                            <p:strVal val="#ppt_w"/>
                                          </p:val>
                                        </p:tav>
                                      </p:tavLst>
                                    </p:anim>
                                    <p:anim calcmode="lin" valueType="num">
                                      <p:cBhvr>
                                        <p:cTn id="18" dur="500" fill="hold"/>
                                        <p:tgtEl>
                                          <p:spTgt spid="33"/>
                                        </p:tgtEl>
                                        <p:attrNameLst>
                                          <p:attrName>ppt_h</p:attrName>
                                        </p:attrNameLst>
                                      </p:cBhvr>
                                      <p:tavLst>
                                        <p:tav tm="0">
                                          <p:val>
                                            <p:fltVal val="0"/>
                                          </p:val>
                                        </p:tav>
                                        <p:tav tm="100000">
                                          <p:val>
                                            <p:strVal val="#ppt_h"/>
                                          </p:val>
                                        </p:tav>
                                      </p:tavLst>
                                    </p:anim>
                                    <p:anim calcmode="lin" valueType="num">
                                      <p:cBhvr>
                                        <p:cTn id="19" dur="500" fill="hold"/>
                                        <p:tgtEl>
                                          <p:spTgt spid="33"/>
                                        </p:tgtEl>
                                        <p:attrNameLst>
                                          <p:attrName>style.rotation</p:attrName>
                                        </p:attrNameLst>
                                      </p:cBhvr>
                                      <p:tavLst>
                                        <p:tav tm="0">
                                          <p:val>
                                            <p:fltVal val="360"/>
                                          </p:val>
                                        </p:tav>
                                        <p:tav tm="100000">
                                          <p:val>
                                            <p:fltVal val="0"/>
                                          </p:val>
                                        </p:tav>
                                      </p:tavLst>
                                    </p:anim>
                                    <p:animEffect transition="in" filter="fade">
                                      <p:cBhvr>
                                        <p:cTn id="20" dur="500"/>
                                        <p:tgtEl>
                                          <p:spTgt spid="33"/>
                                        </p:tgtEl>
                                      </p:cBhvr>
                                    </p:animEffect>
                                  </p:childTnLst>
                                </p:cTn>
                              </p:par>
                            </p:childTnLst>
                          </p:cTn>
                        </p:par>
                        <p:par>
                          <p:cTn id="21" fill="hold">
                            <p:stCondLst>
                              <p:cond delay="1000"/>
                            </p:stCondLst>
                            <p:childTnLst>
                              <p:par>
                                <p:cTn id="22" presetID="8" presetClass="entr" presetSubtype="16" fill="hold" grpId="0" nodeType="afterEffect">
                                  <p:stCondLst>
                                    <p:cond delay="0"/>
                                  </p:stCondLst>
                                  <p:childTnLst>
                                    <p:set>
                                      <p:cBhvr>
                                        <p:cTn id="23" dur="1" fill="hold">
                                          <p:stCondLst>
                                            <p:cond delay="0"/>
                                          </p:stCondLst>
                                        </p:cTn>
                                        <p:tgtEl>
                                          <p:spTgt spid="481325"/>
                                        </p:tgtEl>
                                        <p:attrNameLst>
                                          <p:attrName>style.visibility</p:attrName>
                                        </p:attrNameLst>
                                      </p:cBhvr>
                                      <p:to>
                                        <p:strVal val="visible"/>
                                      </p:to>
                                    </p:set>
                                    <p:animEffect transition="in" filter="diamond(in)">
                                      <p:cBhvr>
                                        <p:cTn id="24" dur="500"/>
                                        <p:tgtEl>
                                          <p:spTgt spid="481325"/>
                                        </p:tgtEl>
                                      </p:cBhvr>
                                    </p:animEffect>
                                  </p:childTnLst>
                                </p:cTn>
                              </p:par>
                            </p:childTnLst>
                          </p:cTn>
                        </p:par>
                        <p:par>
                          <p:cTn id="25" fill="hold" nodeType="afterGroup">
                            <p:stCondLst>
                              <p:cond delay="1500"/>
                            </p:stCondLst>
                            <p:childTnLst>
                              <p:par>
                                <p:cTn id="26" presetID="8" presetClass="entr" presetSubtype="16" fill="hold" grpId="0" nodeType="afterEffect">
                                  <p:stCondLst>
                                    <p:cond delay="0"/>
                                  </p:stCondLst>
                                  <p:childTnLst>
                                    <p:set>
                                      <p:cBhvr>
                                        <p:cTn id="27" dur="1" fill="hold">
                                          <p:stCondLst>
                                            <p:cond delay="0"/>
                                          </p:stCondLst>
                                        </p:cTn>
                                        <p:tgtEl>
                                          <p:spTgt spid="481326"/>
                                        </p:tgtEl>
                                        <p:attrNameLst>
                                          <p:attrName>style.visibility</p:attrName>
                                        </p:attrNameLst>
                                      </p:cBhvr>
                                      <p:to>
                                        <p:strVal val="visible"/>
                                      </p:to>
                                    </p:set>
                                    <p:animEffect transition="in" filter="diamond(in)">
                                      <p:cBhvr>
                                        <p:cTn id="28" dur="500"/>
                                        <p:tgtEl>
                                          <p:spTgt spid="481326"/>
                                        </p:tgtEl>
                                      </p:cBhvr>
                                    </p:animEffect>
                                  </p:childTnLst>
                                </p:cTn>
                              </p:par>
                            </p:childTnLst>
                          </p:cTn>
                        </p:par>
                        <p:par>
                          <p:cTn id="29" fill="hold" nodeType="afterGroup">
                            <p:stCondLst>
                              <p:cond delay="2000"/>
                            </p:stCondLst>
                            <p:childTnLst>
                              <p:par>
                                <p:cTn id="30" presetID="12" presetClass="entr" presetSubtype="8" fill="hold" grpId="0" nodeType="after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slide(fromLeft)">
                                      <p:cBhvr>
                                        <p:cTn id="32" dur="500"/>
                                        <p:tgtEl>
                                          <p:spTgt spid="3"/>
                                        </p:tgtEl>
                                      </p:cBhvr>
                                    </p:animEffect>
                                  </p:childTnLst>
                                </p:cTn>
                              </p:par>
                              <p:par>
                                <p:cTn id="33" presetID="12" presetClass="entr" presetSubtype="2" fill="hold" grpId="0" nodeType="withEffect">
                                  <p:stCondLst>
                                    <p:cond delay="0"/>
                                  </p:stCondLst>
                                  <p:childTnLst>
                                    <p:set>
                                      <p:cBhvr>
                                        <p:cTn id="34" dur="1" fill="hold">
                                          <p:stCondLst>
                                            <p:cond delay="0"/>
                                          </p:stCondLst>
                                        </p:cTn>
                                        <p:tgtEl>
                                          <p:spTgt spid="4"/>
                                        </p:tgtEl>
                                        <p:attrNameLst>
                                          <p:attrName>style.visibility</p:attrName>
                                        </p:attrNameLst>
                                      </p:cBhvr>
                                      <p:to>
                                        <p:strVal val="visible"/>
                                      </p:to>
                                    </p:set>
                                    <p:animEffect transition="in" filter="slide(fromRight)">
                                      <p:cBhvr>
                                        <p:cTn id="35" dur="500"/>
                                        <p:tgtEl>
                                          <p:spTgt spid="4"/>
                                        </p:tgtEl>
                                      </p:cBhvr>
                                    </p:animEffect>
                                  </p:childTnLst>
                                </p:cTn>
                              </p:par>
                            </p:childTnLst>
                          </p:cTn>
                        </p:par>
                        <p:par>
                          <p:cTn id="36" fill="hold">
                            <p:stCondLst>
                              <p:cond delay="2500"/>
                            </p:stCondLst>
                            <p:childTnLst>
                              <p:par>
                                <p:cTn id="37" presetID="53" presetClass="entr" presetSubtype="16" fill="hold" nodeType="afterEffect">
                                  <p:stCondLst>
                                    <p:cond delay="0"/>
                                  </p:stCondLst>
                                  <p:childTnLst>
                                    <p:set>
                                      <p:cBhvr>
                                        <p:cTn id="38" dur="1" fill="hold">
                                          <p:stCondLst>
                                            <p:cond delay="0"/>
                                          </p:stCondLst>
                                        </p:cTn>
                                        <p:tgtEl>
                                          <p:spTgt spid="6"/>
                                        </p:tgtEl>
                                        <p:attrNameLst>
                                          <p:attrName>style.visibility</p:attrName>
                                        </p:attrNameLst>
                                      </p:cBhvr>
                                      <p:to>
                                        <p:strVal val="visible"/>
                                      </p:to>
                                    </p:set>
                                    <p:anim calcmode="lin" valueType="num">
                                      <p:cBhvr>
                                        <p:cTn id="39" dur="500" fill="hold"/>
                                        <p:tgtEl>
                                          <p:spTgt spid="6"/>
                                        </p:tgtEl>
                                        <p:attrNameLst>
                                          <p:attrName>ppt_w</p:attrName>
                                        </p:attrNameLst>
                                      </p:cBhvr>
                                      <p:tavLst>
                                        <p:tav tm="0">
                                          <p:val>
                                            <p:fltVal val="0"/>
                                          </p:val>
                                        </p:tav>
                                        <p:tav tm="100000">
                                          <p:val>
                                            <p:strVal val="#ppt_w"/>
                                          </p:val>
                                        </p:tav>
                                      </p:tavLst>
                                    </p:anim>
                                    <p:anim calcmode="lin" valueType="num">
                                      <p:cBhvr>
                                        <p:cTn id="40" dur="500" fill="hold"/>
                                        <p:tgtEl>
                                          <p:spTgt spid="6"/>
                                        </p:tgtEl>
                                        <p:attrNameLst>
                                          <p:attrName>ppt_h</p:attrName>
                                        </p:attrNameLst>
                                      </p:cBhvr>
                                      <p:tavLst>
                                        <p:tav tm="0">
                                          <p:val>
                                            <p:fltVal val="0"/>
                                          </p:val>
                                        </p:tav>
                                        <p:tav tm="100000">
                                          <p:val>
                                            <p:strVal val="#ppt_h"/>
                                          </p:val>
                                        </p:tav>
                                      </p:tavLst>
                                    </p:anim>
                                    <p:animEffect transition="in" filter="fade">
                                      <p:cBhvr>
                                        <p:cTn id="41" dur="500"/>
                                        <p:tgtEl>
                                          <p:spTgt spid="6"/>
                                        </p:tgtEl>
                                      </p:cBhvr>
                                    </p:animEffect>
                                  </p:childTnLst>
                                </p:cTn>
                              </p:par>
                            </p:childTnLst>
                          </p:cTn>
                        </p:par>
                        <p:par>
                          <p:cTn id="42" fill="hold" nodeType="afterGroup">
                            <p:stCondLst>
                              <p:cond delay="3000"/>
                            </p:stCondLst>
                            <p:childTnLst>
                              <p:par>
                                <p:cTn id="43" presetID="8" presetClass="entr" presetSubtype="16" fill="hold" grpId="0" nodeType="afterEffect">
                                  <p:stCondLst>
                                    <p:cond delay="0"/>
                                  </p:stCondLst>
                                  <p:childTnLst>
                                    <p:set>
                                      <p:cBhvr>
                                        <p:cTn id="44" dur="1" fill="hold">
                                          <p:stCondLst>
                                            <p:cond delay="0"/>
                                          </p:stCondLst>
                                        </p:cTn>
                                        <p:tgtEl>
                                          <p:spTgt spid="5"/>
                                        </p:tgtEl>
                                        <p:attrNameLst>
                                          <p:attrName>style.visibility</p:attrName>
                                        </p:attrNameLst>
                                      </p:cBhvr>
                                      <p:to>
                                        <p:strVal val="visible"/>
                                      </p:to>
                                    </p:set>
                                    <p:animEffect transition="in" filter="diamond(in)">
                                      <p:cBhvr>
                                        <p:cTn id="45" dur="500"/>
                                        <p:tgtEl>
                                          <p:spTgt spid="5"/>
                                        </p:tgtEl>
                                      </p:cBhvr>
                                    </p:animEffect>
                                  </p:childTnLst>
                                </p:cTn>
                              </p:par>
                            </p:childTnLst>
                          </p:cTn>
                        </p:par>
                        <p:par>
                          <p:cTn id="46" fill="hold">
                            <p:stCondLst>
                              <p:cond delay="3500"/>
                            </p:stCondLst>
                            <p:childTnLst>
                              <p:par>
                                <p:cTn id="47" presetID="47" presetClass="entr" presetSubtype="0" fill="hold" grpId="0" nodeType="afterEffect">
                                  <p:stCondLst>
                                    <p:cond delay="0"/>
                                  </p:stCondLst>
                                  <p:childTnLst>
                                    <p:set>
                                      <p:cBhvr>
                                        <p:cTn id="48" dur="1" fill="hold">
                                          <p:stCondLst>
                                            <p:cond delay="0"/>
                                          </p:stCondLst>
                                        </p:cTn>
                                        <p:tgtEl>
                                          <p:spTgt spid="8"/>
                                        </p:tgtEl>
                                        <p:attrNameLst>
                                          <p:attrName>style.visibility</p:attrName>
                                        </p:attrNameLst>
                                      </p:cBhvr>
                                      <p:to>
                                        <p:strVal val="visible"/>
                                      </p:to>
                                    </p:set>
                                    <p:animEffect transition="in" filter="fade">
                                      <p:cBhvr>
                                        <p:cTn id="49" dur="1000"/>
                                        <p:tgtEl>
                                          <p:spTgt spid="8"/>
                                        </p:tgtEl>
                                      </p:cBhvr>
                                    </p:animEffect>
                                    <p:anim calcmode="lin" valueType="num">
                                      <p:cBhvr>
                                        <p:cTn id="50" dur="1000" fill="hold"/>
                                        <p:tgtEl>
                                          <p:spTgt spid="8"/>
                                        </p:tgtEl>
                                        <p:attrNameLst>
                                          <p:attrName>ppt_x</p:attrName>
                                        </p:attrNameLst>
                                      </p:cBhvr>
                                      <p:tavLst>
                                        <p:tav tm="0">
                                          <p:val>
                                            <p:strVal val="#ppt_x"/>
                                          </p:val>
                                        </p:tav>
                                        <p:tav tm="100000">
                                          <p:val>
                                            <p:strVal val="#ppt_x"/>
                                          </p:val>
                                        </p:tav>
                                      </p:tavLst>
                                    </p:anim>
                                    <p:anim calcmode="lin" valueType="num">
                                      <p:cBhvr>
                                        <p:cTn id="51" dur="1000" fill="hold"/>
                                        <p:tgtEl>
                                          <p:spTgt spid="8"/>
                                        </p:tgtEl>
                                        <p:attrNameLst>
                                          <p:attrName>ppt_y</p:attrName>
                                        </p:attrNameLst>
                                      </p:cBhvr>
                                      <p:tavLst>
                                        <p:tav tm="0">
                                          <p:val>
                                            <p:strVal val="#ppt_y-.1"/>
                                          </p:val>
                                        </p:tav>
                                        <p:tav tm="100000">
                                          <p:val>
                                            <p:strVal val="#ppt_y"/>
                                          </p:val>
                                        </p:tav>
                                      </p:tavLst>
                                    </p:anim>
                                  </p:childTnLst>
                                </p:cTn>
                              </p:par>
                            </p:childTnLst>
                          </p:cTn>
                        </p:par>
                        <p:par>
                          <p:cTn id="52" fill="hold" nodeType="afterGroup">
                            <p:stCondLst>
                              <p:cond delay="4500"/>
                            </p:stCondLst>
                            <p:childTnLst>
                              <p:par>
                                <p:cTn id="53" presetID="8" presetClass="entr" presetSubtype="16" fill="hold" grpId="0" nodeType="afterEffect">
                                  <p:stCondLst>
                                    <p:cond delay="0"/>
                                  </p:stCondLst>
                                  <p:childTnLst>
                                    <p:set>
                                      <p:cBhvr>
                                        <p:cTn id="54" dur="1" fill="hold">
                                          <p:stCondLst>
                                            <p:cond delay="0"/>
                                          </p:stCondLst>
                                        </p:cTn>
                                        <p:tgtEl>
                                          <p:spTgt spid="11"/>
                                        </p:tgtEl>
                                        <p:attrNameLst>
                                          <p:attrName>style.visibility</p:attrName>
                                        </p:attrNameLst>
                                      </p:cBhvr>
                                      <p:to>
                                        <p:strVal val="visible"/>
                                      </p:to>
                                    </p:set>
                                    <p:animEffect transition="in" filter="diamond(in)">
                                      <p:cBhvr>
                                        <p:cTn id="55" dur="500"/>
                                        <p:tgtEl>
                                          <p:spTgt spid="11"/>
                                        </p:tgtEl>
                                      </p:cBhvr>
                                    </p:animEffect>
                                  </p:childTnLst>
                                </p:cTn>
                              </p:par>
                              <p:par>
                                <p:cTn id="56" presetID="8" presetClass="entr" presetSubtype="16" fill="hold" grpId="0" nodeType="withEffect">
                                  <p:stCondLst>
                                    <p:cond delay="0"/>
                                  </p:stCondLst>
                                  <p:childTnLst>
                                    <p:set>
                                      <p:cBhvr>
                                        <p:cTn id="57" dur="1" fill="hold">
                                          <p:stCondLst>
                                            <p:cond delay="0"/>
                                          </p:stCondLst>
                                        </p:cTn>
                                        <p:tgtEl>
                                          <p:spTgt spid="9"/>
                                        </p:tgtEl>
                                        <p:attrNameLst>
                                          <p:attrName>style.visibility</p:attrName>
                                        </p:attrNameLst>
                                      </p:cBhvr>
                                      <p:to>
                                        <p:strVal val="visible"/>
                                      </p:to>
                                    </p:set>
                                    <p:animEffect transition="in" filter="diamond(in)">
                                      <p:cBhvr>
                                        <p:cTn id="58" dur="500"/>
                                        <p:tgtEl>
                                          <p:spTgt spid="9"/>
                                        </p:tgtEl>
                                      </p:cBhvr>
                                    </p:animEffect>
                                  </p:childTnLst>
                                </p:cTn>
                              </p:par>
                              <p:par>
                                <p:cTn id="59" presetID="8" presetClass="entr" presetSubtype="16" fill="hold" grpId="0" nodeType="withEffect">
                                  <p:stCondLst>
                                    <p:cond delay="0"/>
                                  </p:stCondLst>
                                  <p:childTnLst>
                                    <p:set>
                                      <p:cBhvr>
                                        <p:cTn id="60" dur="1" fill="hold">
                                          <p:stCondLst>
                                            <p:cond delay="0"/>
                                          </p:stCondLst>
                                        </p:cTn>
                                        <p:tgtEl>
                                          <p:spTgt spid="10"/>
                                        </p:tgtEl>
                                        <p:attrNameLst>
                                          <p:attrName>style.visibility</p:attrName>
                                        </p:attrNameLst>
                                      </p:cBhvr>
                                      <p:to>
                                        <p:strVal val="visible"/>
                                      </p:to>
                                    </p:set>
                                    <p:animEffect transition="in" filter="diamond(in)">
                                      <p:cBhvr>
                                        <p:cTn id="6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8" grpId="0" animBg="1"/>
      <p:bldP spid="9" grpId="0"/>
      <p:bldP spid="10" grpId="0"/>
      <p:bldP spid="11" grpId="0"/>
      <p:bldP spid="481325" grpId="0"/>
      <p:bldP spid="481326" grpId="0"/>
      <p:bldP spid="46" grpId="0"/>
      <p:bldP spid="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bwMode="auto">
          <a:xfrm>
            <a:off x="2997276" y="2212701"/>
            <a:ext cx="3148628" cy="932563"/>
          </a:xfrm>
          <a:prstGeom prst="rect">
            <a:avLst/>
          </a:prstGeom>
          <a:noFill/>
        </p:spPr>
        <p:txBody>
          <a:bodyPr>
            <a:spAutoFit/>
          </a:bodyPr>
          <a:lstStyle>
            <a:lvl1pPr algn="l">
              <a:defRPr>
                <a:solidFill>
                  <a:schemeClr val="tx1"/>
                </a:solidFill>
                <a:latin typeface="Arial" charset="0"/>
              </a:defRPr>
            </a:lvl1pPr>
            <a:lvl2pPr marL="742950" indent="-285750" algn="l">
              <a:defRPr>
                <a:solidFill>
                  <a:schemeClr val="tx1"/>
                </a:solidFill>
                <a:latin typeface="Arial" charset="0"/>
              </a:defRPr>
            </a:lvl2pPr>
            <a:lvl3pPr marL="1143000" indent="-228600" algn="l">
              <a:defRPr>
                <a:solidFill>
                  <a:schemeClr val="tx1"/>
                </a:solidFill>
                <a:latin typeface="Arial" charset="0"/>
              </a:defRPr>
            </a:lvl3pPr>
            <a:lvl4pPr marL="1600200" indent="-228600" algn="l">
              <a:defRPr>
                <a:solidFill>
                  <a:schemeClr val="tx1"/>
                </a:solidFill>
                <a:latin typeface="Arial" charset="0"/>
              </a:defRPr>
            </a:lvl4pPr>
            <a:lvl5pPr marL="2057400" indent="-228600" algn="l">
              <a:defRPr>
                <a:solidFill>
                  <a:schemeClr val="tx1"/>
                </a:solidFill>
                <a:latin typeface="Arial" charset="0"/>
              </a:defRPr>
            </a:lvl5pPr>
            <a:lvl6pPr marL="2514600" indent="-228600" fontAlgn="base">
              <a:spcBef>
                <a:spcPct val="0"/>
              </a:spcBef>
              <a:spcAft>
                <a:spcPct val="0"/>
              </a:spcAft>
              <a:defRPr>
                <a:solidFill>
                  <a:schemeClr val="tx1"/>
                </a:solidFill>
                <a:latin typeface="Arial" charset="0"/>
              </a:defRPr>
            </a:lvl6pPr>
            <a:lvl7pPr marL="2971800" indent="-228600" fontAlgn="base">
              <a:spcBef>
                <a:spcPct val="0"/>
              </a:spcBef>
              <a:spcAft>
                <a:spcPct val="0"/>
              </a:spcAft>
              <a:defRPr>
                <a:solidFill>
                  <a:schemeClr val="tx1"/>
                </a:solidFill>
                <a:latin typeface="Arial" charset="0"/>
              </a:defRPr>
            </a:lvl7pPr>
            <a:lvl8pPr marL="3429000" indent="-228600" fontAlgn="base">
              <a:spcBef>
                <a:spcPct val="0"/>
              </a:spcBef>
              <a:spcAft>
                <a:spcPct val="0"/>
              </a:spcAft>
              <a:defRPr>
                <a:solidFill>
                  <a:schemeClr val="tx1"/>
                </a:solidFill>
                <a:latin typeface="Arial" charset="0"/>
              </a:defRPr>
            </a:lvl8pPr>
            <a:lvl9pPr marL="3886200" indent="-228600" fontAlgn="base">
              <a:spcBef>
                <a:spcPct val="0"/>
              </a:spcBef>
              <a:spcAft>
                <a:spcPct val="0"/>
              </a:spcAft>
              <a:defRPr>
                <a:solidFill>
                  <a:schemeClr val="tx1"/>
                </a:solidFill>
                <a:latin typeface="Arial" charset="0"/>
              </a:defRPr>
            </a:lvl9pPr>
          </a:lstStyle>
          <a:p>
            <a:pPr lvl="0" algn="just" defTabSz="1088232">
              <a:lnSpc>
                <a:spcPct val="130000"/>
              </a:lnSpc>
              <a:defRPr/>
            </a:pPr>
            <a:r>
              <a:rPr lang="zh-CN" altLang="en-US" sz="1400" dirty="0">
                <a:solidFill>
                  <a:srgbClr val="C01C1F"/>
                </a:solidFill>
                <a:latin typeface="微软雅黑" panose="020B0503020204020204" pitchFamily="34" charset="-122"/>
                <a:ea typeface="微软雅黑" pitchFamily="34" charset="-122"/>
              </a:rPr>
              <a:t>这里填写您所需要的内容这里填写您所需要的内容这里填写您所需要的内容</a:t>
            </a:r>
            <a:endParaRPr kumimoji="0" lang="en-US" altLang="zh-CN" sz="1400" b="0" i="0" u="none" strike="noStrike" kern="1200" cap="none" spc="0" normalizeH="0" baseline="0" noProof="0" dirty="0">
              <a:ln>
                <a:noFill/>
              </a:ln>
              <a:solidFill>
                <a:srgbClr val="C01C1F"/>
              </a:solidFill>
              <a:effectLst/>
              <a:uLnTx/>
              <a:uFillTx/>
              <a:latin typeface="微软雅黑" pitchFamily="34" charset="-122"/>
              <a:ea typeface="微软雅黑" pitchFamily="34" charset="-122"/>
              <a:cs typeface="Open Sans" pitchFamily="34" charset="0"/>
            </a:endParaRPr>
          </a:p>
        </p:txBody>
      </p:sp>
      <p:sp>
        <p:nvSpPr>
          <p:cNvPr id="548915" name="TextBox 13"/>
          <p:cNvSpPr txBox="1">
            <a:spLocks noChangeArrowheads="1"/>
          </p:cNvSpPr>
          <p:nvPr/>
        </p:nvSpPr>
        <p:spPr bwMode="auto">
          <a:xfrm>
            <a:off x="2997276" y="1783786"/>
            <a:ext cx="1505540" cy="461665"/>
          </a:xfrm>
          <a:prstGeom prst="rect">
            <a:avLst/>
          </a:prstGeom>
          <a:extLst/>
        </p:spPr>
        <p:txBody>
          <a:bodyPr wrap="none">
            <a:spAutoFit/>
          </a:bodyPr>
          <a:lstStyle>
            <a:defPPr>
              <a:defRPr lang="zh-CN"/>
            </a:defPPr>
            <a:lvl1pPr>
              <a:defRPr sz="2400" b="1" spc="300">
                <a:solidFill>
                  <a:schemeClr val="accent1"/>
                </a:solidFill>
                <a:latin typeface="+mj-ea"/>
                <a:ea typeface="+mj-ea"/>
                <a:cs typeface="+mj-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300" normalizeH="0" baseline="0" noProof="0" dirty="0">
                <a:ln>
                  <a:noFill/>
                </a:ln>
                <a:solidFill>
                  <a:srgbClr val="C00000"/>
                </a:solidFill>
                <a:effectLst/>
                <a:uLnTx/>
                <a:uFillTx/>
                <a:latin typeface="迷你简剪纸"/>
                <a:ea typeface="迷你简剪纸"/>
                <a:cs typeface="+mj-cs"/>
              </a:rPr>
              <a:t>添加标题</a:t>
            </a:r>
          </a:p>
        </p:txBody>
      </p:sp>
      <p:sp>
        <p:nvSpPr>
          <p:cNvPr id="2" name="TextBox 9"/>
          <p:cNvSpPr txBox="1"/>
          <p:nvPr/>
        </p:nvSpPr>
        <p:spPr bwMode="auto">
          <a:xfrm>
            <a:off x="4890831" y="5236076"/>
            <a:ext cx="3148628" cy="932563"/>
          </a:xfrm>
          <a:prstGeom prst="rect">
            <a:avLst/>
          </a:prstGeom>
          <a:noFill/>
        </p:spPr>
        <p:txBody>
          <a:bodyPr>
            <a:spAutoFit/>
          </a:bodyPr>
          <a:lstStyle>
            <a:lvl1pPr algn="l">
              <a:defRPr>
                <a:solidFill>
                  <a:schemeClr val="tx1"/>
                </a:solidFill>
                <a:latin typeface="Arial" charset="0"/>
              </a:defRPr>
            </a:lvl1pPr>
            <a:lvl2pPr marL="742950" indent="-285750" algn="l">
              <a:defRPr>
                <a:solidFill>
                  <a:schemeClr val="tx1"/>
                </a:solidFill>
                <a:latin typeface="Arial" charset="0"/>
              </a:defRPr>
            </a:lvl2pPr>
            <a:lvl3pPr marL="1143000" indent="-228600" algn="l">
              <a:defRPr>
                <a:solidFill>
                  <a:schemeClr val="tx1"/>
                </a:solidFill>
                <a:latin typeface="Arial" charset="0"/>
              </a:defRPr>
            </a:lvl3pPr>
            <a:lvl4pPr marL="1600200" indent="-228600" algn="l">
              <a:defRPr>
                <a:solidFill>
                  <a:schemeClr val="tx1"/>
                </a:solidFill>
                <a:latin typeface="Arial" charset="0"/>
              </a:defRPr>
            </a:lvl4pPr>
            <a:lvl5pPr marL="2057400" indent="-228600" algn="l">
              <a:defRPr>
                <a:solidFill>
                  <a:schemeClr val="tx1"/>
                </a:solidFill>
                <a:latin typeface="Arial" charset="0"/>
              </a:defRPr>
            </a:lvl5pPr>
            <a:lvl6pPr marL="2514600" indent="-228600" fontAlgn="base">
              <a:spcBef>
                <a:spcPct val="0"/>
              </a:spcBef>
              <a:spcAft>
                <a:spcPct val="0"/>
              </a:spcAft>
              <a:defRPr>
                <a:solidFill>
                  <a:schemeClr val="tx1"/>
                </a:solidFill>
                <a:latin typeface="Arial" charset="0"/>
              </a:defRPr>
            </a:lvl6pPr>
            <a:lvl7pPr marL="2971800" indent="-228600" fontAlgn="base">
              <a:spcBef>
                <a:spcPct val="0"/>
              </a:spcBef>
              <a:spcAft>
                <a:spcPct val="0"/>
              </a:spcAft>
              <a:defRPr>
                <a:solidFill>
                  <a:schemeClr val="tx1"/>
                </a:solidFill>
                <a:latin typeface="Arial" charset="0"/>
              </a:defRPr>
            </a:lvl7pPr>
            <a:lvl8pPr marL="3429000" indent="-228600" fontAlgn="base">
              <a:spcBef>
                <a:spcPct val="0"/>
              </a:spcBef>
              <a:spcAft>
                <a:spcPct val="0"/>
              </a:spcAft>
              <a:defRPr>
                <a:solidFill>
                  <a:schemeClr val="tx1"/>
                </a:solidFill>
                <a:latin typeface="Arial" charset="0"/>
              </a:defRPr>
            </a:lvl8pPr>
            <a:lvl9pPr marL="3886200" indent="-228600" fontAlgn="base">
              <a:spcBef>
                <a:spcPct val="0"/>
              </a:spcBef>
              <a:spcAft>
                <a:spcPct val="0"/>
              </a:spcAft>
              <a:defRPr>
                <a:solidFill>
                  <a:schemeClr val="tx1"/>
                </a:solidFill>
                <a:latin typeface="Arial" charset="0"/>
              </a:defRPr>
            </a:lvl9pPr>
          </a:lstStyle>
          <a:p>
            <a:pPr lvl="0" algn="just" defTabSz="1088232">
              <a:lnSpc>
                <a:spcPct val="130000"/>
              </a:lnSpc>
              <a:defRPr/>
            </a:pPr>
            <a:r>
              <a:rPr lang="zh-CN" altLang="en-US" sz="1400" dirty="0">
                <a:solidFill>
                  <a:srgbClr val="C01C1F"/>
                </a:solidFill>
                <a:latin typeface="微软雅黑" panose="020B0503020204020204" pitchFamily="34" charset="-122"/>
                <a:ea typeface="微软雅黑" pitchFamily="34" charset="-122"/>
              </a:rPr>
              <a:t>这里填写您所需要的内容这里填写您所需要的内容这里填写您所需要的内容</a:t>
            </a:r>
            <a:endParaRPr kumimoji="0" lang="en-US" altLang="zh-CN" sz="1400" b="0" i="0" u="none" strike="noStrike" kern="1200" cap="none" spc="0" normalizeH="0" baseline="0" noProof="0" dirty="0">
              <a:ln>
                <a:noFill/>
              </a:ln>
              <a:solidFill>
                <a:srgbClr val="C01C1F"/>
              </a:solidFill>
              <a:effectLst/>
              <a:uLnTx/>
              <a:uFillTx/>
              <a:latin typeface="微软雅黑" pitchFamily="34" charset="-122"/>
              <a:ea typeface="微软雅黑" pitchFamily="34" charset="-122"/>
              <a:cs typeface="Open Sans" pitchFamily="34" charset="0"/>
            </a:endParaRPr>
          </a:p>
        </p:txBody>
      </p:sp>
      <p:sp>
        <p:nvSpPr>
          <p:cNvPr id="548917" name="TextBox 13"/>
          <p:cNvSpPr txBox="1">
            <a:spLocks noChangeArrowheads="1"/>
          </p:cNvSpPr>
          <p:nvPr/>
        </p:nvSpPr>
        <p:spPr bwMode="auto">
          <a:xfrm>
            <a:off x="4890831" y="4891164"/>
            <a:ext cx="1505540" cy="461665"/>
          </a:xfrm>
          <a:prstGeom prst="rect">
            <a:avLst/>
          </a:prstGeom>
          <a:extLst/>
        </p:spPr>
        <p:txBody>
          <a:bodyPr wrap="none">
            <a:spAutoFit/>
          </a:bodyPr>
          <a:lstStyle>
            <a:defPPr>
              <a:defRPr lang="zh-CN"/>
            </a:defPPr>
            <a:lvl1pPr>
              <a:defRPr sz="2400" b="1" spc="300">
                <a:solidFill>
                  <a:schemeClr val="accent1"/>
                </a:solidFill>
                <a:latin typeface="+mj-ea"/>
                <a:ea typeface="+mj-ea"/>
                <a:cs typeface="+mj-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300" normalizeH="0" baseline="0" noProof="0" dirty="0">
                <a:ln>
                  <a:noFill/>
                </a:ln>
                <a:solidFill>
                  <a:srgbClr val="C00000"/>
                </a:solidFill>
                <a:effectLst/>
                <a:uLnTx/>
                <a:uFillTx/>
                <a:latin typeface="迷你简剪纸"/>
                <a:ea typeface="迷你简剪纸"/>
                <a:cs typeface="+mj-cs"/>
              </a:rPr>
              <a:t>添加标题</a:t>
            </a:r>
          </a:p>
        </p:txBody>
      </p:sp>
      <p:sp>
        <p:nvSpPr>
          <p:cNvPr id="3" name="TextBox 9"/>
          <p:cNvSpPr txBox="1"/>
          <p:nvPr/>
        </p:nvSpPr>
        <p:spPr bwMode="auto">
          <a:xfrm>
            <a:off x="8388658" y="3459563"/>
            <a:ext cx="3148628" cy="932563"/>
          </a:xfrm>
          <a:prstGeom prst="rect">
            <a:avLst/>
          </a:prstGeom>
          <a:noFill/>
        </p:spPr>
        <p:txBody>
          <a:bodyPr>
            <a:spAutoFit/>
          </a:bodyPr>
          <a:lstStyle>
            <a:lvl1pPr algn="l">
              <a:defRPr>
                <a:solidFill>
                  <a:schemeClr val="tx1"/>
                </a:solidFill>
                <a:latin typeface="Arial" charset="0"/>
              </a:defRPr>
            </a:lvl1pPr>
            <a:lvl2pPr marL="742950" indent="-285750" algn="l">
              <a:defRPr>
                <a:solidFill>
                  <a:schemeClr val="tx1"/>
                </a:solidFill>
                <a:latin typeface="Arial" charset="0"/>
              </a:defRPr>
            </a:lvl2pPr>
            <a:lvl3pPr marL="1143000" indent="-228600" algn="l">
              <a:defRPr>
                <a:solidFill>
                  <a:schemeClr val="tx1"/>
                </a:solidFill>
                <a:latin typeface="Arial" charset="0"/>
              </a:defRPr>
            </a:lvl3pPr>
            <a:lvl4pPr marL="1600200" indent="-228600" algn="l">
              <a:defRPr>
                <a:solidFill>
                  <a:schemeClr val="tx1"/>
                </a:solidFill>
                <a:latin typeface="Arial" charset="0"/>
              </a:defRPr>
            </a:lvl4pPr>
            <a:lvl5pPr marL="2057400" indent="-228600" algn="l">
              <a:defRPr>
                <a:solidFill>
                  <a:schemeClr val="tx1"/>
                </a:solidFill>
                <a:latin typeface="Arial" charset="0"/>
              </a:defRPr>
            </a:lvl5pPr>
            <a:lvl6pPr marL="2514600" indent="-228600" fontAlgn="base">
              <a:spcBef>
                <a:spcPct val="0"/>
              </a:spcBef>
              <a:spcAft>
                <a:spcPct val="0"/>
              </a:spcAft>
              <a:defRPr>
                <a:solidFill>
                  <a:schemeClr val="tx1"/>
                </a:solidFill>
                <a:latin typeface="Arial" charset="0"/>
              </a:defRPr>
            </a:lvl6pPr>
            <a:lvl7pPr marL="2971800" indent="-228600" fontAlgn="base">
              <a:spcBef>
                <a:spcPct val="0"/>
              </a:spcBef>
              <a:spcAft>
                <a:spcPct val="0"/>
              </a:spcAft>
              <a:defRPr>
                <a:solidFill>
                  <a:schemeClr val="tx1"/>
                </a:solidFill>
                <a:latin typeface="Arial" charset="0"/>
              </a:defRPr>
            </a:lvl7pPr>
            <a:lvl8pPr marL="3429000" indent="-228600" fontAlgn="base">
              <a:spcBef>
                <a:spcPct val="0"/>
              </a:spcBef>
              <a:spcAft>
                <a:spcPct val="0"/>
              </a:spcAft>
              <a:defRPr>
                <a:solidFill>
                  <a:schemeClr val="tx1"/>
                </a:solidFill>
                <a:latin typeface="Arial" charset="0"/>
              </a:defRPr>
            </a:lvl8pPr>
            <a:lvl9pPr marL="3886200" indent="-228600" fontAlgn="base">
              <a:spcBef>
                <a:spcPct val="0"/>
              </a:spcBef>
              <a:spcAft>
                <a:spcPct val="0"/>
              </a:spcAft>
              <a:defRPr>
                <a:solidFill>
                  <a:schemeClr val="tx1"/>
                </a:solidFill>
                <a:latin typeface="Arial" charset="0"/>
              </a:defRPr>
            </a:lvl9pPr>
          </a:lstStyle>
          <a:p>
            <a:pPr lvl="0" algn="just" defTabSz="1088232">
              <a:lnSpc>
                <a:spcPct val="130000"/>
              </a:lnSpc>
              <a:defRPr/>
            </a:pPr>
            <a:r>
              <a:rPr lang="zh-CN" altLang="en-US" sz="1400" dirty="0">
                <a:solidFill>
                  <a:srgbClr val="C01C1F"/>
                </a:solidFill>
                <a:latin typeface="微软雅黑" panose="020B0503020204020204" pitchFamily="34" charset="-122"/>
                <a:ea typeface="微软雅黑" pitchFamily="34" charset="-122"/>
              </a:rPr>
              <a:t>这里填写您所需要的内容这里填写您所需要的内容这里填写您所需要的内容</a:t>
            </a:r>
            <a:endParaRPr kumimoji="0" lang="en-US" altLang="zh-CN" sz="1400" b="0" i="0" u="none" strike="noStrike" kern="1200" cap="none" spc="0" normalizeH="0" baseline="0" noProof="0" dirty="0">
              <a:ln>
                <a:noFill/>
              </a:ln>
              <a:solidFill>
                <a:srgbClr val="C01C1F"/>
              </a:solidFill>
              <a:effectLst/>
              <a:uLnTx/>
              <a:uFillTx/>
              <a:latin typeface="微软雅黑" pitchFamily="34" charset="-122"/>
              <a:ea typeface="微软雅黑" pitchFamily="34" charset="-122"/>
              <a:cs typeface="Open Sans" pitchFamily="34" charset="0"/>
            </a:endParaRPr>
          </a:p>
        </p:txBody>
      </p:sp>
      <p:sp>
        <p:nvSpPr>
          <p:cNvPr id="548919" name="TextBox 13"/>
          <p:cNvSpPr txBox="1">
            <a:spLocks noChangeArrowheads="1"/>
          </p:cNvSpPr>
          <p:nvPr/>
        </p:nvSpPr>
        <p:spPr bwMode="auto">
          <a:xfrm>
            <a:off x="8388658" y="3074448"/>
            <a:ext cx="1505540" cy="461665"/>
          </a:xfrm>
          <a:prstGeom prst="rect">
            <a:avLst/>
          </a:prstGeom>
          <a:extLst/>
        </p:spPr>
        <p:txBody>
          <a:bodyPr wrap="none">
            <a:spAutoFit/>
          </a:bodyPr>
          <a:lstStyle>
            <a:defPPr>
              <a:defRPr lang="zh-CN"/>
            </a:defPPr>
            <a:lvl1pPr>
              <a:defRPr sz="2400" b="1" spc="300">
                <a:solidFill>
                  <a:schemeClr val="accent1"/>
                </a:solidFill>
                <a:latin typeface="+mj-ea"/>
                <a:ea typeface="+mj-ea"/>
                <a:cs typeface="+mj-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300" normalizeH="0" baseline="0" noProof="0" dirty="0">
                <a:ln>
                  <a:noFill/>
                </a:ln>
                <a:solidFill>
                  <a:srgbClr val="C00000"/>
                </a:solidFill>
                <a:effectLst/>
                <a:uLnTx/>
                <a:uFillTx/>
                <a:latin typeface="迷你简剪纸"/>
                <a:ea typeface="迷你简剪纸"/>
                <a:cs typeface="+mj-cs"/>
              </a:rPr>
              <a:t>添加标题</a:t>
            </a:r>
          </a:p>
        </p:txBody>
      </p:sp>
      <p:pic>
        <p:nvPicPr>
          <p:cNvPr id="13" name="图片 12"/>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rcRect l="7664" t="6556" r="9893" b="8531"/>
          <a:stretch/>
        </p:blipFill>
        <p:spPr>
          <a:xfrm>
            <a:off x="1551584" y="1526518"/>
            <a:ext cx="1384929" cy="1609511"/>
          </a:xfrm>
          <a:prstGeom prst="rect">
            <a:avLst/>
          </a:prstGeom>
        </p:spPr>
      </p:pic>
      <p:pic>
        <p:nvPicPr>
          <p:cNvPr id="14" name="图片 13"/>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rcRect l="7664" t="6556" r="9893" b="8531"/>
          <a:stretch/>
        </p:blipFill>
        <p:spPr>
          <a:xfrm>
            <a:off x="3341324" y="4301186"/>
            <a:ext cx="1384929" cy="1609511"/>
          </a:xfrm>
          <a:prstGeom prst="rect">
            <a:avLst/>
          </a:prstGeom>
        </p:spPr>
      </p:pic>
      <p:pic>
        <p:nvPicPr>
          <p:cNvPr id="15" name="图片 14"/>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rcRect l="7664" t="6556" r="9893" b="8531"/>
          <a:stretch/>
        </p:blipFill>
        <p:spPr>
          <a:xfrm>
            <a:off x="6839151" y="2726752"/>
            <a:ext cx="1384929" cy="1609511"/>
          </a:xfrm>
          <a:prstGeom prst="rect">
            <a:avLst/>
          </a:prstGeom>
        </p:spPr>
      </p:pic>
      <p:sp>
        <p:nvSpPr>
          <p:cNvPr id="12" name="TextBox 3"/>
          <p:cNvSpPr txBox="1">
            <a:spLocks noChangeArrowheads="1"/>
          </p:cNvSpPr>
          <p:nvPr/>
        </p:nvSpPr>
        <p:spPr bwMode="auto">
          <a:xfrm>
            <a:off x="1594884" y="297629"/>
            <a:ext cx="4199860" cy="523220"/>
          </a:xfrm>
          <a:prstGeom prst="rect">
            <a:avLst/>
          </a:prstGeom>
          <a:noFill/>
          <a:ln w="9525">
            <a:noFill/>
            <a:miter lim="800000"/>
            <a:headEnd/>
            <a:tailEnd/>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srgbClr val="CC0000"/>
                </a:solidFill>
                <a:effectLst/>
                <a:uLnTx/>
                <a:uFillTx/>
                <a:latin typeface="迷你简剪纸" panose="03000509000000000000" pitchFamily="65" charset="-122"/>
                <a:ea typeface="迷你简剪纸" panose="03000509000000000000" pitchFamily="65" charset="-122"/>
                <a:cs typeface="+mn-cs"/>
              </a:rPr>
              <a:t>输入相关标题文字</a:t>
            </a:r>
          </a:p>
        </p:txBody>
      </p:sp>
    </p:spTree>
    <p:extLst>
      <p:ext uri="{BB962C8B-B14F-4D97-AF65-F5344CB8AC3E}">
        <p14:creationId xmlns:p14="http://schemas.microsoft.com/office/powerpoint/2010/main" val="2274265611"/>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500"/>
                                        <p:tgtEl>
                                          <p:spTgt spid="13"/>
                                        </p:tgtEl>
                                      </p:cBhvr>
                                    </p:animEffect>
                                    <p:anim calcmode="lin" valueType="num">
                                      <p:cBhvr>
                                        <p:cTn id="12" dur="500" fill="hold"/>
                                        <p:tgtEl>
                                          <p:spTgt spid="13"/>
                                        </p:tgtEl>
                                        <p:attrNameLst>
                                          <p:attrName>ppt_x</p:attrName>
                                        </p:attrNameLst>
                                      </p:cBhvr>
                                      <p:tavLst>
                                        <p:tav tm="0">
                                          <p:val>
                                            <p:strVal val="#ppt_x"/>
                                          </p:val>
                                        </p:tav>
                                        <p:tav tm="100000">
                                          <p:val>
                                            <p:strVal val="#ppt_x"/>
                                          </p:val>
                                        </p:tav>
                                      </p:tavLst>
                                    </p:anim>
                                    <p:anim calcmode="lin" valueType="num">
                                      <p:cBhvr>
                                        <p:cTn id="13" dur="500" fill="hold"/>
                                        <p:tgtEl>
                                          <p:spTgt spid="13"/>
                                        </p:tgtEl>
                                        <p:attrNameLst>
                                          <p:attrName>ppt_y</p:attrName>
                                        </p:attrNameLst>
                                      </p:cBhvr>
                                      <p:tavLst>
                                        <p:tav tm="0">
                                          <p:val>
                                            <p:strVal val="#ppt_y+.1"/>
                                          </p:val>
                                        </p:tav>
                                        <p:tav tm="100000">
                                          <p:val>
                                            <p:strVal val="#ppt_y"/>
                                          </p:val>
                                        </p:tav>
                                      </p:tavLst>
                                    </p:anim>
                                  </p:childTnLst>
                                </p:cTn>
                              </p:par>
                              <p:par>
                                <p:cTn id="14" presetID="22" presetClass="entr" presetSubtype="4"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wipe(down)">
                                      <p:cBhvr>
                                        <p:cTn id="16" dur="500"/>
                                        <p:tgtEl>
                                          <p:spTgt spid="10"/>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548915"/>
                                        </p:tgtEl>
                                        <p:attrNameLst>
                                          <p:attrName>style.visibility</p:attrName>
                                        </p:attrNameLst>
                                      </p:cBhvr>
                                      <p:to>
                                        <p:strVal val="visible"/>
                                      </p:to>
                                    </p:set>
                                    <p:animEffect transition="in" filter="wipe(down)">
                                      <p:cBhvr>
                                        <p:cTn id="19" dur="500"/>
                                        <p:tgtEl>
                                          <p:spTgt spid="548915"/>
                                        </p:tgtEl>
                                      </p:cBhvr>
                                    </p:animEffect>
                                  </p:childTnLst>
                                </p:cTn>
                              </p:par>
                            </p:childTnLst>
                          </p:cTn>
                        </p:par>
                        <p:par>
                          <p:cTn id="20" fill="hold">
                            <p:stCondLst>
                              <p:cond delay="1000"/>
                            </p:stCondLst>
                            <p:childTnLst>
                              <p:par>
                                <p:cTn id="21" presetID="42" presetClass="entr" presetSubtype="0" fill="hold" nodeType="after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anim calcmode="lin" valueType="num">
                                      <p:cBhvr>
                                        <p:cTn id="24" dur="500" fill="hold"/>
                                        <p:tgtEl>
                                          <p:spTgt spid="14"/>
                                        </p:tgtEl>
                                        <p:attrNameLst>
                                          <p:attrName>ppt_x</p:attrName>
                                        </p:attrNameLst>
                                      </p:cBhvr>
                                      <p:tavLst>
                                        <p:tav tm="0">
                                          <p:val>
                                            <p:strVal val="#ppt_x"/>
                                          </p:val>
                                        </p:tav>
                                        <p:tav tm="100000">
                                          <p:val>
                                            <p:strVal val="#ppt_x"/>
                                          </p:val>
                                        </p:tav>
                                      </p:tavLst>
                                    </p:anim>
                                    <p:anim calcmode="lin" valueType="num">
                                      <p:cBhvr>
                                        <p:cTn id="25" dur="500" fill="hold"/>
                                        <p:tgtEl>
                                          <p:spTgt spid="14"/>
                                        </p:tgtEl>
                                        <p:attrNameLst>
                                          <p:attrName>ppt_y</p:attrName>
                                        </p:attrNameLst>
                                      </p:cBhvr>
                                      <p:tavLst>
                                        <p:tav tm="0">
                                          <p:val>
                                            <p:strVal val="#ppt_y+.1"/>
                                          </p:val>
                                        </p:tav>
                                        <p:tav tm="100000">
                                          <p:val>
                                            <p:strVal val="#ppt_y"/>
                                          </p:val>
                                        </p:tav>
                                      </p:tavLst>
                                    </p:anim>
                                  </p:childTnLst>
                                </p:cTn>
                              </p:par>
                              <p:par>
                                <p:cTn id="26" presetID="22" presetClass="entr" presetSubtype="4" fill="hold" grpId="0" nodeType="with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wipe(down)">
                                      <p:cBhvr>
                                        <p:cTn id="28" dur="500"/>
                                        <p:tgtEl>
                                          <p:spTgt spid="2"/>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548917"/>
                                        </p:tgtEl>
                                        <p:attrNameLst>
                                          <p:attrName>style.visibility</p:attrName>
                                        </p:attrNameLst>
                                      </p:cBhvr>
                                      <p:to>
                                        <p:strVal val="visible"/>
                                      </p:to>
                                    </p:set>
                                    <p:animEffect transition="in" filter="wipe(down)">
                                      <p:cBhvr>
                                        <p:cTn id="31" dur="500"/>
                                        <p:tgtEl>
                                          <p:spTgt spid="548917"/>
                                        </p:tgtEl>
                                      </p:cBhvr>
                                    </p:animEffect>
                                  </p:childTnLst>
                                </p:cTn>
                              </p:par>
                            </p:childTnLst>
                          </p:cTn>
                        </p:par>
                        <p:par>
                          <p:cTn id="32" fill="hold">
                            <p:stCondLst>
                              <p:cond delay="1500"/>
                            </p:stCondLst>
                            <p:childTnLst>
                              <p:par>
                                <p:cTn id="33" presetID="42" presetClass="entr" presetSubtype="0" fill="hold" nodeType="after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fade">
                                      <p:cBhvr>
                                        <p:cTn id="35" dur="500"/>
                                        <p:tgtEl>
                                          <p:spTgt spid="15"/>
                                        </p:tgtEl>
                                      </p:cBhvr>
                                    </p:animEffect>
                                    <p:anim calcmode="lin" valueType="num">
                                      <p:cBhvr>
                                        <p:cTn id="36" dur="500" fill="hold"/>
                                        <p:tgtEl>
                                          <p:spTgt spid="15"/>
                                        </p:tgtEl>
                                        <p:attrNameLst>
                                          <p:attrName>ppt_x</p:attrName>
                                        </p:attrNameLst>
                                      </p:cBhvr>
                                      <p:tavLst>
                                        <p:tav tm="0">
                                          <p:val>
                                            <p:strVal val="#ppt_x"/>
                                          </p:val>
                                        </p:tav>
                                        <p:tav tm="100000">
                                          <p:val>
                                            <p:strVal val="#ppt_x"/>
                                          </p:val>
                                        </p:tav>
                                      </p:tavLst>
                                    </p:anim>
                                    <p:anim calcmode="lin" valueType="num">
                                      <p:cBhvr>
                                        <p:cTn id="37" dur="500" fill="hold"/>
                                        <p:tgtEl>
                                          <p:spTgt spid="15"/>
                                        </p:tgtEl>
                                        <p:attrNameLst>
                                          <p:attrName>ppt_y</p:attrName>
                                        </p:attrNameLst>
                                      </p:cBhvr>
                                      <p:tavLst>
                                        <p:tav tm="0">
                                          <p:val>
                                            <p:strVal val="#ppt_y+.1"/>
                                          </p:val>
                                        </p:tav>
                                        <p:tav tm="100000">
                                          <p:val>
                                            <p:strVal val="#ppt_y"/>
                                          </p:val>
                                        </p:tav>
                                      </p:tavLst>
                                    </p:anim>
                                  </p:childTnLst>
                                </p:cTn>
                              </p:par>
                              <p:par>
                                <p:cTn id="38" presetID="22" presetClass="entr" presetSubtype="4" fill="hold" grpId="0" nodeType="withEffect">
                                  <p:stCondLst>
                                    <p:cond delay="0"/>
                                  </p:stCondLst>
                                  <p:childTnLst>
                                    <p:set>
                                      <p:cBhvr>
                                        <p:cTn id="39" dur="1" fill="hold">
                                          <p:stCondLst>
                                            <p:cond delay="0"/>
                                          </p:stCondLst>
                                        </p:cTn>
                                        <p:tgtEl>
                                          <p:spTgt spid="3"/>
                                        </p:tgtEl>
                                        <p:attrNameLst>
                                          <p:attrName>style.visibility</p:attrName>
                                        </p:attrNameLst>
                                      </p:cBhvr>
                                      <p:to>
                                        <p:strVal val="visible"/>
                                      </p:to>
                                    </p:set>
                                    <p:animEffect transition="in" filter="wipe(down)">
                                      <p:cBhvr>
                                        <p:cTn id="40" dur="500"/>
                                        <p:tgtEl>
                                          <p:spTgt spid="3"/>
                                        </p:tgtEl>
                                      </p:cBhvr>
                                    </p:animEffect>
                                  </p:childTnLst>
                                </p:cTn>
                              </p:par>
                              <p:par>
                                <p:cTn id="41" presetID="22" presetClass="entr" presetSubtype="4" fill="hold" grpId="0" nodeType="withEffect">
                                  <p:stCondLst>
                                    <p:cond delay="0"/>
                                  </p:stCondLst>
                                  <p:childTnLst>
                                    <p:set>
                                      <p:cBhvr>
                                        <p:cTn id="42" dur="1" fill="hold">
                                          <p:stCondLst>
                                            <p:cond delay="0"/>
                                          </p:stCondLst>
                                        </p:cTn>
                                        <p:tgtEl>
                                          <p:spTgt spid="548919"/>
                                        </p:tgtEl>
                                        <p:attrNameLst>
                                          <p:attrName>style.visibility</p:attrName>
                                        </p:attrNameLst>
                                      </p:cBhvr>
                                      <p:to>
                                        <p:strVal val="visible"/>
                                      </p:to>
                                    </p:set>
                                    <p:animEffect transition="in" filter="wipe(down)">
                                      <p:cBhvr>
                                        <p:cTn id="43" dur="500"/>
                                        <p:tgtEl>
                                          <p:spTgt spid="5489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548915" grpId="0"/>
      <p:bldP spid="2" grpId="0"/>
      <p:bldP spid="548917" grpId="0"/>
      <p:bldP spid="3" grpId="0"/>
      <p:bldP spid="548919" grpId="0"/>
      <p:bldP spid="1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a:grpSpLocks/>
          </p:cNvGrpSpPr>
          <p:nvPr/>
        </p:nvGrpSpPr>
        <p:grpSpPr bwMode="auto">
          <a:xfrm>
            <a:off x="3733800" y="2692400"/>
            <a:ext cx="939800" cy="939800"/>
            <a:chOff x="1651240" y="3292675"/>
            <a:chExt cx="715539" cy="715540"/>
          </a:xfrm>
        </p:grpSpPr>
        <p:cxnSp>
          <p:nvCxnSpPr>
            <p:cNvPr id="3" name="直接连接符 2"/>
            <p:cNvCxnSpPr/>
            <p:nvPr/>
          </p:nvCxnSpPr>
          <p:spPr>
            <a:xfrm>
              <a:off x="1764050" y="3410321"/>
              <a:ext cx="596283" cy="597894"/>
            </a:xfrm>
            <a:prstGeom prst="line">
              <a:avLst/>
            </a:prstGeom>
            <a:ln>
              <a:solidFill>
                <a:srgbClr val="E60000"/>
              </a:solidFill>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a:off x="2360333" y="3292675"/>
              <a:ext cx="0" cy="715540"/>
            </a:xfrm>
            <a:prstGeom prst="line">
              <a:avLst/>
            </a:prstGeom>
            <a:ln>
              <a:solidFill>
                <a:srgbClr val="E60000"/>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rot="5400000">
              <a:off x="2009010" y="3650446"/>
              <a:ext cx="0" cy="715539"/>
            </a:xfrm>
            <a:prstGeom prst="line">
              <a:avLst/>
            </a:prstGeom>
            <a:ln>
              <a:solidFill>
                <a:srgbClr val="E60000"/>
              </a:solidFill>
            </a:ln>
          </p:spPr>
          <p:style>
            <a:lnRef idx="1">
              <a:schemeClr val="accent1"/>
            </a:lnRef>
            <a:fillRef idx="0">
              <a:schemeClr val="accent1"/>
            </a:fillRef>
            <a:effectRef idx="0">
              <a:schemeClr val="accent1"/>
            </a:effectRef>
            <a:fontRef idx="minor">
              <a:schemeClr val="tx1"/>
            </a:fontRef>
          </p:style>
        </p:cxnSp>
      </p:grpSp>
      <p:sp>
        <p:nvSpPr>
          <p:cNvPr id="6" name="TextBox 8"/>
          <p:cNvSpPr txBox="1">
            <a:spLocks noChangeArrowheads="1"/>
          </p:cNvSpPr>
          <p:nvPr/>
        </p:nvSpPr>
        <p:spPr bwMode="auto">
          <a:xfrm>
            <a:off x="4933995" y="2692400"/>
            <a:ext cx="5376333" cy="652486"/>
          </a:xfrm>
          <a:prstGeom prst="rect">
            <a:avLst/>
          </a:prstGeom>
          <a:noFill/>
          <a:ln w="9525">
            <a:noFill/>
            <a:miter lim="800000"/>
            <a:headEnd/>
            <a:tailEnd/>
          </a:ln>
        </p:spPr>
        <p:txBody>
          <a:bodyPr>
            <a:spAutoFit/>
          </a:bodyPr>
          <a:lstStyle/>
          <a:p>
            <a:pPr lvl="0" algn="just">
              <a:lnSpc>
                <a:spcPct val="130000"/>
              </a:lnSpc>
              <a:defRPr/>
            </a:pPr>
            <a:r>
              <a:rPr lang="zh-CN" altLang="en-US" sz="1400" dirty="0">
                <a:solidFill>
                  <a:srgbClr val="C01C1F"/>
                </a:solidFill>
                <a:latin typeface="微软雅黑" panose="020B0503020204020204" pitchFamily="34" charset="-122"/>
                <a:ea typeface="微软雅黑" pitchFamily="34" charset="-122"/>
              </a:rPr>
              <a:t>这里填写您所需要的内容这里填写您所需要的内容这里填写您所需要的内容这里填写您所需要的内容</a:t>
            </a:r>
            <a:endParaRPr kumimoji="0" lang="zh-CN" altLang="en-US" sz="1400" b="0" i="0" u="none" strike="noStrike" kern="1200" cap="none" spc="0" normalizeH="0" baseline="0" noProof="0" dirty="0">
              <a:ln>
                <a:noFill/>
              </a:ln>
              <a:solidFill>
                <a:srgbClr val="C00000">
                  <a:lumMod val="75000"/>
                  <a:lumOff val="25000"/>
                </a:srgbClr>
              </a:solidFill>
              <a:effectLst/>
              <a:uLnTx/>
              <a:uFillTx/>
              <a:latin typeface="微软雅黑" panose="020B0503020204020204" pitchFamily="34" charset="-122"/>
              <a:ea typeface="微软雅黑" panose="020B0503020204020204" pitchFamily="34" charset="-122"/>
              <a:cs typeface="+mn-cs"/>
            </a:endParaRPr>
          </a:p>
        </p:txBody>
      </p:sp>
      <p:grpSp>
        <p:nvGrpSpPr>
          <p:cNvPr id="7" name="组合 6"/>
          <p:cNvGrpSpPr>
            <a:grpSpLocks/>
          </p:cNvGrpSpPr>
          <p:nvPr/>
        </p:nvGrpSpPr>
        <p:grpSpPr bwMode="auto">
          <a:xfrm flipH="1">
            <a:off x="7382933" y="4430184"/>
            <a:ext cx="939800" cy="939800"/>
            <a:chOff x="1651240" y="3292675"/>
            <a:chExt cx="715539" cy="715540"/>
          </a:xfrm>
        </p:grpSpPr>
        <p:cxnSp>
          <p:nvCxnSpPr>
            <p:cNvPr id="8" name="直接连接符 7"/>
            <p:cNvCxnSpPr/>
            <p:nvPr/>
          </p:nvCxnSpPr>
          <p:spPr>
            <a:xfrm>
              <a:off x="1764050" y="3410320"/>
              <a:ext cx="596283" cy="597895"/>
            </a:xfrm>
            <a:prstGeom prst="line">
              <a:avLst/>
            </a:prstGeom>
            <a:ln>
              <a:solidFill>
                <a:srgbClr val="E60000"/>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2360333" y="3292675"/>
              <a:ext cx="0" cy="715540"/>
            </a:xfrm>
            <a:prstGeom prst="line">
              <a:avLst/>
            </a:prstGeom>
            <a:ln>
              <a:solidFill>
                <a:srgbClr val="E60000"/>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rot="5400000">
              <a:off x="2009010" y="3650446"/>
              <a:ext cx="0" cy="715539"/>
            </a:xfrm>
            <a:prstGeom prst="line">
              <a:avLst/>
            </a:prstGeom>
            <a:ln>
              <a:solidFill>
                <a:srgbClr val="E60000"/>
              </a:solidFill>
            </a:ln>
          </p:spPr>
          <p:style>
            <a:lnRef idx="1">
              <a:schemeClr val="accent1"/>
            </a:lnRef>
            <a:fillRef idx="0">
              <a:schemeClr val="accent1"/>
            </a:fillRef>
            <a:effectRef idx="0">
              <a:schemeClr val="accent1"/>
            </a:effectRef>
            <a:fontRef idx="minor">
              <a:schemeClr val="tx1"/>
            </a:fontRef>
          </p:style>
        </p:cxnSp>
      </p:grpSp>
      <p:sp>
        <p:nvSpPr>
          <p:cNvPr id="11" name="TextBox 16"/>
          <p:cNvSpPr txBox="1">
            <a:spLocks noChangeArrowheads="1"/>
          </p:cNvSpPr>
          <p:nvPr/>
        </p:nvSpPr>
        <p:spPr bwMode="auto">
          <a:xfrm>
            <a:off x="1772097" y="4522890"/>
            <a:ext cx="5376333" cy="932563"/>
          </a:xfrm>
          <a:prstGeom prst="rect">
            <a:avLst/>
          </a:prstGeom>
          <a:noFill/>
          <a:ln w="9525">
            <a:noFill/>
            <a:miter lim="800000"/>
            <a:headEnd/>
            <a:tailEnd/>
          </a:ln>
        </p:spPr>
        <p:txBody>
          <a:bodyPr>
            <a:spAutoFit/>
          </a:bodyPr>
          <a:lstStyle/>
          <a:p>
            <a:pPr lvl="0">
              <a:lnSpc>
                <a:spcPct val="130000"/>
              </a:lnSpc>
              <a:defRPr/>
            </a:pPr>
            <a:r>
              <a:rPr lang="zh-CN" altLang="en-US" sz="1400" dirty="0">
                <a:solidFill>
                  <a:srgbClr val="C01C1F"/>
                </a:solidFill>
                <a:latin typeface="微软雅黑" panose="020B0503020204020204" pitchFamily="34" charset="-122"/>
                <a:ea typeface="微软雅黑" pitchFamily="34" charset="-122"/>
              </a:rPr>
              <a:t>这里填写您所需要的内容这里填写您所需要的内容这里填写您所需要的内容这里填写您所需要的内容这里填写您所需要的内容这里填写您所需要的内容</a:t>
            </a:r>
            <a:endParaRPr kumimoji="0" lang="zh-CN" altLang="zh-CN" sz="1400" b="0" i="0" u="none" strike="noStrike" kern="1200" cap="none" spc="0" normalizeH="0" baseline="0" noProof="0" dirty="0">
              <a:ln>
                <a:noFill/>
              </a:ln>
              <a:solidFill>
                <a:srgbClr val="C00000">
                  <a:lumMod val="85000"/>
                  <a:lumOff val="15000"/>
                </a:srgbClr>
              </a:solidFill>
              <a:effectLst/>
              <a:uLnTx/>
              <a:uFillTx/>
              <a:latin typeface="Calibri"/>
              <a:ea typeface="微软雅黑"/>
              <a:cs typeface="+mn-cs"/>
            </a:endParaRPr>
          </a:p>
        </p:txBody>
      </p:sp>
      <p:pic>
        <p:nvPicPr>
          <p:cNvPr id="12" name="图片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auto">
          <a:xfrm>
            <a:off x="1709817" y="1845695"/>
            <a:ext cx="1903287" cy="1934854"/>
          </a:xfrm>
          <a:prstGeom prst="rect">
            <a:avLst/>
          </a:prstGeom>
          <a:noFill/>
          <a:ln w="9525">
            <a:noFill/>
            <a:miter lim="800000"/>
            <a:headEnd/>
            <a:tailEnd/>
          </a:ln>
        </p:spPr>
      </p:pic>
      <p:pic>
        <p:nvPicPr>
          <p:cNvPr id="13" name="图片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auto">
          <a:xfrm>
            <a:off x="8557234" y="3714713"/>
            <a:ext cx="1903287" cy="1934854"/>
          </a:xfrm>
          <a:prstGeom prst="rect">
            <a:avLst/>
          </a:prstGeom>
          <a:noFill/>
          <a:ln w="9525">
            <a:noFill/>
            <a:miter lim="800000"/>
            <a:headEnd/>
            <a:tailEnd/>
          </a:ln>
        </p:spPr>
      </p:pic>
      <p:sp>
        <p:nvSpPr>
          <p:cNvPr id="15" name="TextBox 3"/>
          <p:cNvSpPr txBox="1">
            <a:spLocks noChangeArrowheads="1"/>
          </p:cNvSpPr>
          <p:nvPr/>
        </p:nvSpPr>
        <p:spPr bwMode="auto">
          <a:xfrm>
            <a:off x="1594884" y="297629"/>
            <a:ext cx="4199860" cy="523220"/>
          </a:xfrm>
          <a:prstGeom prst="rect">
            <a:avLst/>
          </a:prstGeom>
          <a:noFill/>
          <a:ln w="9525">
            <a:noFill/>
            <a:miter lim="800000"/>
            <a:headEnd/>
            <a:tailEnd/>
          </a:ln>
        </p:spPr>
        <p:txBody>
          <a:bodyPr wrap="square">
            <a:spAutoFit/>
          </a:bodyPr>
          <a:lstStyle>
            <a:defPPr>
              <a:defRPr lang="zh-CN"/>
            </a:defPPr>
            <a:lvl1pPr>
              <a:defRPr sz="2800">
                <a:solidFill>
                  <a:srgbClr val="CC0000"/>
                </a:solidFill>
                <a:latin typeface="迷你简剪纸" panose="03000509000000000000" pitchFamily="65" charset="-122"/>
                <a:ea typeface="迷你简剪纸" panose="03000509000000000000" pitchFamily="65" charset="-122"/>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srgbClr val="CC0000"/>
                </a:solidFill>
                <a:effectLst/>
                <a:uLnTx/>
                <a:uFillTx/>
                <a:latin typeface="迷你简剪纸" panose="03000509000000000000" pitchFamily="65" charset="-122"/>
                <a:ea typeface="迷你简剪纸" panose="03000509000000000000" pitchFamily="65" charset="-122"/>
                <a:cs typeface="+mn-cs"/>
              </a:rPr>
              <a:t>输入相关标题文字</a:t>
            </a:r>
          </a:p>
        </p:txBody>
      </p:sp>
    </p:spTree>
    <p:extLst>
      <p:ext uri="{BB962C8B-B14F-4D97-AF65-F5344CB8AC3E}">
        <p14:creationId xmlns:p14="http://schemas.microsoft.com/office/powerpoint/2010/main" val="365099070"/>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500"/>
                                        <p:tgtEl>
                                          <p:spTgt spid="15"/>
                                        </p:tgtEl>
                                      </p:cBhvr>
                                    </p:animEffect>
                                  </p:childTnLst>
                                </p:cTn>
                              </p:par>
                            </p:childTnLst>
                          </p:cTn>
                        </p:par>
                        <p:par>
                          <p:cTn id="8" fill="hold">
                            <p:stCondLst>
                              <p:cond delay="500"/>
                            </p:stCondLst>
                            <p:childTnLst>
                              <p:par>
                                <p:cTn id="9" presetID="2" presetClass="entr" presetSubtype="4"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ppt_x"/>
                                          </p:val>
                                        </p:tav>
                                        <p:tav tm="100000">
                                          <p:val>
                                            <p:strVal val="#ppt_x"/>
                                          </p:val>
                                        </p:tav>
                                      </p:tavLst>
                                    </p:anim>
                                    <p:anim calcmode="lin" valueType="num">
                                      <p:cBhvr additive="base">
                                        <p:cTn id="16" dur="500" fill="hold"/>
                                        <p:tgtEl>
                                          <p:spTgt spid="6"/>
                                        </p:tgtEl>
                                        <p:attrNameLst>
                                          <p:attrName>ppt_y</p:attrName>
                                        </p:attrNameLst>
                                      </p:cBhvr>
                                      <p:tavLst>
                                        <p:tav tm="0">
                                          <p:val>
                                            <p:strVal val="1+#ppt_h/2"/>
                                          </p:val>
                                        </p:tav>
                                        <p:tav tm="100000">
                                          <p:val>
                                            <p:strVal val="#ppt_y"/>
                                          </p:val>
                                        </p:tav>
                                      </p:tavLst>
                                    </p:anim>
                                  </p:childTnLst>
                                </p:cTn>
                              </p:par>
                              <p:par>
                                <p:cTn id="17" presetID="2" presetClass="entr" presetSubtype="1" fill="hold" nodeType="with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0-#ppt_h/2"/>
                                          </p:val>
                                        </p:tav>
                                        <p:tav tm="100000">
                                          <p:val>
                                            <p:strVal val="#ppt_y"/>
                                          </p:val>
                                        </p:tav>
                                      </p:tavLst>
                                    </p:anim>
                                  </p:childTnLst>
                                </p:cTn>
                              </p:par>
                              <p:par>
                                <p:cTn id="21" presetID="2" presetClass="entr" presetSubtype="1"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anim calcmode="lin" valueType="num">
                                      <p:cBhvr additive="base">
                                        <p:cTn id="23" dur="500" fill="hold"/>
                                        <p:tgtEl>
                                          <p:spTgt spid="11"/>
                                        </p:tgtEl>
                                        <p:attrNameLst>
                                          <p:attrName>ppt_x</p:attrName>
                                        </p:attrNameLst>
                                      </p:cBhvr>
                                      <p:tavLst>
                                        <p:tav tm="0">
                                          <p:val>
                                            <p:strVal val="#ppt_x"/>
                                          </p:val>
                                        </p:tav>
                                        <p:tav tm="100000">
                                          <p:val>
                                            <p:strVal val="#ppt_x"/>
                                          </p:val>
                                        </p:tav>
                                      </p:tavLst>
                                    </p:anim>
                                    <p:anim calcmode="lin" valueType="num">
                                      <p:cBhvr additive="base">
                                        <p:cTn id="24" dur="500" fill="hold"/>
                                        <p:tgtEl>
                                          <p:spTgt spid="11"/>
                                        </p:tgtEl>
                                        <p:attrNameLst>
                                          <p:attrName>ppt_y</p:attrName>
                                        </p:attrNameLst>
                                      </p:cBhvr>
                                      <p:tavLst>
                                        <p:tav tm="0">
                                          <p:val>
                                            <p:strVal val="0-#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2"/>
                                        </p:tgtEl>
                                        <p:attrNameLst>
                                          <p:attrName>style.visibility</p:attrName>
                                        </p:attrNameLst>
                                      </p:cBhvr>
                                      <p:to>
                                        <p:strVal val="visible"/>
                                      </p:to>
                                    </p:set>
                                    <p:anim calcmode="lin" valueType="num">
                                      <p:cBhvr additive="base">
                                        <p:cTn id="27" dur="500" fill="hold"/>
                                        <p:tgtEl>
                                          <p:spTgt spid="12"/>
                                        </p:tgtEl>
                                        <p:attrNameLst>
                                          <p:attrName>ppt_x</p:attrName>
                                        </p:attrNameLst>
                                      </p:cBhvr>
                                      <p:tavLst>
                                        <p:tav tm="0">
                                          <p:val>
                                            <p:strVal val="#ppt_x"/>
                                          </p:val>
                                        </p:tav>
                                        <p:tav tm="100000">
                                          <p:val>
                                            <p:strVal val="#ppt_x"/>
                                          </p:val>
                                        </p:tav>
                                      </p:tavLst>
                                    </p:anim>
                                    <p:anim calcmode="lin" valueType="num">
                                      <p:cBhvr additive="base">
                                        <p:cTn id="28" dur="500" fill="hold"/>
                                        <p:tgtEl>
                                          <p:spTgt spid="12"/>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additive="base">
                                        <p:cTn id="31" dur="500" fill="hold"/>
                                        <p:tgtEl>
                                          <p:spTgt spid="13"/>
                                        </p:tgtEl>
                                        <p:attrNameLst>
                                          <p:attrName>ppt_x</p:attrName>
                                        </p:attrNameLst>
                                      </p:cBhvr>
                                      <p:tavLst>
                                        <p:tav tm="0">
                                          <p:val>
                                            <p:strVal val="#ppt_x"/>
                                          </p:val>
                                        </p:tav>
                                        <p:tav tm="100000">
                                          <p:val>
                                            <p:strVal val="#ppt_x"/>
                                          </p:val>
                                        </p:tav>
                                      </p:tavLst>
                                    </p:anim>
                                    <p:anim calcmode="lin" valueType="num">
                                      <p:cBhvr additive="base">
                                        <p:cTn id="32"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1" grpId="0"/>
      <p:bldP spid="1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3"/>
          <p:cNvSpPr txBox="1">
            <a:spLocks noChangeArrowheads="1"/>
          </p:cNvSpPr>
          <p:nvPr/>
        </p:nvSpPr>
        <p:spPr bwMode="auto">
          <a:xfrm>
            <a:off x="1594884" y="297629"/>
            <a:ext cx="4199860" cy="523220"/>
          </a:xfrm>
          <a:prstGeom prst="rect">
            <a:avLst/>
          </a:prstGeom>
          <a:noFill/>
          <a:ln w="9525">
            <a:noFill/>
            <a:miter lim="800000"/>
            <a:headEnd/>
            <a:tailEnd/>
          </a:ln>
        </p:spPr>
        <p:txBody>
          <a:bodyPr wrap="square">
            <a:spAutoFit/>
          </a:bodyPr>
          <a:lstStyle>
            <a:defPPr>
              <a:defRPr lang="zh-CN"/>
            </a:defPPr>
            <a:lvl1pPr>
              <a:defRPr sz="2800">
                <a:solidFill>
                  <a:srgbClr val="CC0000"/>
                </a:solidFill>
                <a:latin typeface="迷你简剪纸" panose="03000509000000000000" pitchFamily="65" charset="-122"/>
                <a:ea typeface="迷你简剪纸" panose="03000509000000000000" pitchFamily="65" charset="-122"/>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srgbClr val="CC0000"/>
                </a:solidFill>
                <a:effectLst/>
                <a:uLnTx/>
                <a:uFillTx/>
                <a:latin typeface="迷你简剪纸" panose="03000509000000000000" pitchFamily="65" charset="-122"/>
                <a:ea typeface="迷你简剪纸" panose="03000509000000000000" pitchFamily="65" charset="-122"/>
                <a:cs typeface="+mn-cs"/>
              </a:rPr>
              <a:t>输入相关标题文字</a:t>
            </a:r>
          </a:p>
        </p:txBody>
      </p:sp>
      <p:sp>
        <p:nvSpPr>
          <p:cNvPr id="16" name="文本框 15">
            <a:extLst>
              <a:ext uri="{FF2B5EF4-FFF2-40B4-BE49-F238E27FC236}">
                <a16:creationId xmlns:a16="http://schemas.microsoft.com/office/drawing/2014/main" id="{141E9693-3DEE-482C-B79F-831F8B29BF0B}"/>
              </a:ext>
            </a:extLst>
          </p:cNvPr>
          <p:cNvSpPr txBox="1"/>
          <p:nvPr/>
        </p:nvSpPr>
        <p:spPr>
          <a:xfrm>
            <a:off x="1986729" y="3925136"/>
            <a:ext cx="1666953" cy="844847"/>
          </a:xfrm>
          <a:prstGeom prst="rect">
            <a:avLst/>
          </a:prstGeom>
          <a:noFill/>
        </p:spPr>
        <p:txBody>
          <a:bodyPr wrap="square" lIns="68580" tIns="34290" rIns="68580" bIns="34290" rtlCol="0">
            <a:spAutoFit/>
          </a:bodyPr>
          <a:lstStyle/>
          <a:p>
            <a:pPr algn="ctr">
              <a:lnSpc>
                <a:spcPct val="120000"/>
              </a:lnSpc>
            </a:pPr>
            <a:r>
              <a:rPr lang="zh-CN" altLang="en-US" sz="1400" dirty="0">
                <a:solidFill>
                  <a:srgbClr val="C01C1F"/>
                </a:solidFill>
                <a:latin typeface="微软雅黑" panose="020B0503020204020204" pitchFamily="34" charset="-122"/>
                <a:ea typeface="微软雅黑" pitchFamily="34" charset="-122"/>
              </a:rPr>
              <a:t>请在此添加相关文字内容请在此添加相关文字内容</a:t>
            </a:r>
          </a:p>
        </p:txBody>
      </p:sp>
      <p:sp>
        <p:nvSpPr>
          <p:cNvPr id="17" name="文本框 16">
            <a:extLst>
              <a:ext uri="{FF2B5EF4-FFF2-40B4-BE49-F238E27FC236}">
                <a16:creationId xmlns:a16="http://schemas.microsoft.com/office/drawing/2014/main" id="{62096C04-79D8-4DEB-9EDE-8F09DBE9A28D}"/>
              </a:ext>
            </a:extLst>
          </p:cNvPr>
          <p:cNvSpPr txBox="1"/>
          <p:nvPr/>
        </p:nvSpPr>
        <p:spPr>
          <a:xfrm>
            <a:off x="4097445" y="3925136"/>
            <a:ext cx="1666953" cy="822918"/>
          </a:xfrm>
          <a:prstGeom prst="rect">
            <a:avLst/>
          </a:prstGeom>
          <a:noFill/>
        </p:spPr>
        <p:txBody>
          <a:bodyPr wrap="square" lIns="68580" tIns="34290" rIns="68580" bIns="34290" rtlCol="0">
            <a:spAutoFit/>
          </a:bodyPr>
          <a:lstStyle/>
          <a:p>
            <a:pPr algn="ctr">
              <a:lnSpc>
                <a:spcPct val="120000"/>
              </a:lnSpc>
            </a:pPr>
            <a:r>
              <a:rPr lang="zh-CN" altLang="en-US" sz="1400" dirty="0">
                <a:solidFill>
                  <a:srgbClr val="D90605"/>
                </a:solidFill>
                <a:latin typeface="微软雅黑" panose="020B0503020204020204" pitchFamily="34" charset="-122"/>
                <a:ea typeface="微软雅黑" panose="020B0503020204020204" pitchFamily="34" charset="-122"/>
              </a:rPr>
              <a:t>请在此添加相关文字内容请在此添加相关文字内容</a:t>
            </a:r>
          </a:p>
        </p:txBody>
      </p:sp>
      <p:sp>
        <p:nvSpPr>
          <p:cNvPr id="18" name="文本框 17">
            <a:extLst>
              <a:ext uri="{FF2B5EF4-FFF2-40B4-BE49-F238E27FC236}">
                <a16:creationId xmlns:a16="http://schemas.microsoft.com/office/drawing/2014/main" id="{09EAB5D2-1213-4772-8374-0797F8A61A98}"/>
              </a:ext>
            </a:extLst>
          </p:cNvPr>
          <p:cNvSpPr txBox="1"/>
          <p:nvPr/>
        </p:nvSpPr>
        <p:spPr>
          <a:xfrm>
            <a:off x="6199652" y="3925136"/>
            <a:ext cx="1666953" cy="822918"/>
          </a:xfrm>
          <a:prstGeom prst="rect">
            <a:avLst/>
          </a:prstGeom>
          <a:noFill/>
        </p:spPr>
        <p:txBody>
          <a:bodyPr wrap="square" lIns="68580" tIns="34290" rIns="68580" bIns="34290" rtlCol="0">
            <a:spAutoFit/>
          </a:bodyPr>
          <a:lstStyle/>
          <a:p>
            <a:pPr algn="ctr">
              <a:lnSpc>
                <a:spcPct val="120000"/>
              </a:lnSpc>
            </a:pPr>
            <a:r>
              <a:rPr lang="zh-CN" altLang="en-US" sz="1400" dirty="0">
                <a:solidFill>
                  <a:srgbClr val="D90605"/>
                </a:solidFill>
                <a:latin typeface="微软雅黑" panose="020B0503020204020204" pitchFamily="34" charset="-122"/>
                <a:ea typeface="微软雅黑" panose="020B0503020204020204" pitchFamily="34" charset="-122"/>
              </a:rPr>
              <a:t>请在此添加相关文字内容请在此添加相关文字内容</a:t>
            </a:r>
          </a:p>
        </p:txBody>
      </p:sp>
      <p:sp>
        <p:nvSpPr>
          <p:cNvPr id="19" name="文本框 18">
            <a:extLst>
              <a:ext uri="{FF2B5EF4-FFF2-40B4-BE49-F238E27FC236}">
                <a16:creationId xmlns:a16="http://schemas.microsoft.com/office/drawing/2014/main" id="{C54ED399-9DC4-4EF0-8643-C134483AFDF4}"/>
              </a:ext>
            </a:extLst>
          </p:cNvPr>
          <p:cNvSpPr txBox="1"/>
          <p:nvPr/>
        </p:nvSpPr>
        <p:spPr>
          <a:xfrm>
            <a:off x="8282512" y="3917080"/>
            <a:ext cx="1666953" cy="822918"/>
          </a:xfrm>
          <a:prstGeom prst="rect">
            <a:avLst/>
          </a:prstGeom>
          <a:noFill/>
        </p:spPr>
        <p:txBody>
          <a:bodyPr wrap="square" lIns="68580" tIns="34290" rIns="68580" bIns="34290" rtlCol="0">
            <a:spAutoFit/>
          </a:bodyPr>
          <a:lstStyle/>
          <a:p>
            <a:pPr algn="ctr">
              <a:lnSpc>
                <a:spcPct val="120000"/>
              </a:lnSpc>
            </a:pPr>
            <a:r>
              <a:rPr lang="zh-CN" altLang="en-US" sz="1400" dirty="0">
                <a:solidFill>
                  <a:srgbClr val="D90605"/>
                </a:solidFill>
                <a:latin typeface="微软雅黑" panose="020B0503020204020204" pitchFamily="34" charset="-122"/>
                <a:ea typeface="微软雅黑" panose="020B0503020204020204" pitchFamily="34" charset="-122"/>
              </a:rPr>
              <a:t>请在此添加相关文字内容请在此添加相关文字内容</a:t>
            </a:r>
          </a:p>
        </p:txBody>
      </p:sp>
      <p:cxnSp>
        <p:nvCxnSpPr>
          <p:cNvPr id="20" name="Straight Connector 32">
            <a:extLst>
              <a:ext uri="{FF2B5EF4-FFF2-40B4-BE49-F238E27FC236}">
                <a16:creationId xmlns:a16="http://schemas.microsoft.com/office/drawing/2014/main" id="{F7ED90F7-A8AB-4D44-A525-A6A540680BEA}"/>
              </a:ext>
            </a:extLst>
          </p:cNvPr>
          <p:cNvCxnSpPr/>
          <p:nvPr/>
        </p:nvCxnSpPr>
        <p:spPr>
          <a:xfrm>
            <a:off x="2237787" y="4929996"/>
            <a:ext cx="1177384" cy="0"/>
          </a:xfrm>
          <a:prstGeom prst="line">
            <a:avLst/>
          </a:prstGeom>
          <a:ln w="19050">
            <a:solidFill>
              <a:srgbClr val="D90605"/>
            </a:solidFill>
            <a:prstDash val="solid"/>
            <a:headEnd type="oval"/>
            <a:tailEnd type="oval"/>
          </a:ln>
        </p:spPr>
        <p:style>
          <a:lnRef idx="1">
            <a:schemeClr val="accent1"/>
          </a:lnRef>
          <a:fillRef idx="0">
            <a:schemeClr val="accent1"/>
          </a:fillRef>
          <a:effectRef idx="0">
            <a:schemeClr val="accent1"/>
          </a:effectRef>
          <a:fontRef idx="minor">
            <a:schemeClr val="tx1"/>
          </a:fontRef>
        </p:style>
      </p:cxnSp>
      <p:cxnSp>
        <p:nvCxnSpPr>
          <p:cNvPr id="21" name="Straight Connector 32">
            <a:extLst>
              <a:ext uri="{FF2B5EF4-FFF2-40B4-BE49-F238E27FC236}">
                <a16:creationId xmlns:a16="http://schemas.microsoft.com/office/drawing/2014/main" id="{8CC4EFA4-34FD-4D7E-ADB2-80FD566CB50E}"/>
              </a:ext>
            </a:extLst>
          </p:cNvPr>
          <p:cNvCxnSpPr/>
          <p:nvPr/>
        </p:nvCxnSpPr>
        <p:spPr>
          <a:xfrm>
            <a:off x="4301910" y="4929996"/>
            <a:ext cx="1177384" cy="0"/>
          </a:xfrm>
          <a:prstGeom prst="line">
            <a:avLst/>
          </a:prstGeom>
          <a:ln w="19050">
            <a:solidFill>
              <a:srgbClr val="D90605"/>
            </a:solidFill>
            <a:prstDash val="solid"/>
            <a:headEnd type="oval"/>
            <a:tailEnd type="oval"/>
          </a:ln>
        </p:spPr>
        <p:style>
          <a:lnRef idx="1">
            <a:schemeClr val="accent1"/>
          </a:lnRef>
          <a:fillRef idx="0">
            <a:schemeClr val="accent1"/>
          </a:fillRef>
          <a:effectRef idx="0">
            <a:schemeClr val="accent1"/>
          </a:effectRef>
          <a:fontRef idx="minor">
            <a:schemeClr val="tx1"/>
          </a:fontRef>
        </p:style>
      </p:cxnSp>
      <p:cxnSp>
        <p:nvCxnSpPr>
          <p:cNvPr id="22" name="Straight Connector 32">
            <a:extLst>
              <a:ext uri="{FF2B5EF4-FFF2-40B4-BE49-F238E27FC236}">
                <a16:creationId xmlns:a16="http://schemas.microsoft.com/office/drawing/2014/main" id="{934AA917-27E6-43DB-A158-60DA8AB11356}"/>
              </a:ext>
            </a:extLst>
          </p:cNvPr>
          <p:cNvCxnSpPr/>
          <p:nvPr/>
        </p:nvCxnSpPr>
        <p:spPr>
          <a:xfrm>
            <a:off x="6426546" y="4929996"/>
            <a:ext cx="1177384" cy="0"/>
          </a:xfrm>
          <a:prstGeom prst="line">
            <a:avLst/>
          </a:prstGeom>
          <a:ln w="19050">
            <a:solidFill>
              <a:srgbClr val="D90605"/>
            </a:solidFill>
            <a:prstDash val="solid"/>
            <a:headEnd type="oval"/>
            <a:tailEnd type="oval"/>
          </a:ln>
        </p:spPr>
        <p:style>
          <a:lnRef idx="1">
            <a:schemeClr val="accent1"/>
          </a:lnRef>
          <a:fillRef idx="0">
            <a:schemeClr val="accent1"/>
          </a:fillRef>
          <a:effectRef idx="0">
            <a:schemeClr val="accent1"/>
          </a:effectRef>
          <a:fontRef idx="minor">
            <a:schemeClr val="tx1"/>
          </a:fontRef>
        </p:style>
      </p:cxnSp>
      <p:cxnSp>
        <p:nvCxnSpPr>
          <p:cNvPr id="23" name="Straight Connector 32">
            <a:extLst>
              <a:ext uri="{FF2B5EF4-FFF2-40B4-BE49-F238E27FC236}">
                <a16:creationId xmlns:a16="http://schemas.microsoft.com/office/drawing/2014/main" id="{8A688B57-20CF-406F-B196-4C13B8D6E555}"/>
              </a:ext>
            </a:extLst>
          </p:cNvPr>
          <p:cNvCxnSpPr/>
          <p:nvPr/>
        </p:nvCxnSpPr>
        <p:spPr>
          <a:xfrm>
            <a:off x="8490669" y="4929996"/>
            <a:ext cx="1177384" cy="0"/>
          </a:xfrm>
          <a:prstGeom prst="line">
            <a:avLst/>
          </a:prstGeom>
          <a:ln w="19050">
            <a:solidFill>
              <a:srgbClr val="D90605"/>
            </a:solidFill>
            <a:prstDash val="solid"/>
            <a:headEnd type="oval"/>
            <a:tailEnd type="oval"/>
          </a:ln>
        </p:spPr>
        <p:style>
          <a:lnRef idx="1">
            <a:schemeClr val="accent1"/>
          </a:lnRef>
          <a:fillRef idx="0">
            <a:schemeClr val="accent1"/>
          </a:fillRef>
          <a:effectRef idx="0">
            <a:schemeClr val="accent1"/>
          </a:effectRef>
          <a:fontRef idx="minor">
            <a:schemeClr val="tx1"/>
          </a:fontRef>
        </p:style>
      </p:cxnSp>
      <p:pic>
        <p:nvPicPr>
          <p:cNvPr id="24" name="图片 23">
            <a:extLst>
              <a:ext uri="{FF2B5EF4-FFF2-40B4-BE49-F238E27FC236}">
                <a16:creationId xmlns:a16="http://schemas.microsoft.com/office/drawing/2014/main" id="{5E032065-C55D-492F-8BC0-C4AF8D63A99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25242" y="2443542"/>
            <a:ext cx="1189929" cy="1321582"/>
          </a:xfrm>
          <a:prstGeom prst="rect">
            <a:avLst/>
          </a:prstGeom>
        </p:spPr>
      </p:pic>
      <p:pic>
        <p:nvPicPr>
          <p:cNvPr id="25" name="图片 24">
            <a:extLst>
              <a:ext uri="{FF2B5EF4-FFF2-40B4-BE49-F238E27FC236}">
                <a16:creationId xmlns:a16="http://schemas.microsoft.com/office/drawing/2014/main" id="{7402F3F9-5264-42D5-B1BA-2F8F6F8C5C6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68570" y="2443542"/>
            <a:ext cx="1189929" cy="1321582"/>
          </a:xfrm>
          <a:prstGeom prst="rect">
            <a:avLst/>
          </a:prstGeom>
        </p:spPr>
      </p:pic>
      <p:pic>
        <p:nvPicPr>
          <p:cNvPr id="26" name="图片 25">
            <a:extLst>
              <a:ext uri="{FF2B5EF4-FFF2-40B4-BE49-F238E27FC236}">
                <a16:creationId xmlns:a16="http://schemas.microsoft.com/office/drawing/2014/main" id="{375D0B47-99FA-466C-86D8-D7EF8FD6956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29018" y="2443542"/>
            <a:ext cx="1189929" cy="1321582"/>
          </a:xfrm>
          <a:prstGeom prst="rect">
            <a:avLst/>
          </a:prstGeom>
        </p:spPr>
      </p:pic>
      <p:pic>
        <p:nvPicPr>
          <p:cNvPr id="27" name="图片 26">
            <a:extLst>
              <a:ext uri="{FF2B5EF4-FFF2-40B4-BE49-F238E27FC236}">
                <a16:creationId xmlns:a16="http://schemas.microsoft.com/office/drawing/2014/main" id="{7F93DC61-3BE6-4EC1-873C-516488C6D6C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540370" y="2405500"/>
            <a:ext cx="1189929" cy="1321582"/>
          </a:xfrm>
          <a:prstGeom prst="rect">
            <a:avLst/>
          </a:prstGeom>
        </p:spPr>
      </p:pic>
    </p:spTree>
    <p:extLst>
      <p:ext uri="{BB962C8B-B14F-4D97-AF65-F5344CB8AC3E}">
        <p14:creationId xmlns:p14="http://schemas.microsoft.com/office/powerpoint/2010/main" val="3615071796"/>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500"/>
                                        <p:tgtEl>
                                          <p:spTgt spid="15"/>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24"/>
                                        </p:tgtEl>
                                        <p:attrNameLst>
                                          <p:attrName>style.visibility</p:attrName>
                                        </p:attrNameLst>
                                      </p:cBhvr>
                                      <p:to>
                                        <p:strVal val="visible"/>
                                      </p:to>
                                    </p:set>
                                    <p:animEffect transition="in" filter="fade">
                                      <p:cBhvr>
                                        <p:cTn id="11" dur="750"/>
                                        <p:tgtEl>
                                          <p:spTgt spid="24"/>
                                        </p:tgtEl>
                                      </p:cBhvr>
                                    </p:animEffect>
                                    <p:anim calcmode="lin" valueType="num">
                                      <p:cBhvr>
                                        <p:cTn id="12" dur="750" fill="hold"/>
                                        <p:tgtEl>
                                          <p:spTgt spid="24"/>
                                        </p:tgtEl>
                                        <p:attrNameLst>
                                          <p:attrName>ppt_x</p:attrName>
                                        </p:attrNameLst>
                                      </p:cBhvr>
                                      <p:tavLst>
                                        <p:tav tm="0">
                                          <p:val>
                                            <p:strVal val="#ppt_x"/>
                                          </p:val>
                                        </p:tav>
                                        <p:tav tm="100000">
                                          <p:val>
                                            <p:strVal val="#ppt_x"/>
                                          </p:val>
                                        </p:tav>
                                      </p:tavLst>
                                    </p:anim>
                                    <p:anim calcmode="lin" valueType="num">
                                      <p:cBhvr>
                                        <p:cTn id="13" dur="750" fill="hold"/>
                                        <p:tgtEl>
                                          <p:spTgt spid="24"/>
                                        </p:tgtEl>
                                        <p:attrNameLst>
                                          <p:attrName>ppt_y</p:attrName>
                                        </p:attrNameLst>
                                      </p:cBhvr>
                                      <p:tavLst>
                                        <p:tav tm="0">
                                          <p:val>
                                            <p:strVal val="#ppt_y+.1"/>
                                          </p:val>
                                        </p:tav>
                                        <p:tav tm="100000">
                                          <p:val>
                                            <p:strVal val="#ppt_y"/>
                                          </p:val>
                                        </p:tav>
                                      </p:tavLst>
                                    </p:anim>
                                  </p:childTnLst>
                                </p:cTn>
                              </p:par>
                            </p:childTnLst>
                          </p:cTn>
                        </p:par>
                        <p:par>
                          <p:cTn id="14" fill="hold">
                            <p:stCondLst>
                              <p:cond delay="1250"/>
                            </p:stCondLst>
                            <p:childTnLst>
                              <p:par>
                                <p:cTn id="15" presetID="2" presetClass="entr" presetSubtype="4" fill="hold" grpId="0" nodeType="afterEffect">
                                  <p:stCondLst>
                                    <p:cond delay="0"/>
                                  </p:stCondLst>
                                  <p:childTnLst>
                                    <p:set>
                                      <p:cBhvr>
                                        <p:cTn id="16" dur="1" fill="hold">
                                          <p:stCondLst>
                                            <p:cond delay="0"/>
                                          </p:stCondLst>
                                        </p:cTn>
                                        <p:tgtEl>
                                          <p:spTgt spid="16"/>
                                        </p:tgtEl>
                                        <p:attrNameLst>
                                          <p:attrName>style.visibility</p:attrName>
                                        </p:attrNameLst>
                                      </p:cBhvr>
                                      <p:to>
                                        <p:strVal val="visible"/>
                                      </p:to>
                                    </p:set>
                                    <p:anim calcmode="lin" valueType="num">
                                      <p:cBhvr additive="base">
                                        <p:cTn id="17" dur="500" fill="hold"/>
                                        <p:tgtEl>
                                          <p:spTgt spid="16"/>
                                        </p:tgtEl>
                                        <p:attrNameLst>
                                          <p:attrName>ppt_x</p:attrName>
                                        </p:attrNameLst>
                                      </p:cBhvr>
                                      <p:tavLst>
                                        <p:tav tm="0">
                                          <p:val>
                                            <p:strVal val="#ppt_x"/>
                                          </p:val>
                                        </p:tav>
                                        <p:tav tm="100000">
                                          <p:val>
                                            <p:strVal val="#ppt_x"/>
                                          </p:val>
                                        </p:tav>
                                      </p:tavLst>
                                    </p:anim>
                                    <p:anim calcmode="lin" valueType="num">
                                      <p:cBhvr additive="base">
                                        <p:cTn id="18" dur="500" fill="hold"/>
                                        <p:tgtEl>
                                          <p:spTgt spid="16"/>
                                        </p:tgtEl>
                                        <p:attrNameLst>
                                          <p:attrName>ppt_y</p:attrName>
                                        </p:attrNameLst>
                                      </p:cBhvr>
                                      <p:tavLst>
                                        <p:tav tm="0">
                                          <p:val>
                                            <p:strVal val="1+#ppt_h/2"/>
                                          </p:val>
                                        </p:tav>
                                        <p:tav tm="100000">
                                          <p:val>
                                            <p:strVal val="#ppt_y"/>
                                          </p:val>
                                        </p:tav>
                                      </p:tavLst>
                                    </p:anim>
                                  </p:childTnLst>
                                </p:cTn>
                              </p:par>
                            </p:childTnLst>
                          </p:cTn>
                        </p:par>
                        <p:par>
                          <p:cTn id="19" fill="hold">
                            <p:stCondLst>
                              <p:cond delay="1750"/>
                            </p:stCondLst>
                            <p:childTnLst>
                              <p:par>
                                <p:cTn id="20" presetID="2" presetClass="entr" presetSubtype="4" fill="hold" nodeType="afterEffect">
                                  <p:stCondLst>
                                    <p:cond delay="0"/>
                                  </p:stCondLst>
                                  <p:childTnLst>
                                    <p:set>
                                      <p:cBhvr>
                                        <p:cTn id="21" dur="1" fill="hold">
                                          <p:stCondLst>
                                            <p:cond delay="0"/>
                                          </p:stCondLst>
                                        </p:cTn>
                                        <p:tgtEl>
                                          <p:spTgt spid="20"/>
                                        </p:tgtEl>
                                        <p:attrNameLst>
                                          <p:attrName>style.visibility</p:attrName>
                                        </p:attrNameLst>
                                      </p:cBhvr>
                                      <p:to>
                                        <p:strVal val="visible"/>
                                      </p:to>
                                    </p:set>
                                    <p:anim calcmode="lin" valueType="num">
                                      <p:cBhvr additive="base">
                                        <p:cTn id="22" dur="500" fill="hold"/>
                                        <p:tgtEl>
                                          <p:spTgt spid="20"/>
                                        </p:tgtEl>
                                        <p:attrNameLst>
                                          <p:attrName>ppt_x</p:attrName>
                                        </p:attrNameLst>
                                      </p:cBhvr>
                                      <p:tavLst>
                                        <p:tav tm="0">
                                          <p:val>
                                            <p:strVal val="#ppt_x"/>
                                          </p:val>
                                        </p:tav>
                                        <p:tav tm="100000">
                                          <p:val>
                                            <p:strVal val="#ppt_x"/>
                                          </p:val>
                                        </p:tav>
                                      </p:tavLst>
                                    </p:anim>
                                    <p:anim calcmode="lin" valueType="num">
                                      <p:cBhvr additive="base">
                                        <p:cTn id="23" dur="500" fill="hold"/>
                                        <p:tgtEl>
                                          <p:spTgt spid="20"/>
                                        </p:tgtEl>
                                        <p:attrNameLst>
                                          <p:attrName>ppt_y</p:attrName>
                                        </p:attrNameLst>
                                      </p:cBhvr>
                                      <p:tavLst>
                                        <p:tav tm="0">
                                          <p:val>
                                            <p:strVal val="1+#ppt_h/2"/>
                                          </p:val>
                                        </p:tav>
                                        <p:tav tm="100000">
                                          <p:val>
                                            <p:strVal val="#ppt_y"/>
                                          </p:val>
                                        </p:tav>
                                      </p:tavLst>
                                    </p:anim>
                                  </p:childTnLst>
                                </p:cTn>
                              </p:par>
                            </p:childTnLst>
                          </p:cTn>
                        </p:par>
                        <p:par>
                          <p:cTn id="24" fill="hold">
                            <p:stCondLst>
                              <p:cond delay="2250"/>
                            </p:stCondLst>
                            <p:childTnLst>
                              <p:par>
                                <p:cTn id="25" presetID="42" presetClass="entr" presetSubtype="0" fill="hold" nodeType="after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fade">
                                      <p:cBhvr>
                                        <p:cTn id="27" dur="750"/>
                                        <p:tgtEl>
                                          <p:spTgt spid="25"/>
                                        </p:tgtEl>
                                      </p:cBhvr>
                                    </p:animEffect>
                                    <p:anim calcmode="lin" valueType="num">
                                      <p:cBhvr>
                                        <p:cTn id="28" dur="750" fill="hold"/>
                                        <p:tgtEl>
                                          <p:spTgt spid="25"/>
                                        </p:tgtEl>
                                        <p:attrNameLst>
                                          <p:attrName>ppt_x</p:attrName>
                                        </p:attrNameLst>
                                      </p:cBhvr>
                                      <p:tavLst>
                                        <p:tav tm="0">
                                          <p:val>
                                            <p:strVal val="#ppt_x"/>
                                          </p:val>
                                        </p:tav>
                                        <p:tav tm="100000">
                                          <p:val>
                                            <p:strVal val="#ppt_x"/>
                                          </p:val>
                                        </p:tav>
                                      </p:tavLst>
                                    </p:anim>
                                    <p:anim calcmode="lin" valueType="num">
                                      <p:cBhvr>
                                        <p:cTn id="29" dur="750" fill="hold"/>
                                        <p:tgtEl>
                                          <p:spTgt spid="25"/>
                                        </p:tgtEl>
                                        <p:attrNameLst>
                                          <p:attrName>ppt_y</p:attrName>
                                        </p:attrNameLst>
                                      </p:cBhvr>
                                      <p:tavLst>
                                        <p:tav tm="0">
                                          <p:val>
                                            <p:strVal val="#ppt_y+.1"/>
                                          </p:val>
                                        </p:tav>
                                        <p:tav tm="100000">
                                          <p:val>
                                            <p:strVal val="#ppt_y"/>
                                          </p:val>
                                        </p:tav>
                                      </p:tavLst>
                                    </p:anim>
                                  </p:childTnLst>
                                </p:cTn>
                              </p:par>
                            </p:childTnLst>
                          </p:cTn>
                        </p:par>
                        <p:par>
                          <p:cTn id="30" fill="hold">
                            <p:stCondLst>
                              <p:cond delay="3000"/>
                            </p:stCondLst>
                            <p:childTnLst>
                              <p:par>
                                <p:cTn id="31" presetID="2" presetClass="entr" presetSubtype="4" fill="hold" grpId="0" nodeType="afterEffect">
                                  <p:stCondLst>
                                    <p:cond delay="0"/>
                                  </p:stCondLst>
                                  <p:childTnLst>
                                    <p:set>
                                      <p:cBhvr>
                                        <p:cTn id="32" dur="1" fill="hold">
                                          <p:stCondLst>
                                            <p:cond delay="0"/>
                                          </p:stCondLst>
                                        </p:cTn>
                                        <p:tgtEl>
                                          <p:spTgt spid="17"/>
                                        </p:tgtEl>
                                        <p:attrNameLst>
                                          <p:attrName>style.visibility</p:attrName>
                                        </p:attrNameLst>
                                      </p:cBhvr>
                                      <p:to>
                                        <p:strVal val="visible"/>
                                      </p:to>
                                    </p:set>
                                    <p:anim calcmode="lin" valueType="num">
                                      <p:cBhvr additive="base">
                                        <p:cTn id="33" dur="500" fill="hold"/>
                                        <p:tgtEl>
                                          <p:spTgt spid="17"/>
                                        </p:tgtEl>
                                        <p:attrNameLst>
                                          <p:attrName>ppt_x</p:attrName>
                                        </p:attrNameLst>
                                      </p:cBhvr>
                                      <p:tavLst>
                                        <p:tav tm="0">
                                          <p:val>
                                            <p:strVal val="#ppt_x"/>
                                          </p:val>
                                        </p:tav>
                                        <p:tav tm="100000">
                                          <p:val>
                                            <p:strVal val="#ppt_x"/>
                                          </p:val>
                                        </p:tav>
                                      </p:tavLst>
                                    </p:anim>
                                    <p:anim calcmode="lin" valueType="num">
                                      <p:cBhvr additive="base">
                                        <p:cTn id="34" dur="500" fill="hold"/>
                                        <p:tgtEl>
                                          <p:spTgt spid="17"/>
                                        </p:tgtEl>
                                        <p:attrNameLst>
                                          <p:attrName>ppt_y</p:attrName>
                                        </p:attrNameLst>
                                      </p:cBhvr>
                                      <p:tavLst>
                                        <p:tav tm="0">
                                          <p:val>
                                            <p:strVal val="1+#ppt_h/2"/>
                                          </p:val>
                                        </p:tav>
                                        <p:tav tm="100000">
                                          <p:val>
                                            <p:strVal val="#ppt_y"/>
                                          </p:val>
                                        </p:tav>
                                      </p:tavLst>
                                    </p:anim>
                                  </p:childTnLst>
                                </p:cTn>
                              </p:par>
                            </p:childTnLst>
                          </p:cTn>
                        </p:par>
                        <p:par>
                          <p:cTn id="35" fill="hold">
                            <p:stCondLst>
                              <p:cond delay="3500"/>
                            </p:stCondLst>
                            <p:childTnLst>
                              <p:par>
                                <p:cTn id="36" presetID="2" presetClass="entr" presetSubtype="4" fill="hold" nodeType="afterEffect">
                                  <p:stCondLst>
                                    <p:cond delay="0"/>
                                  </p:stCondLst>
                                  <p:childTnLst>
                                    <p:set>
                                      <p:cBhvr>
                                        <p:cTn id="37" dur="1" fill="hold">
                                          <p:stCondLst>
                                            <p:cond delay="0"/>
                                          </p:stCondLst>
                                        </p:cTn>
                                        <p:tgtEl>
                                          <p:spTgt spid="21"/>
                                        </p:tgtEl>
                                        <p:attrNameLst>
                                          <p:attrName>style.visibility</p:attrName>
                                        </p:attrNameLst>
                                      </p:cBhvr>
                                      <p:to>
                                        <p:strVal val="visible"/>
                                      </p:to>
                                    </p:set>
                                    <p:anim calcmode="lin" valueType="num">
                                      <p:cBhvr additive="base">
                                        <p:cTn id="38" dur="500" fill="hold"/>
                                        <p:tgtEl>
                                          <p:spTgt spid="21"/>
                                        </p:tgtEl>
                                        <p:attrNameLst>
                                          <p:attrName>ppt_x</p:attrName>
                                        </p:attrNameLst>
                                      </p:cBhvr>
                                      <p:tavLst>
                                        <p:tav tm="0">
                                          <p:val>
                                            <p:strVal val="#ppt_x"/>
                                          </p:val>
                                        </p:tav>
                                        <p:tav tm="100000">
                                          <p:val>
                                            <p:strVal val="#ppt_x"/>
                                          </p:val>
                                        </p:tav>
                                      </p:tavLst>
                                    </p:anim>
                                    <p:anim calcmode="lin" valueType="num">
                                      <p:cBhvr additive="base">
                                        <p:cTn id="39" dur="500" fill="hold"/>
                                        <p:tgtEl>
                                          <p:spTgt spid="21"/>
                                        </p:tgtEl>
                                        <p:attrNameLst>
                                          <p:attrName>ppt_y</p:attrName>
                                        </p:attrNameLst>
                                      </p:cBhvr>
                                      <p:tavLst>
                                        <p:tav tm="0">
                                          <p:val>
                                            <p:strVal val="1+#ppt_h/2"/>
                                          </p:val>
                                        </p:tav>
                                        <p:tav tm="100000">
                                          <p:val>
                                            <p:strVal val="#ppt_y"/>
                                          </p:val>
                                        </p:tav>
                                      </p:tavLst>
                                    </p:anim>
                                  </p:childTnLst>
                                </p:cTn>
                              </p:par>
                            </p:childTnLst>
                          </p:cTn>
                        </p:par>
                        <p:par>
                          <p:cTn id="40" fill="hold">
                            <p:stCondLst>
                              <p:cond delay="4000"/>
                            </p:stCondLst>
                            <p:childTnLst>
                              <p:par>
                                <p:cTn id="41" presetID="42" presetClass="entr" presetSubtype="0" fill="hold" nodeType="afterEffect">
                                  <p:stCondLst>
                                    <p:cond delay="0"/>
                                  </p:stCondLst>
                                  <p:childTnLst>
                                    <p:set>
                                      <p:cBhvr>
                                        <p:cTn id="42" dur="1" fill="hold">
                                          <p:stCondLst>
                                            <p:cond delay="0"/>
                                          </p:stCondLst>
                                        </p:cTn>
                                        <p:tgtEl>
                                          <p:spTgt spid="26"/>
                                        </p:tgtEl>
                                        <p:attrNameLst>
                                          <p:attrName>style.visibility</p:attrName>
                                        </p:attrNameLst>
                                      </p:cBhvr>
                                      <p:to>
                                        <p:strVal val="visible"/>
                                      </p:to>
                                    </p:set>
                                    <p:animEffect transition="in" filter="fade">
                                      <p:cBhvr>
                                        <p:cTn id="43" dur="750"/>
                                        <p:tgtEl>
                                          <p:spTgt spid="26"/>
                                        </p:tgtEl>
                                      </p:cBhvr>
                                    </p:animEffect>
                                    <p:anim calcmode="lin" valueType="num">
                                      <p:cBhvr>
                                        <p:cTn id="44" dur="750" fill="hold"/>
                                        <p:tgtEl>
                                          <p:spTgt spid="26"/>
                                        </p:tgtEl>
                                        <p:attrNameLst>
                                          <p:attrName>ppt_x</p:attrName>
                                        </p:attrNameLst>
                                      </p:cBhvr>
                                      <p:tavLst>
                                        <p:tav tm="0">
                                          <p:val>
                                            <p:strVal val="#ppt_x"/>
                                          </p:val>
                                        </p:tav>
                                        <p:tav tm="100000">
                                          <p:val>
                                            <p:strVal val="#ppt_x"/>
                                          </p:val>
                                        </p:tav>
                                      </p:tavLst>
                                    </p:anim>
                                    <p:anim calcmode="lin" valueType="num">
                                      <p:cBhvr>
                                        <p:cTn id="45" dur="750" fill="hold"/>
                                        <p:tgtEl>
                                          <p:spTgt spid="26"/>
                                        </p:tgtEl>
                                        <p:attrNameLst>
                                          <p:attrName>ppt_y</p:attrName>
                                        </p:attrNameLst>
                                      </p:cBhvr>
                                      <p:tavLst>
                                        <p:tav tm="0">
                                          <p:val>
                                            <p:strVal val="#ppt_y+.1"/>
                                          </p:val>
                                        </p:tav>
                                        <p:tav tm="100000">
                                          <p:val>
                                            <p:strVal val="#ppt_y"/>
                                          </p:val>
                                        </p:tav>
                                      </p:tavLst>
                                    </p:anim>
                                  </p:childTnLst>
                                </p:cTn>
                              </p:par>
                            </p:childTnLst>
                          </p:cTn>
                        </p:par>
                        <p:par>
                          <p:cTn id="46" fill="hold">
                            <p:stCondLst>
                              <p:cond delay="4750"/>
                            </p:stCondLst>
                            <p:childTnLst>
                              <p:par>
                                <p:cTn id="47" presetID="2" presetClass="entr" presetSubtype="4" fill="hold" grpId="0" nodeType="afterEffect">
                                  <p:stCondLst>
                                    <p:cond delay="0"/>
                                  </p:stCondLst>
                                  <p:childTnLst>
                                    <p:set>
                                      <p:cBhvr>
                                        <p:cTn id="48" dur="1" fill="hold">
                                          <p:stCondLst>
                                            <p:cond delay="0"/>
                                          </p:stCondLst>
                                        </p:cTn>
                                        <p:tgtEl>
                                          <p:spTgt spid="18"/>
                                        </p:tgtEl>
                                        <p:attrNameLst>
                                          <p:attrName>style.visibility</p:attrName>
                                        </p:attrNameLst>
                                      </p:cBhvr>
                                      <p:to>
                                        <p:strVal val="visible"/>
                                      </p:to>
                                    </p:set>
                                    <p:anim calcmode="lin" valueType="num">
                                      <p:cBhvr additive="base">
                                        <p:cTn id="49" dur="500" fill="hold"/>
                                        <p:tgtEl>
                                          <p:spTgt spid="18"/>
                                        </p:tgtEl>
                                        <p:attrNameLst>
                                          <p:attrName>ppt_x</p:attrName>
                                        </p:attrNameLst>
                                      </p:cBhvr>
                                      <p:tavLst>
                                        <p:tav tm="0">
                                          <p:val>
                                            <p:strVal val="#ppt_x"/>
                                          </p:val>
                                        </p:tav>
                                        <p:tav tm="100000">
                                          <p:val>
                                            <p:strVal val="#ppt_x"/>
                                          </p:val>
                                        </p:tav>
                                      </p:tavLst>
                                    </p:anim>
                                    <p:anim calcmode="lin" valueType="num">
                                      <p:cBhvr additive="base">
                                        <p:cTn id="50" dur="500" fill="hold"/>
                                        <p:tgtEl>
                                          <p:spTgt spid="18"/>
                                        </p:tgtEl>
                                        <p:attrNameLst>
                                          <p:attrName>ppt_y</p:attrName>
                                        </p:attrNameLst>
                                      </p:cBhvr>
                                      <p:tavLst>
                                        <p:tav tm="0">
                                          <p:val>
                                            <p:strVal val="1+#ppt_h/2"/>
                                          </p:val>
                                        </p:tav>
                                        <p:tav tm="100000">
                                          <p:val>
                                            <p:strVal val="#ppt_y"/>
                                          </p:val>
                                        </p:tav>
                                      </p:tavLst>
                                    </p:anim>
                                  </p:childTnLst>
                                </p:cTn>
                              </p:par>
                            </p:childTnLst>
                          </p:cTn>
                        </p:par>
                        <p:par>
                          <p:cTn id="51" fill="hold">
                            <p:stCondLst>
                              <p:cond delay="5250"/>
                            </p:stCondLst>
                            <p:childTnLst>
                              <p:par>
                                <p:cTn id="52" presetID="2" presetClass="entr" presetSubtype="4" fill="hold" nodeType="afterEffect">
                                  <p:stCondLst>
                                    <p:cond delay="0"/>
                                  </p:stCondLst>
                                  <p:childTnLst>
                                    <p:set>
                                      <p:cBhvr>
                                        <p:cTn id="53" dur="1" fill="hold">
                                          <p:stCondLst>
                                            <p:cond delay="0"/>
                                          </p:stCondLst>
                                        </p:cTn>
                                        <p:tgtEl>
                                          <p:spTgt spid="22"/>
                                        </p:tgtEl>
                                        <p:attrNameLst>
                                          <p:attrName>style.visibility</p:attrName>
                                        </p:attrNameLst>
                                      </p:cBhvr>
                                      <p:to>
                                        <p:strVal val="visible"/>
                                      </p:to>
                                    </p:set>
                                    <p:anim calcmode="lin" valueType="num">
                                      <p:cBhvr additive="base">
                                        <p:cTn id="54" dur="500" fill="hold"/>
                                        <p:tgtEl>
                                          <p:spTgt spid="22"/>
                                        </p:tgtEl>
                                        <p:attrNameLst>
                                          <p:attrName>ppt_x</p:attrName>
                                        </p:attrNameLst>
                                      </p:cBhvr>
                                      <p:tavLst>
                                        <p:tav tm="0">
                                          <p:val>
                                            <p:strVal val="#ppt_x"/>
                                          </p:val>
                                        </p:tav>
                                        <p:tav tm="100000">
                                          <p:val>
                                            <p:strVal val="#ppt_x"/>
                                          </p:val>
                                        </p:tav>
                                      </p:tavLst>
                                    </p:anim>
                                    <p:anim calcmode="lin" valueType="num">
                                      <p:cBhvr additive="base">
                                        <p:cTn id="55" dur="500" fill="hold"/>
                                        <p:tgtEl>
                                          <p:spTgt spid="22"/>
                                        </p:tgtEl>
                                        <p:attrNameLst>
                                          <p:attrName>ppt_y</p:attrName>
                                        </p:attrNameLst>
                                      </p:cBhvr>
                                      <p:tavLst>
                                        <p:tav tm="0">
                                          <p:val>
                                            <p:strVal val="1+#ppt_h/2"/>
                                          </p:val>
                                        </p:tav>
                                        <p:tav tm="100000">
                                          <p:val>
                                            <p:strVal val="#ppt_y"/>
                                          </p:val>
                                        </p:tav>
                                      </p:tavLst>
                                    </p:anim>
                                  </p:childTnLst>
                                </p:cTn>
                              </p:par>
                            </p:childTnLst>
                          </p:cTn>
                        </p:par>
                        <p:par>
                          <p:cTn id="56" fill="hold">
                            <p:stCondLst>
                              <p:cond delay="5750"/>
                            </p:stCondLst>
                            <p:childTnLst>
                              <p:par>
                                <p:cTn id="57" presetID="42" presetClass="entr" presetSubtype="0" fill="hold" nodeType="afterEffect">
                                  <p:stCondLst>
                                    <p:cond delay="0"/>
                                  </p:stCondLst>
                                  <p:childTnLst>
                                    <p:set>
                                      <p:cBhvr>
                                        <p:cTn id="58" dur="1" fill="hold">
                                          <p:stCondLst>
                                            <p:cond delay="0"/>
                                          </p:stCondLst>
                                        </p:cTn>
                                        <p:tgtEl>
                                          <p:spTgt spid="27"/>
                                        </p:tgtEl>
                                        <p:attrNameLst>
                                          <p:attrName>style.visibility</p:attrName>
                                        </p:attrNameLst>
                                      </p:cBhvr>
                                      <p:to>
                                        <p:strVal val="visible"/>
                                      </p:to>
                                    </p:set>
                                    <p:animEffect transition="in" filter="fade">
                                      <p:cBhvr>
                                        <p:cTn id="59" dur="750"/>
                                        <p:tgtEl>
                                          <p:spTgt spid="27"/>
                                        </p:tgtEl>
                                      </p:cBhvr>
                                    </p:animEffect>
                                    <p:anim calcmode="lin" valueType="num">
                                      <p:cBhvr>
                                        <p:cTn id="60" dur="750" fill="hold"/>
                                        <p:tgtEl>
                                          <p:spTgt spid="27"/>
                                        </p:tgtEl>
                                        <p:attrNameLst>
                                          <p:attrName>ppt_x</p:attrName>
                                        </p:attrNameLst>
                                      </p:cBhvr>
                                      <p:tavLst>
                                        <p:tav tm="0">
                                          <p:val>
                                            <p:strVal val="#ppt_x"/>
                                          </p:val>
                                        </p:tav>
                                        <p:tav tm="100000">
                                          <p:val>
                                            <p:strVal val="#ppt_x"/>
                                          </p:val>
                                        </p:tav>
                                      </p:tavLst>
                                    </p:anim>
                                    <p:anim calcmode="lin" valueType="num">
                                      <p:cBhvr>
                                        <p:cTn id="61" dur="750" fill="hold"/>
                                        <p:tgtEl>
                                          <p:spTgt spid="27"/>
                                        </p:tgtEl>
                                        <p:attrNameLst>
                                          <p:attrName>ppt_y</p:attrName>
                                        </p:attrNameLst>
                                      </p:cBhvr>
                                      <p:tavLst>
                                        <p:tav tm="0">
                                          <p:val>
                                            <p:strVal val="#ppt_y+.1"/>
                                          </p:val>
                                        </p:tav>
                                        <p:tav tm="100000">
                                          <p:val>
                                            <p:strVal val="#ppt_y"/>
                                          </p:val>
                                        </p:tav>
                                      </p:tavLst>
                                    </p:anim>
                                  </p:childTnLst>
                                </p:cTn>
                              </p:par>
                            </p:childTnLst>
                          </p:cTn>
                        </p:par>
                        <p:par>
                          <p:cTn id="62" fill="hold">
                            <p:stCondLst>
                              <p:cond delay="6500"/>
                            </p:stCondLst>
                            <p:childTnLst>
                              <p:par>
                                <p:cTn id="63" presetID="2" presetClass="entr" presetSubtype="4" fill="hold" grpId="0" nodeType="afterEffect">
                                  <p:stCondLst>
                                    <p:cond delay="0"/>
                                  </p:stCondLst>
                                  <p:childTnLst>
                                    <p:set>
                                      <p:cBhvr>
                                        <p:cTn id="64" dur="1" fill="hold">
                                          <p:stCondLst>
                                            <p:cond delay="0"/>
                                          </p:stCondLst>
                                        </p:cTn>
                                        <p:tgtEl>
                                          <p:spTgt spid="19"/>
                                        </p:tgtEl>
                                        <p:attrNameLst>
                                          <p:attrName>style.visibility</p:attrName>
                                        </p:attrNameLst>
                                      </p:cBhvr>
                                      <p:to>
                                        <p:strVal val="visible"/>
                                      </p:to>
                                    </p:set>
                                    <p:anim calcmode="lin" valueType="num">
                                      <p:cBhvr additive="base">
                                        <p:cTn id="65" dur="500" fill="hold"/>
                                        <p:tgtEl>
                                          <p:spTgt spid="19"/>
                                        </p:tgtEl>
                                        <p:attrNameLst>
                                          <p:attrName>ppt_x</p:attrName>
                                        </p:attrNameLst>
                                      </p:cBhvr>
                                      <p:tavLst>
                                        <p:tav tm="0">
                                          <p:val>
                                            <p:strVal val="#ppt_x"/>
                                          </p:val>
                                        </p:tav>
                                        <p:tav tm="100000">
                                          <p:val>
                                            <p:strVal val="#ppt_x"/>
                                          </p:val>
                                        </p:tav>
                                      </p:tavLst>
                                    </p:anim>
                                    <p:anim calcmode="lin" valueType="num">
                                      <p:cBhvr additive="base">
                                        <p:cTn id="66" dur="500" fill="hold"/>
                                        <p:tgtEl>
                                          <p:spTgt spid="19"/>
                                        </p:tgtEl>
                                        <p:attrNameLst>
                                          <p:attrName>ppt_y</p:attrName>
                                        </p:attrNameLst>
                                      </p:cBhvr>
                                      <p:tavLst>
                                        <p:tav tm="0">
                                          <p:val>
                                            <p:strVal val="1+#ppt_h/2"/>
                                          </p:val>
                                        </p:tav>
                                        <p:tav tm="100000">
                                          <p:val>
                                            <p:strVal val="#ppt_y"/>
                                          </p:val>
                                        </p:tav>
                                      </p:tavLst>
                                    </p:anim>
                                  </p:childTnLst>
                                </p:cTn>
                              </p:par>
                            </p:childTnLst>
                          </p:cTn>
                        </p:par>
                        <p:par>
                          <p:cTn id="67" fill="hold">
                            <p:stCondLst>
                              <p:cond delay="7000"/>
                            </p:stCondLst>
                            <p:childTnLst>
                              <p:par>
                                <p:cTn id="68" presetID="2" presetClass="entr" presetSubtype="4" fill="hold" nodeType="afterEffect">
                                  <p:stCondLst>
                                    <p:cond delay="0"/>
                                  </p:stCondLst>
                                  <p:childTnLst>
                                    <p:set>
                                      <p:cBhvr>
                                        <p:cTn id="69" dur="1" fill="hold">
                                          <p:stCondLst>
                                            <p:cond delay="0"/>
                                          </p:stCondLst>
                                        </p:cTn>
                                        <p:tgtEl>
                                          <p:spTgt spid="23"/>
                                        </p:tgtEl>
                                        <p:attrNameLst>
                                          <p:attrName>style.visibility</p:attrName>
                                        </p:attrNameLst>
                                      </p:cBhvr>
                                      <p:to>
                                        <p:strVal val="visible"/>
                                      </p:to>
                                    </p:set>
                                    <p:anim calcmode="lin" valueType="num">
                                      <p:cBhvr additive="base">
                                        <p:cTn id="70" dur="500" fill="hold"/>
                                        <p:tgtEl>
                                          <p:spTgt spid="23"/>
                                        </p:tgtEl>
                                        <p:attrNameLst>
                                          <p:attrName>ppt_x</p:attrName>
                                        </p:attrNameLst>
                                      </p:cBhvr>
                                      <p:tavLst>
                                        <p:tav tm="0">
                                          <p:val>
                                            <p:strVal val="#ppt_x"/>
                                          </p:val>
                                        </p:tav>
                                        <p:tav tm="100000">
                                          <p:val>
                                            <p:strVal val="#ppt_x"/>
                                          </p:val>
                                        </p:tav>
                                      </p:tavLst>
                                    </p:anim>
                                    <p:anim calcmode="lin" valueType="num">
                                      <p:cBhvr additive="base">
                                        <p:cTn id="71"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7" grpId="0"/>
      <p:bldP spid="18" grpId="0"/>
      <p:bldP spid="1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692026" y="2002671"/>
            <a:ext cx="4371211" cy="670618"/>
            <a:chOff x="3503445" y="2176836"/>
            <a:chExt cx="4371211" cy="670618"/>
          </a:xfrm>
        </p:grpSpPr>
        <p:sp>
          <p:nvSpPr>
            <p:cNvPr id="31" name="TextBox 5"/>
            <p:cNvSpPr txBox="1">
              <a:spLocks noChangeArrowheads="1"/>
            </p:cNvSpPr>
            <p:nvPr/>
          </p:nvSpPr>
          <p:spPr bwMode="auto">
            <a:xfrm>
              <a:off x="4815977" y="2311882"/>
              <a:ext cx="2701874" cy="461665"/>
            </a:xfrm>
            <a:prstGeom prst="rect">
              <a:avLst/>
            </a:prstGeom>
            <a:noFill/>
            <a:ln w="9525">
              <a:noFill/>
              <a:miter lim="800000"/>
              <a:headEnd/>
              <a:tailEnd/>
            </a:ln>
          </p:spPr>
          <p:txBody>
            <a:bodyPr vert="horz"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C00000"/>
                  </a:solidFill>
                  <a:effectLst/>
                  <a:uLnTx/>
                  <a:uFillTx/>
                  <a:latin typeface="微软雅黑" pitchFamily="34" charset="-122"/>
                  <a:ea typeface="微软雅黑" pitchFamily="34" charset="-122"/>
                  <a:cs typeface="+mn-cs"/>
                </a:rPr>
                <a:t>年度工作概述</a:t>
              </a:r>
            </a:p>
          </p:txBody>
        </p:sp>
        <p:sp>
          <p:nvSpPr>
            <p:cNvPr id="32" name="TextBox 5"/>
            <p:cNvSpPr txBox="1">
              <a:spLocks noChangeArrowheads="1"/>
            </p:cNvSpPr>
            <p:nvPr/>
          </p:nvSpPr>
          <p:spPr bwMode="auto">
            <a:xfrm>
              <a:off x="3906122" y="2366456"/>
              <a:ext cx="1014958" cy="369332"/>
            </a:xfrm>
            <a:prstGeom prst="rect">
              <a:avLst/>
            </a:prstGeom>
            <a:noFill/>
            <a:ln w="9525">
              <a:noFill/>
              <a:miter lim="800000"/>
              <a:headEnd/>
              <a:tailEnd/>
            </a:ln>
          </p:spPr>
          <p:txBody>
            <a:bodyPr vert="horz"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C00000"/>
                  </a:solidFill>
                  <a:effectLst/>
                  <a:uLnTx/>
                  <a:uFillTx/>
                  <a:latin typeface="微软雅黑" pitchFamily="34" charset="-122"/>
                  <a:ea typeface="微软雅黑" pitchFamily="34" charset="-122"/>
                  <a:cs typeface="+mn-cs"/>
                </a:rPr>
                <a:t>PART01</a:t>
              </a:r>
              <a:endParaRPr kumimoji="0" lang="zh-CN" altLang="en-US" sz="1800" b="0" i="0" u="none" strike="noStrike" kern="1200" cap="none" spc="0" normalizeH="0" baseline="0" noProof="0" dirty="0">
                <a:ln>
                  <a:noFill/>
                </a:ln>
                <a:solidFill>
                  <a:srgbClr val="C00000"/>
                </a:solidFill>
                <a:effectLst/>
                <a:uLnTx/>
                <a:uFillTx/>
                <a:latin typeface="微软雅黑" pitchFamily="34" charset="-122"/>
                <a:ea typeface="微软雅黑" pitchFamily="34" charset="-122"/>
                <a:cs typeface="+mn-cs"/>
              </a:endParaRPr>
            </a:p>
          </p:txBody>
        </p:sp>
        <p:pic>
          <p:nvPicPr>
            <p:cNvPr id="2" name="图片 1"/>
            <p:cNvPicPr>
              <a:picLocks noChangeAspect="1"/>
            </p:cNvPicPr>
            <p:nvPr/>
          </p:nvPicPr>
          <p:blipFill>
            <a:blip r:embed="rId7"/>
            <a:stretch>
              <a:fillRect/>
            </a:stretch>
          </p:blipFill>
          <p:spPr>
            <a:xfrm>
              <a:off x="3503445" y="2176836"/>
              <a:ext cx="4371211" cy="670618"/>
            </a:xfrm>
            <a:prstGeom prst="rect">
              <a:avLst/>
            </a:prstGeom>
          </p:spPr>
        </p:pic>
      </p:grpSp>
      <p:grpSp>
        <p:nvGrpSpPr>
          <p:cNvPr id="5" name="组合 4"/>
          <p:cNvGrpSpPr/>
          <p:nvPr/>
        </p:nvGrpSpPr>
        <p:grpSpPr>
          <a:xfrm>
            <a:off x="4301626" y="3112860"/>
            <a:ext cx="4371211" cy="670618"/>
            <a:chOff x="5286374" y="3161305"/>
            <a:chExt cx="4371211" cy="670618"/>
          </a:xfrm>
        </p:grpSpPr>
        <p:sp>
          <p:nvSpPr>
            <p:cNvPr id="36" name="TextBox 5"/>
            <p:cNvSpPr txBox="1">
              <a:spLocks noChangeArrowheads="1"/>
            </p:cNvSpPr>
            <p:nvPr/>
          </p:nvSpPr>
          <p:spPr bwMode="auto">
            <a:xfrm>
              <a:off x="6598906" y="3296351"/>
              <a:ext cx="2701874" cy="461665"/>
            </a:xfrm>
            <a:prstGeom prst="rect">
              <a:avLst/>
            </a:prstGeom>
            <a:noFill/>
            <a:ln w="9525">
              <a:noFill/>
              <a:miter lim="800000"/>
              <a:headEnd/>
              <a:tailEnd/>
            </a:ln>
          </p:spPr>
          <p:txBody>
            <a:bodyPr vert="horz"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C00000"/>
                  </a:solidFill>
                  <a:effectLst/>
                  <a:uLnTx/>
                  <a:uFillTx/>
                  <a:latin typeface="微软雅黑" pitchFamily="34" charset="-122"/>
                  <a:ea typeface="微软雅黑" pitchFamily="34" charset="-122"/>
                  <a:cs typeface="+mn-cs"/>
                </a:rPr>
                <a:t>工作成绩展示</a:t>
              </a:r>
            </a:p>
          </p:txBody>
        </p:sp>
        <p:sp>
          <p:nvSpPr>
            <p:cNvPr id="41" name="TextBox 5"/>
            <p:cNvSpPr txBox="1">
              <a:spLocks noChangeArrowheads="1"/>
            </p:cNvSpPr>
            <p:nvPr/>
          </p:nvSpPr>
          <p:spPr bwMode="auto">
            <a:xfrm>
              <a:off x="5689051" y="3350925"/>
              <a:ext cx="1014958" cy="369332"/>
            </a:xfrm>
            <a:prstGeom prst="rect">
              <a:avLst/>
            </a:prstGeom>
            <a:noFill/>
            <a:ln w="9525">
              <a:noFill/>
              <a:miter lim="800000"/>
              <a:headEnd/>
              <a:tailEnd/>
            </a:ln>
          </p:spPr>
          <p:txBody>
            <a:bodyPr vert="horz"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C00000"/>
                  </a:solidFill>
                  <a:effectLst/>
                  <a:uLnTx/>
                  <a:uFillTx/>
                  <a:latin typeface="微软雅黑" pitchFamily="34" charset="-122"/>
                  <a:ea typeface="微软雅黑" pitchFamily="34" charset="-122"/>
                  <a:cs typeface="+mn-cs"/>
                </a:rPr>
                <a:t>PART02</a:t>
              </a:r>
              <a:endParaRPr kumimoji="0" lang="zh-CN" altLang="en-US" sz="1800" b="0" i="0" u="none" strike="noStrike" kern="1200" cap="none" spc="0" normalizeH="0" baseline="0" noProof="0" dirty="0">
                <a:ln>
                  <a:noFill/>
                </a:ln>
                <a:solidFill>
                  <a:srgbClr val="C00000"/>
                </a:solidFill>
                <a:effectLst/>
                <a:uLnTx/>
                <a:uFillTx/>
                <a:latin typeface="微软雅黑" pitchFamily="34" charset="-122"/>
                <a:ea typeface="微软雅黑" pitchFamily="34" charset="-122"/>
                <a:cs typeface="+mn-cs"/>
              </a:endParaRPr>
            </a:p>
          </p:txBody>
        </p:sp>
        <p:pic>
          <p:nvPicPr>
            <p:cNvPr id="55" name="PA_图片 54"/>
            <p:cNvPicPr>
              <a:picLocks noChangeAspect="1"/>
            </p:cNvPicPr>
            <p:nvPr>
              <p:custDataLst>
                <p:tags r:id="rId4"/>
              </p:custDataLst>
            </p:nvPr>
          </p:nvPicPr>
          <p:blipFill>
            <a:blip r:embed="rId7"/>
            <a:stretch>
              <a:fillRect/>
            </a:stretch>
          </p:blipFill>
          <p:spPr>
            <a:xfrm>
              <a:off x="5286374" y="3161305"/>
              <a:ext cx="4371211" cy="670618"/>
            </a:xfrm>
            <a:prstGeom prst="rect">
              <a:avLst/>
            </a:prstGeom>
          </p:spPr>
        </p:pic>
      </p:grpSp>
      <p:grpSp>
        <p:nvGrpSpPr>
          <p:cNvPr id="8" name="组合 7"/>
          <p:cNvGrpSpPr/>
          <p:nvPr/>
        </p:nvGrpSpPr>
        <p:grpSpPr>
          <a:xfrm>
            <a:off x="5520826" y="5333239"/>
            <a:ext cx="4371211" cy="670618"/>
            <a:chOff x="5286374" y="5130243"/>
            <a:chExt cx="4371211" cy="670618"/>
          </a:xfrm>
        </p:grpSpPr>
        <p:sp>
          <p:nvSpPr>
            <p:cNvPr id="53" name="TextBox 5"/>
            <p:cNvSpPr txBox="1">
              <a:spLocks noChangeArrowheads="1"/>
            </p:cNvSpPr>
            <p:nvPr/>
          </p:nvSpPr>
          <p:spPr bwMode="auto">
            <a:xfrm>
              <a:off x="6598906" y="5247772"/>
              <a:ext cx="2701874" cy="461665"/>
            </a:xfrm>
            <a:prstGeom prst="rect">
              <a:avLst/>
            </a:prstGeom>
            <a:noFill/>
            <a:ln w="9525">
              <a:noFill/>
              <a:miter lim="800000"/>
              <a:headEnd/>
              <a:tailEnd/>
            </a:ln>
          </p:spPr>
          <p:txBody>
            <a:bodyPr vert="horz"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C00000"/>
                  </a:solidFill>
                  <a:effectLst/>
                  <a:uLnTx/>
                  <a:uFillTx/>
                  <a:latin typeface="微软雅黑" pitchFamily="34" charset="-122"/>
                  <a:ea typeface="微软雅黑" pitchFamily="34" charset="-122"/>
                  <a:cs typeface="+mn-cs"/>
                </a:rPr>
                <a:t>未来工作计划</a:t>
              </a:r>
            </a:p>
          </p:txBody>
        </p:sp>
        <p:sp>
          <p:nvSpPr>
            <p:cNvPr id="54" name="TextBox 5"/>
            <p:cNvSpPr txBox="1">
              <a:spLocks noChangeArrowheads="1"/>
            </p:cNvSpPr>
            <p:nvPr/>
          </p:nvSpPr>
          <p:spPr bwMode="auto">
            <a:xfrm>
              <a:off x="5689051" y="5302346"/>
              <a:ext cx="1014958" cy="369332"/>
            </a:xfrm>
            <a:prstGeom prst="rect">
              <a:avLst/>
            </a:prstGeom>
            <a:noFill/>
            <a:ln w="9525">
              <a:noFill/>
              <a:miter lim="800000"/>
              <a:headEnd/>
              <a:tailEnd/>
            </a:ln>
          </p:spPr>
          <p:txBody>
            <a:bodyPr vert="horz"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C00000"/>
                  </a:solidFill>
                  <a:effectLst/>
                  <a:uLnTx/>
                  <a:uFillTx/>
                  <a:latin typeface="微软雅黑" pitchFamily="34" charset="-122"/>
                  <a:ea typeface="微软雅黑" pitchFamily="34" charset="-122"/>
                  <a:cs typeface="+mn-cs"/>
                </a:rPr>
                <a:t>PART04</a:t>
              </a:r>
              <a:endParaRPr kumimoji="0" lang="zh-CN" altLang="en-US" sz="1800" b="0" i="0" u="none" strike="noStrike" kern="1200" cap="none" spc="0" normalizeH="0" baseline="0" noProof="0" dirty="0">
                <a:ln>
                  <a:noFill/>
                </a:ln>
                <a:solidFill>
                  <a:srgbClr val="C00000"/>
                </a:solidFill>
                <a:effectLst/>
                <a:uLnTx/>
                <a:uFillTx/>
                <a:latin typeface="微软雅黑" pitchFamily="34" charset="-122"/>
                <a:ea typeface="微软雅黑" pitchFamily="34" charset="-122"/>
                <a:cs typeface="+mn-cs"/>
              </a:endParaRPr>
            </a:p>
          </p:txBody>
        </p:sp>
        <p:pic>
          <p:nvPicPr>
            <p:cNvPr id="57" name="PA_图片 56"/>
            <p:cNvPicPr>
              <a:picLocks noChangeAspect="1"/>
            </p:cNvPicPr>
            <p:nvPr>
              <p:custDataLst>
                <p:tags r:id="rId3"/>
              </p:custDataLst>
            </p:nvPr>
          </p:nvPicPr>
          <p:blipFill>
            <a:blip r:embed="rId7"/>
            <a:stretch>
              <a:fillRect/>
            </a:stretch>
          </p:blipFill>
          <p:spPr>
            <a:xfrm>
              <a:off x="5286374" y="5130243"/>
              <a:ext cx="4371211" cy="670618"/>
            </a:xfrm>
            <a:prstGeom prst="rect">
              <a:avLst/>
            </a:prstGeom>
          </p:spPr>
        </p:pic>
      </p:grpSp>
      <p:grpSp>
        <p:nvGrpSpPr>
          <p:cNvPr id="9" name="组合 8"/>
          <p:cNvGrpSpPr/>
          <p:nvPr/>
        </p:nvGrpSpPr>
        <p:grpSpPr>
          <a:xfrm>
            <a:off x="4911226" y="4223049"/>
            <a:ext cx="4371211" cy="670618"/>
            <a:chOff x="5286374" y="4145774"/>
            <a:chExt cx="4371211" cy="670618"/>
          </a:xfrm>
        </p:grpSpPr>
        <p:sp>
          <p:nvSpPr>
            <p:cNvPr id="46" name="TextBox 5"/>
            <p:cNvSpPr txBox="1">
              <a:spLocks noChangeArrowheads="1"/>
            </p:cNvSpPr>
            <p:nvPr/>
          </p:nvSpPr>
          <p:spPr bwMode="auto">
            <a:xfrm>
              <a:off x="6598906" y="4280820"/>
              <a:ext cx="2701874" cy="461665"/>
            </a:xfrm>
            <a:prstGeom prst="rect">
              <a:avLst/>
            </a:prstGeom>
            <a:noFill/>
            <a:ln w="9525">
              <a:noFill/>
              <a:miter lim="800000"/>
              <a:headEnd/>
              <a:tailEnd/>
            </a:ln>
          </p:spPr>
          <p:txBody>
            <a:bodyPr vert="horz"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C00000"/>
                  </a:solidFill>
                  <a:effectLst/>
                  <a:uLnTx/>
                  <a:uFillTx/>
                  <a:latin typeface="微软雅黑" pitchFamily="34" charset="-122"/>
                  <a:ea typeface="微软雅黑" pitchFamily="34" charset="-122"/>
                  <a:cs typeface="+mn-cs"/>
                </a:rPr>
                <a:t>工作经验总结</a:t>
              </a:r>
            </a:p>
          </p:txBody>
        </p:sp>
        <p:sp>
          <p:nvSpPr>
            <p:cNvPr id="49" name="TextBox 5"/>
            <p:cNvSpPr txBox="1">
              <a:spLocks noChangeArrowheads="1"/>
            </p:cNvSpPr>
            <p:nvPr/>
          </p:nvSpPr>
          <p:spPr bwMode="auto">
            <a:xfrm>
              <a:off x="5689051" y="4335394"/>
              <a:ext cx="1014958" cy="369332"/>
            </a:xfrm>
            <a:prstGeom prst="rect">
              <a:avLst/>
            </a:prstGeom>
            <a:noFill/>
            <a:ln w="9525">
              <a:noFill/>
              <a:miter lim="800000"/>
              <a:headEnd/>
              <a:tailEnd/>
            </a:ln>
          </p:spPr>
          <p:txBody>
            <a:bodyPr vert="horz"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C00000"/>
                  </a:solidFill>
                  <a:effectLst/>
                  <a:uLnTx/>
                  <a:uFillTx/>
                  <a:latin typeface="微软雅黑" pitchFamily="34" charset="-122"/>
                  <a:ea typeface="微软雅黑" pitchFamily="34" charset="-122"/>
                  <a:cs typeface="+mn-cs"/>
                </a:rPr>
                <a:t>PART03</a:t>
              </a:r>
              <a:endParaRPr kumimoji="0" lang="zh-CN" altLang="en-US" sz="1800" b="0" i="0" u="none" strike="noStrike" kern="1200" cap="none" spc="0" normalizeH="0" baseline="0" noProof="0" dirty="0">
                <a:ln>
                  <a:noFill/>
                </a:ln>
                <a:solidFill>
                  <a:srgbClr val="C00000"/>
                </a:solidFill>
                <a:effectLst/>
                <a:uLnTx/>
                <a:uFillTx/>
                <a:latin typeface="微软雅黑" pitchFamily="34" charset="-122"/>
                <a:ea typeface="微软雅黑" pitchFamily="34" charset="-122"/>
                <a:cs typeface="+mn-cs"/>
              </a:endParaRPr>
            </a:p>
          </p:txBody>
        </p:sp>
        <p:pic>
          <p:nvPicPr>
            <p:cNvPr id="56" name="PA_图片 55"/>
            <p:cNvPicPr>
              <a:picLocks noChangeAspect="1"/>
            </p:cNvPicPr>
            <p:nvPr>
              <p:custDataLst>
                <p:tags r:id="rId2"/>
              </p:custDataLst>
            </p:nvPr>
          </p:nvPicPr>
          <p:blipFill>
            <a:blip r:embed="rId7"/>
            <a:stretch>
              <a:fillRect/>
            </a:stretch>
          </p:blipFill>
          <p:spPr>
            <a:xfrm>
              <a:off x="5286374" y="4145774"/>
              <a:ext cx="4371211" cy="670618"/>
            </a:xfrm>
            <a:prstGeom prst="rect">
              <a:avLst/>
            </a:prstGeom>
          </p:spPr>
        </p:pic>
      </p:grpSp>
      <p:pic>
        <p:nvPicPr>
          <p:cNvPr id="63" name="图片 62"/>
          <p:cNvPicPr>
            <a:picLocks noChangeAspect="1"/>
          </p:cNvPicPr>
          <p:nvPr/>
        </p:nvPicPr>
        <p:blipFill>
          <a:blip r:embed="rId8"/>
          <a:stretch>
            <a:fillRect/>
          </a:stretch>
        </p:blipFill>
        <p:spPr>
          <a:xfrm>
            <a:off x="8601560" y="-533605"/>
            <a:ext cx="4763865" cy="5844435"/>
          </a:xfrm>
          <a:prstGeom prst="rect">
            <a:avLst/>
          </a:prstGeom>
        </p:spPr>
      </p:pic>
      <p:grpSp>
        <p:nvGrpSpPr>
          <p:cNvPr id="3" name="组合 2"/>
          <p:cNvGrpSpPr/>
          <p:nvPr/>
        </p:nvGrpSpPr>
        <p:grpSpPr>
          <a:xfrm>
            <a:off x="-758339" y="2561623"/>
            <a:ext cx="5261304" cy="5267401"/>
            <a:chOff x="-758339" y="2561623"/>
            <a:chExt cx="5261304" cy="5267401"/>
          </a:xfrm>
        </p:grpSpPr>
        <p:pic>
          <p:nvPicPr>
            <p:cNvPr id="15" name="图片 14"/>
            <p:cNvPicPr>
              <a:picLocks noChangeAspect="1"/>
            </p:cNvPicPr>
            <p:nvPr/>
          </p:nvPicPr>
          <p:blipFill>
            <a:blip r:embed="rId9"/>
            <a:stretch>
              <a:fillRect/>
            </a:stretch>
          </p:blipFill>
          <p:spPr>
            <a:xfrm>
              <a:off x="-758339" y="2561623"/>
              <a:ext cx="5261304" cy="5267401"/>
            </a:xfrm>
            <a:prstGeom prst="rect">
              <a:avLst/>
            </a:prstGeom>
          </p:spPr>
        </p:pic>
        <p:sp>
          <p:nvSpPr>
            <p:cNvPr id="61" name="任意多边形 74"/>
            <p:cNvSpPr/>
            <p:nvPr/>
          </p:nvSpPr>
          <p:spPr>
            <a:xfrm>
              <a:off x="2579724" y="4376150"/>
              <a:ext cx="1126424" cy="1392792"/>
            </a:xfrm>
            <a:custGeom>
              <a:avLst/>
              <a:gdLst/>
              <a:ahLst/>
              <a:cxnLst/>
              <a:rect l="l" t="t" r="r" b="b"/>
              <a:pathLst>
                <a:path w="1221371" h="1510193">
                  <a:moveTo>
                    <a:pt x="375892" y="1063417"/>
                  </a:moveTo>
                  <a:lnTo>
                    <a:pt x="369991" y="1065964"/>
                  </a:lnTo>
                  <a:cubicBezTo>
                    <a:pt x="370650" y="1065964"/>
                    <a:pt x="372113" y="1065395"/>
                    <a:pt x="374380" y="1064257"/>
                  </a:cubicBezTo>
                  <a:close/>
                  <a:moveTo>
                    <a:pt x="539856" y="1063171"/>
                  </a:moveTo>
                  <a:cubicBezTo>
                    <a:pt x="465115" y="1140760"/>
                    <a:pt x="421784" y="1182612"/>
                    <a:pt x="409862" y="1188728"/>
                  </a:cubicBezTo>
                  <a:cubicBezTo>
                    <a:pt x="426695" y="1196432"/>
                    <a:pt x="447110" y="1204547"/>
                    <a:pt x="471107" y="1213073"/>
                  </a:cubicBezTo>
                  <a:cubicBezTo>
                    <a:pt x="495105" y="1221598"/>
                    <a:pt x="510641" y="1225861"/>
                    <a:pt x="517716" y="1225861"/>
                  </a:cubicBezTo>
                  <a:cubicBezTo>
                    <a:pt x="524790" y="1225861"/>
                    <a:pt x="529746" y="1224702"/>
                    <a:pt x="532585" y="1222383"/>
                  </a:cubicBezTo>
                  <a:cubicBezTo>
                    <a:pt x="535424" y="1220065"/>
                    <a:pt x="537346" y="1211092"/>
                    <a:pt x="538350" y="1195464"/>
                  </a:cubicBezTo>
                  <a:cubicBezTo>
                    <a:pt x="539354" y="1179837"/>
                    <a:pt x="539856" y="1135739"/>
                    <a:pt x="539856" y="1063171"/>
                  </a:cubicBezTo>
                  <a:close/>
                  <a:moveTo>
                    <a:pt x="535283" y="698657"/>
                  </a:moveTo>
                  <a:cubicBezTo>
                    <a:pt x="477776" y="719428"/>
                    <a:pt x="402703" y="751701"/>
                    <a:pt x="310065" y="795475"/>
                  </a:cubicBezTo>
                  <a:lnTo>
                    <a:pt x="264987" y="817027"/>
                  </a:lnTo>
                  <a:lnTo>
                    <a:pt x="270015" y="816137"/>
                  </a:lnTo>
                  <a:cubicBezTo>
                    <a:pt x="276783" y="815351"/>
                    <a:pt x="283659" y="814959"/>
                    <a:pt x="290644" y="814959"/>
                  </a:cubicBezTo>
                  <a:cubicBezTo>
                    <a:pt x="318586" y="814959"/>
                    <a:pt x="348019" y="830102"/>
                    <a:pt x="378945" y="860389"/>
                  </a:cubicBezTo>
                  <a:cubicBezTo>
                    <a:pt x="409871" y="890676"/>
                    <a:pt x="425334" y="914378"/>
                    <a:pt x="425334" y="931493"/>
                  </a:cubicBezTo>
                  <a:cubicBezTo>
                    <a:pt x="425334" y="948608"/>
                    <a:pt x="419301" y="967900"/>
                    <a:pt x="407233" y="989370"/>
                  </a:cubicBezTo>
                  <a:cubicBezTo>
                    <a:pt x="388356" y="1025024"/>
                    <a:pt x="378918" y="1046703"/>
                    <a:pt x="378918" y="1054408"/>
                  </a:cubicBezTo>
                  <a:lnTo>
                    <a:pt x="376716" y="1062960"/>
                  </a:lnTo>
                  <a:lnTo>
                    <a:pt x="383592" y="1059138"/>
                  </a:lnTo>
                  <a:cubicBezTo>
                    <a:pt x="406838" y="1045487"/>
                    <a:pt x="459017" y="1011359"/>
                    <a:pt x="540130" y="956755"/>
                  </a:cubicBezTo>
                  <a:cubicBezTo>
                    <a:pt x="542247" y="899759"/>
                    <a:pt x="543306" y="853735"/>
                    <a:pt x="543306" y="818683"/>
                  </a:cubicBezTo>
                  <a:cubicBezTo>
                    <a:pt x="543306" y="742408"/>
                    <a:pt x="540632" y="702400"/>
                    <a:pt x="535283" y="698657"/>
                  </a:cubicBezTo>
                  <a:close/>
                  <a:moveTo>
                    <a:pt x="680199" y="442531"/>
                  </a:moveTo>
                  <a:lnTo>
                    <a:pt x="665085" y="453019"/>
                  </a:lnTo>
                  <a:cubicBezTo>
                    <a:pt x="635802" y="470856"/>
                    <a:pt x="552444" y="520996"/>
                    <a:pt x="415011" y="603442"/>
                  </a:cubicBezTo>
                  <a:cubicBezTo>
                    <a:pt x="521773" y="570672"/>
                    <a:pt x="594469" y="550216"/>
                    <a:pt x="633100" y="542073"/>
                  </a:cubicBezTo>
                  <a:cubicBezTo>
                    <a:pt x="645870" y="519609"/>
                    <a:pt x="658634" y="493624"/>
                    <a:pt x="671393" y="464117"/>
                  </a:cubicBezTo>
                  <a:close/>
                  <a:moveTo>
                    <a:pt x="782618" y="0"/>
                  </a:moveTo>
                  <a:cubicBezTo>
                    <a:pt x="810806" y="0"/>
                    <a:pt x="855735" y="23208"/>
                    <a:pt x="917404" y="69624"/>
                  </a:cubicBezTo>
                  <a:cubicBezTo>
                    <a:pt x="979074" y="116041"/>
                    <a:pt x="1009909" y="161129"/>
                    <a:pt x="1009909" y="204890"/>
                  </a:cubicBezTo>
                  <a:cubicBezTo>
                    <a:pt x="1009909" y="239449"/>
                    <a:pt x="993049" y="265856"/>
                    <a:pt x="959330" y="284112"/>
                  </a:cubicBezTo>
                  <a:cubicBezTo>
                    <a:pt x="911389" y="310182"/>
                    <a:pt x="874374" y="386256"/>
                    <a:pt x="848286" y="512334"/>
                  </a:cubicBezTo>
                  <a:lnTo>
                    <a:pt x="1053641" y="484840"/>
                  </a:lnTo>
                  <a:cubicBezTo>
                    <a:pt x="1095028" y="484840"/>
                    <a:pt x="1133330" y="499244"/>
                    <a:pt x="1168546" y="528053"/>
                  </a:cubicBezTo>
                  <a:cubicBezTo>
                    <a:pt x="1203763" y="556861"/>
                    <a:pt x="1221371" y="585541"/>
                    <a:pt x="1221371" y="614094"/>
                  </a:cubicBezTo>
                  <a:cubicBezTo>
                    <a:pt x="1221371" y="642976"/>
                    <a:pt x="1206118" y="657416"/>
                    <a:pt x="1175612" y="657416"/>
                  </a:cubicBezTo>
                  <a:cubicBezTo>
                    <a:pt x="1145105" y="657416"/>
                    <a:pt x="1109218" y="653688"/>
                    <a:pt x="1067950" y="646230"/>
                  </a:cubicBezTo>
                  <a:cubicBezTo>
                    <a:pt x="1026682" y="638772"/>
                    <a:pt x="968618" y="635043"/>
                    <a:pt x="893758" y="635043"/>
                  </a:cubicBezTo>
                  <a:cubicBezTo>
                    <a:pt x="818898" y="635043"/>
                    <a:pt x="761350" y="640310"/>
                    <a:pt x="721113" y="650844"/>
                  </a:cubicBezTo>
                  <a:cubicBezTo>
                    <a:pt x="705029" y="712203"/>
                    <a:pt x="696987" y="778930"/>
                    <a:pt x="696987" y="851024"/>
                  </a:cubicBezTo>
                  <a:cubicBezTo>
                    <a:pt x="743833" y="790669"/>
                    <a:pt x="779396" y="751231"/>
                    <a:pt x="803677" y="732710"/>
                  </a:cubicBezTo>
                  <a:cubicBezTo>
                    <a:pt x="827958" y="714189"/>
                    <a:pt x="855516" y="704928"/>
                    <a:pt x="886350" y="704928"/>
                  </a:cubicBezTo>
                  <a:cubicBezTo>
                    <a:pt x="917185" y="704928"/>
                    <a:pt x="949499" y="721500"/>
                    <a:pt x="983291" y="754645"/>
                  </a:cubicBezTo>
                  <a:cubicBezTo>
                    <a:pt x="1017083" y="787789"/>
                    <a:pt x="1033979" y="816314"/>
                    <a:pt x="1033979" y="840221"/>
                  </a:cubicBezTo>
                  <a:cubicBezTo>
                    <a:pt x="1033979" y="864127"/>
                    <a:pt x="1024851" y="884574"/>
                    <a:pt x="1006595" y="901562"/>
                  </a:cubicBezTo>
                  <a:cubicBezTo>
                    <a:pt x="988339" y="918549"/>
                    <a:pt x="969544" y="939745"/>
                    <a:pt x="950211" y="965148"/>
                  </a:cubicBezTo>
                  <a:cubicBezTo>
                    <a:pt x="930877" y="990552"/>
                    <a:pt x="917368" y="1009917"/>
                    <a:pt x="909682" y="1023244"/>
                  </a:cubicBezTo>
                  <a:cubicBezTo>
                    <a:pt x="901996" y="1036571"/>
                    <a:pt x="898153" y="1044604"/>
                    <a:pt x="898153" y="1047342"/>
                  </a:cubicBezTo>
                  <a:cubicBezTo>
                    <a:pt x="898153" y="1069743"/>
                    <a:pt x="941904" y="1083517"/>
                    <a:pt x="1029406" y="1088665"/>
                  </a:cubicBezTo>
                  <a:cubicBezTo>
                    <a:pt x="1055659" y="1089852"/>
                    <a:pt x="1077224" y="1093485"/>
                    <a:pt x="1094102" y="1099564"/>
                  </a:cubicBezTo>
                  <a:cubicBezTo>
                    <a:pt x="1110980" y="1105644"/>
                    <a:pt x="1124713" y="1116620"/>
                    <a:pt x="1135302" y="1132494"/>
                  </a:cubicBezTo>
                  <a:cubicBezTo>
                    <a:pt x="1145890" y="1148368"/>
                    <a:pt x="1155721" y="1173543"/>
                    <a:pt x="1164795" y="1208020"/>
                  </a:cubicBezTo>
                  <a:cubicBezTo>
                    <a:pt x="1173868" y="1242497"/>
                    <a:pt x="1178405" y="1265167"/>
                    <a:pt x="1178405" y="1276029"/>
                  </a:cubicBezTo>
                  <a:cubicBezTo>
                    <a:pt x="1178405" y="1304911"/>
                    <a:pt x="1159373" y="1319351"/>
                    <a:pt x="1121308" y="1319351"/>
                  </a:cubicBezTo>
                  <a:cubicBezTo>
                    <a:pt x="1076234" y="1319351"/>
                    <a:pt x="999863" y="1295723"/>
                    <a:pt x="892197" y="1248467"/>
                  </a:cubicBezTo>
                  <a:cubicBezTo>
                    <a:pt x="784531" y="1201211"/>
                    <a:pt x="730698" y="1134744"/>
                    <a:pt x="730698" y="1049068"/>
                  </a:cubicBezTo>
                  <a:cubicBezTo>
                    <a:pt x="730698" y="1030008"/>
                    <a:pt x="735257" y="1013641"/>
                    <a:pt x="744376" y="999967"/>
                  </a:cubicBezTo>
                  <a:cubicBezTo>
                    <a:pt x="753495" y="986293"/>
                    <a:pt x="767776" y="969735"/>
                    <a:pt x="787219" y="950292"/>
                  </a:cubicBezTo>
                  <a:cubicBezTo>
                    <a:pt x="833225" y="904305"/>
                    <a:pt x="856228" y="866742"/>
                    <a:pt x="856228" y="837605"/>
                  </a:cubicBezTo>
                  <a:cubicBezTo>
                    <a:pt x="856228" y="825739"/>
                    <a:pt x="851098" y="816524"/>
                    <a:pt x="840837" y="809961"/>
                  </a:cubicBezTo>
                  <a:cubicBezTo>
                    <a:pt x="830577" y="803398"/>
                    <a:pt x="822417" y="800116"/>
                    <a:pt x="816356" y="800116"/>
                  </a:cubicBezTo>
                  <a:cubicBezTo>
                    <a:pt x="810295" y="800116"/>
                    <a:pt x="799656" y="808231"/>
                    <a:pt x="784439" y="824461"/>
                  </a:cubicBezTo>
                  <a:cubicBezTo>
                    <a:pt x="769223" y="840691"/>
                    <a:pt x="739497" y="879011"/>
                    <a:pt x="695262" y="939421"/>
                  </a:cubicBezTo>
                  <a:cubicBezTo>
                    <a:pt x="703295" y="1119372"/>
                    <a:pt x="707311" y="1245217"/>
                    <a:pt x="707311" y="1316955"/>
                  </a:cubicBezTo>
                  <a:cubicBezTo>
                    <a:pt x="707311" y="1388693"/>
                    <a:pt x="700173" y="1438834"/>
                    <a:pt x="685897" y="1467378"/>
                  </a:cubicBezTo>
                  <a:cubicBezTo>
                    <a:pt x="671620" y="1495921"/>
                    <a:pt x="656764" y="1510193"/>
                    <a:pt x="641329" y="1510193"/>
                  </a:cubicBezTo>
                  <a:cubicBezTo>
                    <a:pt x="625893" y="1510193"/>
                    <a:pt x="611895" y="1500755"/>
                    <a:pt x="599335" y="1481878"/>
                  </a:cubicBezTo>
                  <a:cubicBezTo>
                    <a:pt x="538103" y="1391144"/>
                    <a:pt x="464960" y="1304299"/>
                    <a:pt x="379904" y="1221343"/>
                  </a:cubicBezTo>
                  <a:cubicBezTo>
                    <a:pt x="339612" y="1286298"/>
                    <a:pt x="310001" y="1329187"/>
                    <a:pt x="291069" y="1350008"/>
                  </a:cubicBezTo>
                  <a:cubicBezTo>
                    <a:pt x="272137" y="1370829"/>
                    <a:pt x="250992" y="1381240"/>
                    <a:pt x="227633" y="1381240"/>
                  </a:cubicBezTo>
                  <a:cubicBezTo>
                    <a:pt x="204274" y="1381240"/>
                    <a:pt x="183708" y="1365111"/>
                    <a:pt x="165936" y="1332852"/>
                  </a:cubicBezTo>
                  <a:cubicBezTo>
                    <a:pt x="148164" y="1300593"/>
                    <a:pt x="139277" y="1269329"/>
                    <a:pt x="139277" y="1239060"/>
                  </a:cubicBezTo>
                  <a:cubicBezTo>
                    <a:pt x="139277" y="1208791"/>
                    <a:pt x="144325" y="1181526"/>
                    <a:pt x="154421" y="1157263"/>
                  </a:cubicBezTo>
                  <a:cubicBezTo>
                    <a:pt x="164517" y="1133001"/>
                    <a:pt x="176680" y="1119943"/>
                    <a:pt x="190910" y="1118090"/>
                  </a:cubicBezTo>
                  <a:cubicBezTo>
                    <a:pt x="205141" y="1116237"/>
                    <a:pt x="215000" y="1111937"/>
                    <a:pt x="220486" y="1105192"/>
                  </a:cubicBezTo>
                  <a:cubicBezTo>
                    <a:pt x="225972" y="1098446"/>
                    <a:pt x="235584" y="1077753"/>
                    <a:pt x="249321" y="1043111"/>
                  </a:cubicBezTo>
                  <a:cubicBezTo>
                    <a:pt x="263059" y="1008470"/>
                    <a:pt x="269928" y="988676"/>
                    <a:pt x="269928" y="983728"/>
                  </a:cubicBezTo>
                  <a:cubicBezTo>
                    <a:pt x="269928" y="976609"/>
                    <a:pt x="258564" y="969799"/>
                    <a:pt x="235835" y="963300"/>
                  </a:cubicBezTo>
                  <a:cubicBezTo>
                    <a:pt x="195525" y="951451"/>
                    <a:pt x="175370" y="926176"/>
                    <a:pt x="175370" y="887472"/>
                  </a:cubicBezTo>
                  <a:cubicBezTo>
                    <a:pt x="175370" y="875871"/>
                    <a:pt x="178427" y="865598"/>
                    <a:pt x="184540" y="856655"/>
                  </a:cubicBezTo>
                  <a:lnTo>
                    <a:pt x="187642" y="853294"/>
                  </a:lnTo>
                  <a:lnTo>
                    <a:pt x="175151" y="857274"/>
                  </a:lnTo>
                  <a:cubicBezTo>
                    <a:pt x="162545" y="860428"/>
                    <a:pt x="149473" y="862005"/>
                    <a:pt x="135936" y="862005"/>
                  </a:cubicBezTo>
                  <a:cubicBezTo>
                    <a:pt x="108862" y="862005"/>
                    <a:pt x="79438" y="844529"/>
                    <a:pt x="47663" y="809578"/>
                  </a:cubicBezTo>
                  <a:cubicBezTo>
                    <a:pt x="15888" y="774626"/>
                    <a:pt x="0" y="749583"/>
                    <a:pt x="0" y="734449"/>
                  </a:cubicBezTo>
                  <a:cubicBezTo>
                    <a:pt x="0" y="697717"/>
                    <a:pt x="55664" y="673171"/>
                    <a:pt x="166990" y="660812"/>
                  </a:cubicBezTo>
                  <a:cubicBezTo>
                    <a:pt x="214986" y="641168"/>
                    <a:pt x="262183" y="615787"/>
                    <a:pt x="308581" y="584670"/>
                  </a:cubicBezTo>
                  <a:cubicBezTo>
                    <a:pt x="354979" y="553552"/>
                    <a:pt x="380771" y="535798"/>
                    <a:pt x="385956" y="531407"/>
                  </a:cubicBezTo>
                  <a:lnTo>
                    <a:pt x="390068" y="528480"/>
                  </a:lnTo>
                  <a:lnTo>
                    <a:pt x="384638" y="527679"/>
                  </a:lnTo>
                  <a:cubicBezTo>
                    <a:pt x="378574" y="526436"/>
                    <a:pt x="369479" y="524045"/>
                    <a:pt x="357353" y="520508"/>
                  </a:cubicBezTo>
                  <a:cubicBezTo>
                    <a:pt x="333099" y="513434"/>
                    <a:pt x="304729" y="498112"/>
                    <a:pt x="272242" y="474543"/>
                  </a:cubicBezTo>
                  <a:cubicBezTo>
                    <a:pt x="239755" y="450975"/>
                    <a:pt x="223512" y="429711"/>
                    <a:pt x="223512" y="410752"/>
                  </a:cubicBezTo>
                  <a:cubicBezTo>
                    <a:pt x="223512" y="391792"/>
                    <a:pt x="235269" y="380642"/>
                    <a:pt x="258783" y="377302"/>
                  </a:cubicBezTo>
                  <a:cubicBezTo>
                    <a:pt x="344478" y="365727"/>
                    <a:pt x="427334" y="347380"/>
                    <a:pt x="507351" y="322259"/>
                  </a:cubicBezTo>
                  <a:cubicBezTo>
                    <a:pt x="538806" y="312583"/>
                    <a:pt x="563370" y="307745"/>
                    <a:pt x="581042" y="307745"/>
                  </a:cubicBezTo>
                  <a:cubicBezTo>
                    <a:pt x="598714" y="307745"/>
                    <a:pt x="624460" y="318809"/>
                    <a:pt x="658280" y="340935"/>
                  </a:cubicBezTo>
                  <a:cubicBezTo>
                    <a:pt x="675189" y="351998"/>
                    <a:pt x="687872" y="362468"/>
                    <a:pt x="696327" y="372345"/>
                  </a:cubicBezTo>
                  <a:lnTo>
                    <a:pt x="703179" y="382697"/>
                  </a:lnTo>
                  <a:lnTo>
                    <a:pt x="709653" y="365033"/>
                  </a:lnTo>
                  <a:cubicBezTo>
                    <a:pt x="735148" y="291935"/>
                    <a:pt x="747895" y="247888"/>
                    <a:pt x="747895" y="232890"/>
                  </a:cubicBezTo>
                  <a:cubicBezTo>
                    <a:pt x="747895" y="217892"/>
                    <a:pt x="736549" y="210394"/>
                    <a:pt x="713856" y="210394"/>
                  </a:cubicBezTo>
                  <a:cubicBezTo>
                    <a:pt x="698211" y="210394"/>
                    <a:pt x="674637" y="217454"/>
                    <a:pt x="643136" y="231576"/>
                  </a:cubicBezTo>
                  <a:cubicBezTo>
                    <a:pt x="611635" y="245697"/>
                    <a:pt x="587728" y="260311"/>
                    <a:pt x="571416" y="275418"/>
                  </a:cubicBezTo>
                  <a:cubicBezTo>
                    <a:pt x="555104" y="290525"/>
                    <a:pt x="533813" y="298079"/>
                    <a:pt x="507542" y="298079"/>
                  </a:cubicBezTo>
                  <a:cubicBezTo>
                    <a:pt x="469807" y="298079"/>
                    <a:pt x="428506" y="278763"/>
                    <a:pt x="383642" y="240133"/>
                  </a:cubicBezTo>
                  <a:cubicBezTo>
                    <a:pt x="338777" y="201503"/>
                    <a:pt x="316345" y="173767"/>
                    <a:pt x="316345" y="156926"/>
                  </a:cubicBezTo>
                  <a:cubicBezTo>
                    <a:pt x="316345" y="140084"/>
                    <a:pt x="331917" y="130984"/>
                    <a:pt x="363062" y="129624"/>
                  </a:cubicBezTo>
                  <a:cubicBezTo>
                    <a:pt x="394208" y="128263"/>
                    <a:pt x="451048" y="116634"/>
                    <a:pt x="533585" y="94736"/>
                  </a:cubicBezTo>
                  <a:cubicBezTo>
                    <a:pt x="616121" y="72837"/>
                    <a:pt x="672999" y="51573"/>
                    <a:pt x="704217" y="30944"/>
                  </a:cubicBezTo>
                  <a:cubicBezTo>
                    <a:pt x="735435" y="10314"/>
                    <a:pt x="761569" y="0"/>
                    <a:pt x="782618" y="0"/>
                  </a:cubicBezTo>
                  <a:close/>
                </a:path>
              </a:pathLst>
            </a:custGeom>
            <a:solidFill>
              <a:srgbClr val="F8F0E8"/>
            </a:solidFill>
            <a:ln w="28575">
              <a:solidFill>
                <a:srgbClr val="C9121D"/>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微软雅黑"/>
                <a:cs typeface="+mn-cs"/>
              </a:endParaRPr>
            </a:p>
          </p:txBody>
        </p:sp>
        <p:sp>
          <p:nvSpPr>
            <p:cNvPr id="62" name="任意多边形 72"/>
            <p:cNvSpPr/>
            <p:nvPr/>
          </p:nvSpPr>
          <p:spPr>
            <a:xfrm>
              <a:off x="1946762" y="3339240"/>
              <a:ext cx="532555" cy="975081"/>
            </a:xfrm>
            <a:custGeom>
              <a:avLst/>
              <a:gdLst/>
              <a:ahLst/>
              <a:cxnLst/>
              <a:rect l="l" t="t" r="r" b="b"/>
              <a:pathLst>
                <a:path w="505187" h="924973">
                  <a:moveTo>
                    <a:pt x="358677" y="712799"/>
                  </a:moveTo>
                  <a:lnTo>
                    <a:pt x="357102" y="715128"/>
                  </a:lnTo>
                  <a:cubicBezTo>
                    <a:pt x="349272" y="723821"/>
                    <a:pt x="345211" y="726549"/>
                    <a:pt x="344919" y="723310"/>
                  </a:cubicBezTo>
                  <a:cubicBezTo>
                    <a:pt x="349567" y="725355"/>
                    <a:pt x="353790" y="726237"/>
                    <a:pt x="357588" y="725958"/>
                  </a:cubicBezTo>
                  <a:close/>
                  <a:moveTo>
                    <a:pt x="96145" y="562566"/>
                  </a:moveTo>
                  <a:cubicBezTo>
                    <a:pt x="96145" y="574910"/>
                    <a:pt x="97669" y="595885"/>
                    <a:pt x="100717" y="625488"/>
                  </a:cubicBezTo>
                  <a:cubicBezTo>
                    <a:pt x="99524" y="625298"/>
                    <a:pt x="106359" y="616884"/>
                    <a:pt x="121225" y="600247"/>
                  </a:cubicBezTo>
                  <a:cubicBezTo>
                    <a:pt x="136090" y="583610"/>
                    <a:pt x="143523" y="575164"/>
                    <a:pt x="143523" y="574910"/>
                  </a:cubicBezTo>
                  <a:cubicBezTo>
                    <a:pt x="143523" y="574656"/>
                    <a:pt x="142377" y="574930"/>
                    <a:pt x="140084" y="575730"/>
                  </a:cubicBezTo>
                  <a:cubicBezTo>
                    <a:pt x="137792" y="576530"/>
                    <a:pt x="134626" y="576930"/>
                    <a:pt x="130588" y="576930"/>
                  </a:cubicBezTo>
                  <a:cubicBezTo>
                    <a:pt x="111182" y="576930"/>
                    <a:pt x="99701" y="572142"/>
                    <a:pt x="96145" y="562566"/>
                  </a:cubicBezTo>
                  <a:close/>
                  <a:moveTo>
                    <a:pt x="107937" y="389135"/>
                  </a:moveTo>
                  <a:cubicBezTo>
                    <a:pt x="103746" y="415513"/>
                    <a:pt x="100216" y="438087"/>
                    <a:pt x="97346" y="456858"/>
                  </a:cubicBezTo>
                  <a:cubicBezTo>
                    <a:pt x="99060" y="455321"/>
                    <a:pt x="107385" y="447085"/>
                    <a:pt x="122320" y="432150"/>
                  </a:cubicBezTo>
                  <a:cubicBezTo>
                    <a:pt x="137255" y="417215"/>
                    <a:pt x="144723" y="408540"/>
                    <a:pt x="144723" y="406127"/>
                  </a:cubicBezTo>
                  <a:cubicBezTo>
                    <a:pt x="144723" y="403714"/>
                    <a:pt x="142329" y="402003"/>
                    <a:pt x="137541" y="400994"/>
                  </a:cubicBezTo>
                  <a:cubicBezTo>
                    <a:pt x="132753" y="399984"/>
                    <a:pt x="122885" y="396031"/>
                    <a:pt x="107937" y="389135"/>
                  </a:cubicBezTo>
                  <a:close/>
                  <a:moveTo>
                    <a:pt x="336585" y="0"/>
                  </a:moveTo>
                  <a:cubicBezTo>
                    <a:pt x="375174" y="0"/>
                    <a:pt x="412921" y="14374"/>
                    <a:pt x="449828" y="43120"/>
                  </a:cubicBezTo>
                  <a:cubicBezTo>
                    <a:pt x="486734" y="71867"/>
                    <a:pt x="505187" y="101016"/>
                    <a:pt x="505187" y="130569"/>
                  </a:cubicBezTo>
                  <a:cubicBezTo>
                    <a:pt x="505187" y="143599"/>
                    <a:pt x="502993" y="154299"/>
                    <a:pt x="498605" y="162668"/>
                  </a:cubicBezTo>
                  <a:cubicBezTo>
                    <a:pt x="494217" y="171038"/>
                    <a:pt x="492023" y="191472"/>
                    <a:pt x="492023" y="223971"/>
                  </a:cubicBezTo>
                  <a:lnTo>
                    <a:pt x="502787" y="646348"/>
                  </a:lnTo>
                  <a:cubicBezTo>
                    <a:pt x="502787" y="718294"/>
                    <a:pt x="494081" y="782717"/>
                    <a:pt x="476669" y="839620"/>
                  </a:cubicBezTo>
                  <a:cubicBezTo>
                    <a:pt x="459257" y="896522"/>
                    <a:pt x="436391" y="924973"/>
                    <a:pt x="408070" y="924973"/>
                  </a:cubicBezTo>
                  <a:cubicBezTo>
                    <a:pt x="383546" y="924973"/>
                    <a:pt x="365163" y="903790"/>
                    <a:pt x="352920" y="861422"/>
                  </a:cubicBezTo>
                  <a:cubicBezTo>
                    <a:pt x="349555" y="847275"/>
                    <a:pt x="338703" y="831031"/>
                    <a:pt x="320364" y="812693"/>
                  </a:cubicBezTo>
                  <a:cubicBezTo>
                    <a:pt x="308692" y="801021"/>
                    <a:pt x="300488" y="791392"/>
                    <a:pt x="295751" y="783803"/>
                  </a:cubicBezTo>
                  <a:cubicBezTo>
                    <a:pt x="291014" y="776215"/>
                    <a:pt x="287693" y="766912"/>
                    <a:pt x="285788" y="755895"/>
                  </a:cubicBezTo>
                  <a:cubicBezTo>
                    <a:pt x="283883" y="744878"/>
                    <a:pt x="278708" y="735058"/>
                    <a:pt x="270262" y="726434"/>
                  </a:cubicBezTo>
                  <a:cubicBezTo>
                    <a:pt x="215386" y="729520"/>
                    <a:pt x="166516" y="742601"/>
                    <a:pt x="123654" y="765677"/>
                  </a:cubicBezTo>
                  <a:cubicBezTo>
                    <a:pt x="124454" y="775266"/>
                    <a:pt x="124854" y="784429"/>
                    <a:pt x="124854" y="793166"/>
                  </a:cubicBezTo>
                  <a:cubicBezTo>
                    <a:pt x="124854" y="836384"/>
                    <a:pt x="115208" y="857993"/>
                    <a:pt x="95917" y="857993"/>
                  </a:cubicBezTo>
                  <a:cubicBezTo>
                    <a:pt x="88373" y="857993"/>
                    <a:pt x="80658" y="854050"/>
                    <a:pt x="72771" y="846163"/>
                  </a:cubicBezTo>
                  <a:cubicBezTo>
                    <a:pt x="64884" y="838277"/>
                    <a:pt x="53477" y="821681"/>
                    <a:pt x="38548" y="796376"/>
                  </a:cubicBezTo>
                  <a:cubicBezTo>
                    <a:pt x="23619" y="771072"/>
                    <a:pt x="13462" y="747650"/>
                    <a:pt x="8077" y="726110"/>
                  </a:cubicBezTo>
                  <a:cubicBezTo>
                    <a:pt x="2692" y="704571"/>
                    <a:pt x="0" y="676018"/>
                    <a:pt x="0" y="640452"/>
                  </a:cubicBezTo>
                  <a:cubicBezTo>
                    <a:pt x="0" y="604886"/>
                    <a:pt x="3004" y="522164"/>
                    <a:pt x="9011" y="392288"/>
                  </a:cubicBezTo>
                  <a:cubicBezTo>
                    <a:pt x="15018" y="262411"/>
                    <a:pt x="20869" y="181503"/>
                    <a:pt x="26565" y="149562"/>
                  </a:cubicBezTo>
                  <a:cubicBezTo>
                    <a:pt x="32261" y="117622"/>
                    <a:pt x="44780" y="101651"/>
                    <a:pt x="64122" y="101651"/>
                  </a:cubicBezTo>
                  <a:cubicBezTo>
                    <a:pt x="83464" y="101651"/>
                    <a:pt x="102406" y="112056"/>
                    <a:pt x="120949" y="132865"/>
                  </a:cubicBezTo>
                  <a:cubicBezTo>
                    <a:pt x="139491" y="153674"/>
                    <a:pt x="148761" y="181217"/>
                    <a:pt x="148761" y="215494"/>
                  </a:cubicBezTo>
                  <a:cubicBezTo>
                    <a:pt x="148761" y="238634"/>
                    <a:pt x="144380" y="256096"/>
                    <a:pt x="135617" y="267882"/>
                  </a:cubicBezTo>
                  <a:cubicBezTo>
                    <a:pt x="156572" y="262141"/>
                    <a:pt x="178295" y="251886"/>
                    <a:pt x="200787" y="237116"/>
                  </a:cubicBezTo>
                  <a:cubicBezTo>
                    <a:pt x="209118" y="232125"/>
                    <a:pt x="217615" y="229629"/>
                    <a:pt x="226276" y="229629"/>
                  </a:cubicBezTo>
                  <a:cubicBezTo>
                    <a:pt x="248793" y="229629"/>
                    <a:pt x="273596" y="238735"/>
                    <a:pt x="300685" y="256947"/>
                  </a:cubicBezTo>
                  <a:cubicBezTo>
                    <a:pt x="327774" y="275159"/>
                    <a:pt x="341319" y="292174"/>
                    <a:pt x="341319" y="307991"/>
                  </a:cubicBezTo>
                  <a:cubicBezTo>
                    <a:pt x="341319" y="323809"/>
                    <a:pt x="333292" y="337738"/>
                    <a:pt x="317240" y="349778"/>
                  </a:cubicBezTo>
                  <a:cubicBezTo>
                    <a:pt x="277854" y="379600"/>
                    <a:pt x="253238" y="400001"/>
                    <a:pt x="243391" y="410978"/>
                  </a:cubicBezTo>
                  <a:lnTo>
                    <a:pt x="239759" y="415605"/>
                  </a:lnTo>
                  <a:lnTo>
                    <a:pt x="258803" y="417784"/>
                  </a:lnTo>
                  <a:cubicBezTo>
                    <a:pt x="279355" y="421475"/>
                    <a:pt x="296675" y="428816"/>
                    <a:pt x="310763" y="439808"/>
                  </a:cubicBezTo>
                  <a:cubicBezTo>
                    <a:pt x="329546" y="454464"/>
                    <a:pt x="338938" y="470482"/>
                    <a:pt x="338938" y="487861"/>
                  </a:cubicBezTo>
                  <a:cubicBezTo>
                    <a:pt x="338938" y="505241"/>
                    <a:pt x="332308" y="518345"/>
                    <a:pt x="319049" y="527171"/>
                  </a:cubicBezTo>
                  <a:cubicBezTo>
                    <a:pt x="278308" y="554616"/>
                    <a:pt x="249688" y="575603"/>
                    <a:pt x="233191" y="590131"/>
                  </a:cubicBezTo>
                  <a:cubicBezTo>
                    <a:pt x="216694" y="604660"/>
                    <a:pt x="199714" y="618440"/>
                    <a:pt x="182251" y="631470"/>
                  </a:cubicBezTo>
                  <a:cubicBezTo>
                    <a:pt x="201009" y="627825"/>
                    <a:pt x="215341" y="623729"/>
                    <a:pt x="225247" y="619183"/>
                  </a:cubicBezTo>
                  <a:cubicBezTo>
                    <a:pt x="235153" y="614636"/>
                    <a:pt x="245466" y="612363"/>
                    <a:pt x="256184" y="612363"/>
                  </a:cubicBezTo>
                  <a:cubicBezTo>
                    <a:pt x="280264" y="612363"/>
                    <a:pt x="305060" y="620865"/>
                    <a:pt x="330575" y="637871"/>
                  </a:cubicBezTo>
                  <a:cubicBezTo>
                    <a:pt x="343332" y="646373"/>
                    <a:pt x="352900" y="654895"/>
                    <a:pt x="359278" y="663436"/>
                  </a:cubicBezTo>
                  <a:lnTo>
                    <a:pt x="362314" y="668862"/>
                  </a:lnTo>
                  <a:lnTo>
                    <a:pt x="366574" y="617404"/>
                  </a:lnTo>
                  <a:cubicBezTo>
                    <a:pt x="368571" y="579223"/>
                    <a:pt x="369570" y="539046"/>
                    <a:pt x="369570" y="496872"/>
                  </a:cubicBezTo>
                  <a:cubicBezTo>
                    <a:pt x="369570" y="412525"/>
                    <a:pt x="368383" y="332760"/>
                    <a:pt x="366008" y="257576"/>
                  </a:cubicBezTo>
                  <a:cubicBezTo>
                    <a:pt x="363633" y="182392"/>
                    <a:pt x="360515" y="137881"/>
                    <a:pt x="356654" y="124045"/>
                  </a:cubicBezTo>
                  <a:cubicBezTo>
                    <a:pt x="352793" y="110208"/>
                    <a:pt x="348806" y="103290"/>
                    <a:pt x="344691" y="103290"/>
                  </a:cubicBezTo>
                  <a:cubicBezTo>
                    <a:pt x="343535" y="103290"/>
                    <a:pt x="341884" y="103823"/>
                    <a:pt x="339738" y="104890"/>
                  </a:cubicBezTo>
                  <a:cubicBezTo>
                    <a:pt x="251308" y="135713"/>
                    <a:pt x="193954" y="151124"/>
                    <a:pt x="167678" y="151124"/>
                  </a:cubicBezTo>
                  <a:cubicBezTo>
                    <a:pt x="149974" y="151124"/>
                    <a:pt x="141122" y="146444"/>
                    <a:pt x="141122" y="137084"/>
                  </a:cubicBezTo>
                  <a:cubicBezTo>
                    <a:pt x="141122" y="127724"/>
                    <a:pt x="145574" y="117958"/>
                    <a:pt x="154476" y="107785"/>
                  </a:cubicBezTo>
                  <a:cubicBezTo>
                    <a:pt x="163379" y="97613"/>
                    <a:pt x="171774" y="83395"/>
                    <a:pt x="179661" y="65132"/>
                  </a:cubicBezTo>
                  <a:cubicBezTo>
                    <a:pt x="187547" y="46870"/>
                    <a:pt x="206026" y="31449"/>
                    <a:pt x="235096" y="18870"/>
                  </a:cubicBezTo>
                  <a:cubicBezTo>
                    <a:pt x="264166" y="6290"/>
                    <a:pt x="297996" y="0"/>
                    <a:pt x="336585" y="0"/>
                  </a:cubicBezTo>
                  <a:close/>
                </a:path>
              </a:pathLst>
            </a:custGeom>
            <a:solidFill>
              <a:srgbClr val="F8F0E8"/>
            </a:solidFill>
            <a:ln w="28575">
              <a:solidFill>
                <a:srgbClr val="C9121D"/>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微软雅黑"/>
                <a:cs typeface="+mn-cs"/>
              </a:endParaRPr>
            </a:p>
          </p:txBody>
        </p:sp>
        <p:pic>
          <p:nvPicPr>
            <p:cNvPr id="75" name="图片 74"/>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flipH="1">
              <a:off x="293691" y="4063172"/>
              <a:ext cx="2110395" cy="2343887"/>
            </a:xfrm>
            <a:prstGeom prst="rect">
              <a:avLst/>
            </a:prstGeom>
          </p:spPr>
        </p:pic>
      </p:grpSp>
      <p:pic>
        <p:nvPicPr>
          <p:cNvPr id="28" name="PA_图片 49"/>
          <p:cNvPicPr>
            <a:picLocks noChangeAspect="1"/>
          </p:cNvPicPr>
          <p:nvPr>
            <p:custDataLst>
              <p:tags r:id="rId1"/>
            </p:custDataLst>
          </p:nvPr>
        </p:nvPicPr>
        <p:blipFill>
          <a:blip r:embed="rId11"/>
          <a:stretch>
            <a:fillRect/>
          </a:stretch>
        </p:blipFill>
        <p:spPr>
          <a:xfrm>
            <a:off x="45714" y="-380853"/>
            <a:ext cx="2213040" cy="3944454"/>
          </a:xfrm>
          <a:prstGeom prst="rect">
            <a:avLst/>
          </a:prstGeom>
        </p:spPr>
      </p:pic>
      <p:pic>
        <p:nvPicPr>
          <p:cNvPr id="38" name="图片 37"/>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rot="19674537" flipH="1">
            <a:off x="10048223" y="5103717"/>
            <a:ext cx="1042344" cy="795473"/>
          </a:xfrm>
          <a:prstGeom prst="rect">
            <a:avLst/>
          </a:prstGeom>
        </p:spPr>
      </p:pic>
      <p:pic>
        <p:nvPicPr>
          <p:cNvPr id="39" name="图片 38"/>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rot="19674537" flipH="1">
            <a:off x="10549174" y="6076273"/>
            <a:ext cx="596415" cy="455159"/>
          </a:xfrm>
          <a:prstGeom prst="rect">
            <a:avLst/>
          </a:prstGeom>
        </p:spPr>
      </p:pic>
    </p:spTree>
    <p:extLst>
      <p:ext uri="{BB962C8B-B14F-4D97-AF65-F5344CB8AC3E}">
        <p14:creationId xmlns:p14="http://schemas.microsoft.com/office/powerpoint/2010/main" val="415108455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50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750"/>
                                        <p:tgtEl>
                                          <p:spTgt spid="28"/>
                                        </p:tgtEl>
                                      </p:cBhvr>
                                    </p:animEffect>
                                    <p:anim calcmode="lin" valueType="num">
                                      <p:cBhvr>
                                        <p:cTn id="8" dur="750" fill="hold"/>
                                        <p:tgtEl>
                                          <p:spTgt spid="28"/>
                                        </p:tgtEl>
                                        <p:attrNameLst>
                                          <p:attrName>ppt_x</p:attrName>
                                        </p:attrNameLst>
                                      </p:cBhvr>
                                      <p:tavLst>
                                        <p:tav tm="0">
                                          <p:val>
                                            <p:strVal val="#ppt_x"/>
                                          </p:val>
                                        </p:tav>
                                        <p:tav tm="100000">
                                          <p:val>
                                            <p:strVal val="#ppt_x"/>
                                          </p:val>
                                        </p:tav>
                                      </p:tavLst>
                                    </p:anim>
                                    <p:anim calcmode="lin" valueType="num">
                                      <p:cBhvr>
                                        <p:cTn id="9" dur="750" fill="hold"/>
                                        <p:tgtEl>
                                          <p:spTgt spid="28"/>
                                        </p:tgtEl>
                                        <p:attrNameLst>
                                          <p:attrName>ppt_y</p:attrName>
                                        </p:attrNameLst>
                                      </p:cBhvr>
                                      <p:tavLst>
                                        <p:tav tm="0">
                                          <p:val>
                                            <p:strVal val="#ppt_y-.1"/>
                                          </p:val>
                                        </p:tav>
                                        <p:tav tm="100000">
                                          <p:val>
                                            <p:strVal val="#ppt_y"/>
                                          </p:val>
                                        </p:tav>
                                      </p:tavLst>
                                    </p:anim>
                                  </p:childTnLst>
                                </p:cTn>
                              </p:par>
                              <p:par>
                                <p:cTn id="10" presetID="47" presetClass="entr" presetSubtype="0" fill="hold" nodeType="withEffect">
                                  <p:stCondLst>
                                    <p:cond delay="0"/>
                                  </p:stCondLst>
                                  <p:childTnLst>
                                    <p:set>
                                      <p:cBhvr>
                                        <p:cTn id="11" dur="1" fill="hold">
                                          <p:stCondLst>
                                            <p:cond delay="0"/>
                                          </p:stCondLst>
                                        </p:cTn>
                                        <p:tgtEl>
                                          <p:spTgt spid="63"/>
                                        </p:tgtEl>
                                        <p:attrNameLst>
                                          <p:attrName>style.visibility</p:attrName>
                                        </p:attrNameLst>
                                      </p:cBhvr>
                                      <p:to>
                                        <p:strVal val="visible"/>
                                      </p:to>
                                    </p:set>
                                    <p:animEffect transition="in" filter="fade">
                                      <p:cBhvr>
                                        <p:cTn id="12" dur="750"/>
                                        <p:tgtEl>
                                          <p:spTgt spid="63"/>
                                        </p:tgtEl>
                                      </p:cBhvr>
                                    </p:animEffect>
                                    <p:anim calcmode="lin" valueType="num">
                                      <p:cBhvr>
                                        <p:cTn id="13" dur="750" fill="hold"/>
                                        <p:tgtEl>
                                          <p:spTgt spid="63"/>
                                        </p:tgtEl>
                                        <p:attrNameLst>
                                          <p:attrName>ppt_x</p:attrName>
                                        </p:attrNameLst>
                                      </p:cBhvr>
                                      <p:tavLst>
                                        <p:tav tm="0">
                                          <p:val>
                                            <p:strVal val="#ppt_x"/>
                                          </p:val>
                                        </p:tav>
                                        <p:tav tm="100000">
                                          <p:val>
                                            <p:strVal val="#ppt_x"/>
                                          </p:val>
                                        </p:tav>
                                      </p:tavLst>
                                    </p:anim>
                                    <p:anim calcmode="lin" valueType="num">
                                      <p:cBhvr>
                                        <p:cTn id="14" dur="750" fill="hold"/>
                                        <p:tgtEl>
                                          <p:spTgt spid="63"/>
                                        </p:tgtEl>
                                        <p:attrNameLst>
                                          <p:attrName>ppt_y</p:attrName>
                                        </p:attrNameLst>
                                      </p:cBhvr>
                                      <p:tavLst>
                                        <p:tav tm="0">
                                          <p:val>
                                            <p:strVal val="#ppt_y-.1"/>
                                          </p:val>
                                        </p:tav>
                                        <p:tav tm="100000">
                                          <p:val>
                                            <p:strVal val="#ppt_y"/>
                                          </p:val>
                                        </p:tav>
                                      </p:tavLst>
                                    </p:anim>
                                  </p:childTnLst>
                                </p:cTn>
                              </p:par>
                            </p:childTnLst>
                          </p:cTn>
                        </p:par>
                        <p:par>
                          <p:cTn id="15" fill="hold">
                            <p:stCondLst>
                              <p:cond delay="750"/>
                            </p:stCondLst>
                            <p:childTnLst>
                              <p:par>
                                <p:cTn id="16" presetID="49" presetClass="entr" presetSubtype="0" decel="100000" fill="hold" nodeType="afterEffect">
                                  <p:stCondLst>
                                    <p:cond delay="0"/>
                                  </p:stCondLst>
                                  <p:childTnLst>
                                    <p:set>
                                      <p:cBhvr>
                                        <p:cTn id="17" dur="1" fill="hold">
                                          <p:stCondLst>
                                            <p:cond delay="0"/>
                                          </p:stCondLst>
                                        </p:cTn>
                                        <p:tgtEl>
                                          <p:spTgt spid="3"/>
                                        </p:tgtEl>
                                        <p:attrNameLst>
                                          <p:attrName>style.visibility</p:attrName>
                                        </p:attrNameLst>
                                      </p:cBhvr>
                                      <p:to>
                                        <p:strVal val="visible"/>
                                      </p:to>
                                    </p:set>
                                    <p:anim calcmode="lin" valueType="num">
                                      <p:cBhvr>
                                        <p:cTn id="18" dur="500" fill="hold"/>
                                        <p:tgtEl>
                                          <p:spTgt spid="3"/>
                                        </p:tgtEl>
                                        <p:attrNameLst>
                                          <p:attrName>ppt_w</p:attrName>
                                        </p:attrNameLst>
                                      </p:cBhvr>
                                      <p:tavLst>
                                        <p:tav tm="0">
                                          <p:val>
                                            <p:fltVal val="0"/>
                                          </p:val>
                                        </p:tav>
                                        <p:tav tm="100000">
                                          <p:val>
                                            <p:strVal val="#ppt_w"/>
                                          </p:val>
                                        </p:tav>
                                      </p:tavLst>
                                    </p:anim>
                                    <p:anim calcmode="lin" valueType="num">
                                      <p:cBhvr>
                                        <p:cTn id="19" dur="500" fill="hold"/>
                                        <p:tgtEl>
                                          <p:spTgt spid="3"/>
                                        </p:tgtEl>
                                        <p:attrNameLst>
                                          <p:attrName>ppt_h</p:attrName>
                                        </p:attrNameLst>
                                      </p:cBhvr>
                                      <p:tavLst>
                                        <p:tav tm="0">
                                          <p:val>
                                            <p:fltVal val="0"/>
                                          </p:val>
                                        </p:tav>
                                        <p:tav tm="100000">
                                          <p:val>
                                            <p:strVal val="#ppt_h"/>
                                          </p:val>
                                        </p:tav>
                                      </p:tavLst>
                                    </p:anim>
                                    <p:anim calcmode="lin" valueType="num">
                                      <p:cBhvr>
                                        <p:cTn id="20" dur="500" fill="hold"/>
                                        <p:tgtEl>
                                          <p:spTgt spid="3"/>
                                        </p:tgtEl>
                                        <p:attrNameLst>
                                          <p:attrName>style.rotation</p:attrName>
                                        </p:attrNameLst>
                                      </p:cBhvr>
                                      <p:tavLst>
                                        <p:tav tm="0">
                                          <p:val>
                                            <p:fltVal val="360"/>
                                          </p:val>
                                        </p:tav>
                                        <p:tav tm="100000">
                                          <p:val>
                                            <p:fltVal val="0"/>
                                          </p:val>
                                        </p:tav>
                                      </p:tavLst>
                                    </p:anim>
                                    <p:animEffect transition="in" filter="fade">
                                      <p:cBhvr>
                                        <p:cTn id="21" dur="500"/>
                                        <p:tgtEl>
                                          <p:spTgt spid="3"/>
                                        </p:tgtEl>
                                      </p:cBhvr>
                                    </p:animEffect>
                                  </p:childTnLst>
                                </p:cTn>
                              </p:par>
                            </p:childTnLst>
                          </p:cTn>
                        </p:par>
                        <p:par>
                          <p:cTn id="22" fill="hold">
                            <p:stCondLst>
                              <p:cond delay="1250"/>
                            </p:stCondLst>
                            <p:childTnLst>
                              <p:par>
                                <p:cTn id="23" presetID="2" presetClass="entr" presetSubtype="2" fill="hold" nodeType="afterEffect">
                                  <p:stCondLst>
                                    <p:cond delay="0"/>
                                  </p:stCondLst>
                                  <p:childTnLst>
                                    <p:set>
                                      <p:cBhvr>
                                        <p:cTn id="24" dur="1" fill="hold">
                                          <p:stCondLst>
                                            <p:cond delay="0"/>
                                          </p:stCondLst>
                                        </p:cTn>
                                        <p:tgtEl>
                                          <p:spTgt spid="4"/>
                                        </p:tgtEl>
                                        <p:attrNameLst>
                                          <p:attrName>style.visibility</p:attrName>
                                        </p:attrNameLst>
                                      </p:cBhvr>
                                      <p:to>
                                        <p:strVal val="visible"/>
                                      </p:to>
                                    </p:set>
                                    <p:anim calcmode="lin" valueType="num">
                                      <p:cBhvr additive="base">
                                        <p:cTn id="25" dur="500" fill="hold"/>
                                        <p:tgtEl>
                                          <p:spTgt spid="4"/>
                                        </p:tgtEl>
                                        <p:attrNameLst>
                                          <p:attrName>ppt_x</p:attrName>
                                        </p:attrNameLst>
                                      </p:cBhvr>
                                      <p:tavLst>
                                        <p:tav tm="0">
                                          <p:val>
                                            <p:strVal val="1+#ppt_w/2"/>
                                          </p:val>
                                        </p:tav>
                                        <p:tav tm="100000">
                                          <p:val>
                                            <p:strVal val="#ppt_x"/>
                                          </p:val>
                                        </p:tav>
                                      </p:tavLst>
                                    </p:anim>
                                    <p:anim calcmode="lin" valueType="num">
                                      <p:cBhvr additive="base">
                                        <p:cTn id="26" dur="500" fill="hold"/>
                                        <p:tgtEl>
                                          <p:spTgt spid="4"/>
                                        </p:tgtEl>
                                        <p:attrNameLst>
                                          <p:attrName>ppt_y</p:attrName>
                                        </p:attrNameLst>
                                      </p:cBhvr>
                                      <p:tavLst>
                                        <p:tav tm="0">
                                          <p:val>
                                            <p:strVal val="#ppt_y"/>
                                          </p:val>
                                        </p:tav>
                                        <p:tav tm="100000">
                                          <p:val>
                                            <p:strVal val="#ppt_y"/>
                                          </p:val>
                                        </p:tav>
                                      </p:tavLst>
                                    </p:anim>
                                  </p:childTnLst>
                                </p:cTn>
                              </p:par>
                              <p:par>
                                <p:cTn id="27" presetID="2" presetClass="entr" presetSubtype="2" fill="hold" nodeType="withEffect">
                                  <p:stCondLst>
                                    <p:cond delay="250"/>
                                  </p:stCondLst>
                                  <p:childTnLst>
                                    <p:set>
                                      <p:cBhvr>
                                        <p:cTn id="28" dur="1" fill="hold">
                                          <p:stCondLst>
                                            <p:cond delay="0"/>
                                          </p:stCondLst>
                                        </p:cTn>
                                        <p:tgtEl>
                                          <p:spTgt spid="5"/>
                                        </p:tgtEl>
                                        <p:attrNameLst>
                                          <p:attrName>style.visibility</p:attrName>
                                        </p:attrNameLst>
                                      </p:cBhvr>
                                      <p:to>
                                        <p:strVal val="visible"/>
                                      </p:to>
                                    </p:set>
                                    <p:anim calcmode="lin" valueType="num">
                                      <p:cBhvr additive="base">
                                        <p:cTn id="29" dur="500" fill="hold"/>
                                        <p:tgtEl>
                                          <p:spTgt spid="5"/>
                                        </p:tgtEl>
                                        <p:attrNameLst>
                                          <p:attrName>ppt_x</p:attrName>
                                        </p:attrNameLst>
                                      </p:cBhvr>
                                      <p:tavLst>
                                        <p:tav tm="0">
                                          <p:val>
                                            <p:strVal val="1+#ppt_w/2"/>
                                          </p:val>
                                        </p:tav>
                                        <p:tav tm="100000">
                                          <p:val>
                                            <p:strVal val="#ppt_x"/>
                                          </p:val>
                                        </p:tav>
                                      </p:tavLst>
                                    </p:anim>
                                    <p:anim calcmode="lin" valueType="num">
                                      <p:cBhvr additive="base">
                                        <p:cTn id="30" dur="500" fill="hold"/>
                                        <p:tgtEl>
                                          <p:spTgt spid="5"/>
                                        </p:tgtEl>
                                        <p:attrNameLst>
                                          <p:attrName>ppt_y</p:attrName>
                                        </p:attrNameLst>
                                      </p:cBhvr>
                                      <p:tavLst>
                                        <p:tav tm="0">
                                          <p:val>
                                            <p:strVal val="#ppt_y"/>
                                          </p:val>
                                        </p:tav>
                                        <p:tav tm="100000">
                                          <p:val>
                                            <p:strVal val="#ppt_y"/>
                                          </p:val>
                                        </p:tav>
                                      </p:tavLst>
                                    </p:anim>
                                  </p:childTnLst>
                                </p:cTn>
                              </p:par>
                              <p:par>
                                <p:cTn id="31" presetID="2" presetClass="entr" presetSubtype="2" fill="hold" nodeType="withEffect">
                                  <p:stCondLst>
                                    <p:cond delay="500"/>
                                  </p:stCondLst>
                                  <p:childTnLst>
                                    <p:set>
                                      <p:cBhvr>
                                        <p:cTn id="32" dur="1" fill="hold">
                                          <p:stCondLst>
                                            <p:cond delay="0"/>
                                          </p:stCondLst>
                                        </p:cTn>
                                        <p:tgtEl>
                                          <p:spTgt spid="9"/>
                                        </p:tgtEl>
                                        <p:attrNameLst>
                                          <p:attrName>style.visibility</p:attrName>
                                        </p:attrNameLst>
                                      </p:cBhvr>
                                      <p:to>
                                        <p:strVal val="visible"/>
                                      </p:to>
                                    </p:set>
                                    <p:anim calcmode="lin" valueType="num">
                                      <p:cBhvr additive="base">
                                        <p:cTn id="33" dur="500" fill="hold"/>
                                        <p:tgtEl>
                                          <p:spTgt spid="9"/>
                                        </p:tgtEl>
                                        <p:attrNameLst>
                                          <p:attrName>ppt_x</p:attrName>
                                        </p:attrNameLst>
                                      </p:cBhvr>
                                      <p:tavLst>
                                        <p:tav tm="0">
                                          <p:val>
                                            <p:strVal val="1+#ppt_w/2"/>
                                          </p:val>
                                        </p:tav>
                                        <p:tav tm="100000">
                                          <p:val>
                                            <p:strVal val="#ppt_x"/>
                                          </p:val>
                                        </p:tav>
                                      </p:tavLst>
                                    </p:anim>
                                    <p:anim calcmode="lin" valueType="num">
                                      <p:cBhvr additive="base">
                                        <p:cTn id="34" dur="500" fill="hold"/>
                                        <p:tgtEl>
                                          <p:spTgt spid="9"/>
                                        </p:tgtEl>
                                        <p:attrNameLst>
                                          <p:attrName>ppt_y</p:attrName>
                                        </p:attrNameLst>
                                      </p:cBhvr>
                                      <p:tavLst>
                                        <p:tav tm="0">
                                          <p:val>
                                            <p:strVal val="#ppt_y"/>
                                          </p:val>
                                        </p:tav>
                                        <p:tav tm="100000">
                                          <p:val>
                                            <p:strVal val="#ppt_y"/>
                                          </p:val>
                                        </p:tav>
                                      </p:tavLst>
                                    </p:anim>
                                  </p:childTnLst>
                                </p:cTn>
                              </p:par>
                              <p:par>
                                <p:cTn id="35" presetID="2" presetClass="entr" presetSubtype="2" fill="hold" nodeType="withEffect">
                                  <p:stCondLst>
                                    <p:cond delay="750"/>
                                  </p:stCondLst>
                                  <p:childTnLst>
                                    <p:set>
                                      <p:cBhvr>
                                        <p:cTn id="36" dur="1" fill="hold">
                                          <p:stCondLst>
                                            <p:cond delay="0"/>
                                          </p:stCondLst>
                                        </p:cTn>
                                        <p:tgtEl>
                                          <p:spTgt spid="8"/>
                                        </p:tgtEl>
                                        <p:attrNameLst>
                                          <p:attrName>style.visibility</p:attrName>
                                        </p:attrNameLst>
                                      </p:cBhvr>
                                      <p:to>
                                        <p:strVal val="visible"/>
                                      </p:to>
                                    </p:set>
                                    <p:anim calcmode="lin" valueType="num">
                                      <p:cBhvr additive="base">
                                        <p:cTn id="37" dur="500" fill="hold"/>
                                        <p:tgtEl>
                                          <p:spTgt spid="8"/>
                                        </p:tgtEl>
                                        <p:attrNameLst>
                                          <p:attrName>ppt_x</p:attrName>
                                        </p:attrNameLst>
                                      </p:cBhvr>
                                      <p:tavLst>
                                        <p:tav tm="0">
                                          <p:val>
                                            <p:strVal val="1+#ppt_w/2"/>
                                          </p:val>
                                        </p:tav>
                                        <p:tav tm="100000">
                                          <p:val>
                                            <p:strVal val="#ppt_x"/>
                                          </p:val>
                                        </p:tav>
                                      </p:tavLst>
                                    </p:anim>
                                    <p:anim calcmode="lin" valueType="num">
                                      <p:cBhvr additive="base">
                                        <p:cTn id="38" dur="500" fill="hold"/>
                                        <p:tgtEl>
                                          <p:spTgt spid="8"/>
                                        </p:tgtEl>
                                        <p:attrNameLst>
                                          <p:attrName>ppt_y</p:attrName>
                                        </p:attrNameLst>
                                      </p:cBhvr>
                                      <p:tavLst>
                                        <p:tav tm="0">
                                          <p:val>
                                            <p:strVal val="#ppt_y"/>
                                          </p:val>
                                        </p:tav>
                                        <p:tav tm="100000">
                                          <p:val>
                                            <p:strVal val="#ppt_y"/>
                                          </p:val>
                                        </p:tav>
                                      </p:tavLst>
                                    </p:anim>
                                  </p:childTnLst>
                                </p:cTn>
                              </p:par>
                            </p:childTnLst>
                          </p:cTn>
                        </p:par>
                        <p:par>
                          <p:cTn id="39" fill="hold">
                            <p:stCondLst>
                              <p:cond delay="2500"/>
                            </p:stCondLst>
                            <p:childTnLst>
                              <p:par>
                                <p:cTn id="40" presetID="15" presetClass="entr" presetSubtype="0" fill="hold" nodeType="afterEffect">
                                  <p:stCondLst>
                                    <p:cond delay="0"/>
                                  </p:stCondLst>
                                  <p:childTnLst>
                                    <p:set>
                                      <p:cBhvr>
                                        <p:cTn id="41" dur="1" fill="hold">
                                          <p:stCondLst>
                                            <p:cond delay="0"/>
                                          </p:stCondLst>
                                        </p:cTn>
                                        <p:tgtEl>
                                          <p:spTgt spid="38"/>
                                        </p:tgtEl>
                                        <p:attrNameLst>
                                          <p:attrName>style.visibility</p:attrName>
                                        </p:attrNameLst>
                                      </p:cBhvr>
                                      <p:to>
                                        <p:strVal val="visible"/>
                                      </p:to>
                                    </p:set>
                                    <p:anim calcmode="lin" valueType="num">
                                      <p:cBhvr>
                                        <p:cTn id="42" dur="750" fill="hold"/>
                                        <p:tgtEl>
                                          <p:spTgt spid="38"/>
                                        </p:tgtEl>
                                        <p:attrNameLst>
                                          <p:attrName>ppt_w</p:attrName>
                                        </p:attrNameLst>
                                      </p:cBhvr>
                                      <p:tavLst>
                                        <p:tav tm="0">
                                          <p:val>
                                            <p:fltVal val="0"/>
                                          </p:val>
                                        </p:tav>
                                        <p:tav tm="100000">
                                          <p:val>
                                            <p:strVal val="#ppt_w"/>
                                          </p:val>
                                        </p:tav>
                                      </p:tavLst>
                                    </p:anim>
                                    <p:anim calcmode="lin" valueType="num">
                                      <p:cBhvr>
                                        <p:cTn id="43" dur="750" fill="hold"/>
                                        <p:tgtEl>
                                          <p:spTgt spid="38"/>
                                        </p:tgtEl>
                                        <p:attrNameLst>
                                          <p:attrName>ppt_h</p:attrName>
                                        </p:attrNameLst>
                                      </p:cBhvr>
                                      <p:tavLst>
                                        <p:tav tm="0">
                                          <p:val>
                                            <p:fltVal val="0"/>
                                          </p:val>
                                        </p:tav>
                                        <p:tav tm="100000">
                                          <p:val>
                                            <p:strVal val="#ppt_h"/>
                                          </p:val>
                                        </p:tav>
                                      </p:tavLst>
                                    </p:anim>
                                    <p:anim calcmode="lin" valueType="num">
                                      <p:cBhvr>
                                        <p:cTn id="44" dur="750" fill="hold"/>
                                        <p:tgtEl>
                                          <p:spTgt spid="38"/>
                                        </p:tgtEl>
                                        <p:attrNameLst>
                                          <p:attrName>ppt_x</p:attrName>
                                        </p:attrNameLst>
                                      </p:cBhvr>
                                      <p:tavLst>
                                        <p:tav tm="0" fmla="#ppt_x+(cos(-2*pi*(1-$))*-#ppt_x-sin(-2*pi*(1-$))*(1-#ppt_y))*(1-$)">
                                          <p:val>
                                            <p:fltVal val="0"/>
                                          </p:val>
                                        </p:tav>
                                        <p:tav tm="100000">
                                          <p:val>
                                            <p:fltVal val="1"/>
                                          </p:val>
                                        </p:tav>
                                      </p:tavLst>
                                    </p:anim>
                                    <p:anim calcmode="lin" valueType="num">
                                      <p:cBhvr>
                                        <p:cTn id="45" dur="750" fill="hold"/>
                                        <p:tgtEl>
                                          <p:spTgt spid="38"/>
                                        </p:tgtEl>
                                        <p:attrNameLst>
                                          <p:attrName>ppt_y</p:attrName>
                                        </p:attrNameLst>
                                      </p:cBhvr>
                                      <p:tavLst>
                                        <p:tav tm="0" fmla="#ppt_y+(sin(-2*pi*(1-$))*-#ppt_x+cos(-2*pi*(1-$))*(1-#ppt_y))*(1-$)">
                                          <p:val>
                                            <p:fltVal val="0"/>
                                          </p:val>
                                        </p:tav>
                                        <p:tav tm="100000">
                                          <p:val>
                                            <p:fltVal val="1"/>
                                          </p:val>
                                        </p:tav>
                                      </p:tavLst>
                                    </p:anim>
                                  </p:childTnLst>
                                </p:cTn>
                              </p:par>
                              <p:par>
                                <p:cTn id="46" presetID="15" presetClass="entr" presetSubtype="0" fill="hold" nodeType="withEffect">
                                  <p:stCondLst>
                                    <p:cond delay="250"/>
                                  </p:stCondLst>
                                  <p:childTnLst>
                                    <p:set>
                                      <p:cBhvr>
                                        <p:cTn id="47" dur="1" fill="hold">
                                          <p:stCondLst>
                                            <p:cond delay="0"/>
                                          </p:stCondLst>
                                        </p:cTn>
                                        <p:tgtEl>
                                          <p:spTgt spid="39"/>
                                        </p:tgtEl>
                                        <p:attrNameLst>
                                          <p:attrName>style.visibility</p:attrName>
                                        </p:attrNameLst>
                                      </p:cBhvr>
                                      <p:to>
                                        <p:strVal val="visible"/>
                                      </p:to>
                                    </p:set>
                                    <p:anim calcmode="lin" valueType="num">
                                      <p:cBhvr>
                                        <p:cTn id="48" dur="750" fill="hold"/>
                                        <p:tgtEl>
                                          <p:spTgt spid="39"/>
                                        </p:tgtEl>
                                        <p:attrNameLst>
                                          <p:attrName>ppt_w</p:attrName>
                                        </p:attrNameLst>
                                      </p:cBhvr>
                                      <p:tavLst>
                                        <p:tav tm="0">
                                          <p:val>
                                            <p:fltVal val="0"/>
                                          </p:val>
                                        </p:tav>
                                        <p:tav tm="100000">
                                          <p:val>
                                            <p:strVal val="#ppt_w"/>
                                          </p:val>
                                        </p:tav>
                                      </p:tavLst>
                                    </p:anim>
                                    <p:anim calcmode="lin" valueType="num">
                                      <p:cBhvr>
                                        <p:cTn id="49" dur="750" fill="hold"/>
                                        <p:tgtEl>
                                          <p:spTgt spid="39"/>
                                        </p:tgtEl>
                                        <p:attrNameLst>
                                          <p:attrName>ppt_h</p:attrName>
                                        </p:attrNameLst>
                                      </p:cBhvr>
                                      <p:tavLst>
                                        <p:tav tm="0">
                                          <p:val>
                                            <p:fltVal val="0"/>
                                          </p:val>
                                        </p:tav>
                                        <p:tav tm="100000">
                                          <p:val>
                                            <p:strVal val="#ppt_h"/>
                                          </p:val>
                                        </p:tav>
                                      </p:tavLst>
                                    </p:anim>
                                    <p:anim calcmode="lin" valueType="num">
                                      <p:cBhvr>
                                        <p:cTn id="50" dur="750" fill="hold"/>
                                        <p:tgtEl>
                                          <p:spTgt spid="39"/>
                                        </p:tgtEl>
                                        <p:attrNameLst>
                                          <p:attrName>ppt_x</p:attrName>
                                        </p:attrNameLst>
                                      </p:cBhvr>
                                      <p:tavLst>
                                        <p:tav tm="0" fmla="#ppt_x+(cos(-2*pi*(1-$))*-#ppt_x-sin(-2*pi*(1-$))*(1-#ppt_y))*(1-$)">
                                          <p:val>
                                            <p:fltVal val="0"/>
                                          </p:val>
                                        </p:tav>
                                        <p:tav tm="100000">
                                          <p:val>
                                            <p:fltVal val="1"/>
                                          </p:val>
                                        </p:tav>
                                      </p:tavLst>
                                    </p:anim>
                                    <p:anim calcmode="lin" valueType="num">
                                      <p:cBhvr>
                                        <p:cTn id="51" dur="750" fill="hold"/>
                                        <p:tgtEl>
                                          <p:spTgt spid="39"/>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3"/>
          <p:cNvSpPr txBox="1">
            <a:spLocks noChangeArrowheads="1"/>
          </p:cNvSpPr>
          <p:nvPr/>
        </p:nvSpPr>
        <p:spPr bwMode="auto">
          <a:xfrm>
            <a:off x="1594884" y="297629"/>
            <a:ext cx="4199860" cy="523220"/>
          </a:xfrm>
          <a:prstGeom prst="rect">
            <a:avLst/>
          </a:prstGeom>
          <a:noFill/>
          <a:ln w="9525">
            <a:noFill/>
            <a:miter lim="800000"/>
            <a:headEnd/>
            <a:tailEnd/>
          </a:ln>
        </p:spPr>
        <p:txBody>
          <a:bodyPr wrap="square">
            <a:spAutoFit/>
          </a:bodyPr>
          <a:lstStyle>
            <a:defPPr>
              <a:defRPr lang="zh-CN"/>
            </a:defPPr>
            <a:lvl1pPr>
              <a:defRPr sz="2800">
                <a:solidFill>
                  <a:srgbClr val="CC0000"/>
                </a:solidFill>
                <a:latin typeface="迷你简剪纸" panose="03000509000000000000" pitchFamily="65" charset="-122"/>
                <a:ea typeface="迷你简剪纸" panose="03000509000000000000" pitchFamily="65" charset="-122"/>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srgbClr val="CC0000"/>
                </a:solidFill>
                <a:effectLst/>
                <a:uLnTx/>
                <a:uFillTx/>
                <a:latin typeface="迷你简剪纸" panose="03000509000000000000" pitchFamily="65" charset="-122"/>
                <a:ea typeface="迷你简剪纸" panose="03000509000000000000" pitchFamily="65" charset="-122"/>
                <a:cs typeface="+mn-cs"/>
              </a:rPr>
              <a:t>输入相关标题文字</a:t>
            </a:r>
          </a:p>
        </p:txBody>
      </p:sp>
      <p:grpSp>
        <p:nvGrpSpPr>
          <p:cNvPr id="31" name="组合 30">
            <a:extLst>
              <a:ext uri="{FF2B5EF4-FFF2-40B4-BE49-F238E27FC236}">
                <a16:creationId xmlns:a16="http://schemas.microsoft.com/office/drawing/2014/main" id="{B62964BB-6053-4F4E-95C1-C759B7AC3021}"/>
              </a:ext>
            </a:extLst>
          </p:cNvPr>
          <p:cNvGrpSpPr/>
          <p:nvPr/>
        </p:nvGrpSpPr>
        <p:grpSpPr>
          <a:xfrm>
            <a:off x="4990917" y="2819473"/>
            <a:ext cx="1909573" cy="1932738"/>
            <a:chOff x="2003426" y="2376488"/>
            <a:chExt cx="915988" cy="927100"/>
          </a:xfrm>
          <a:solidFill>
            <a:srgbClr val="C7000B"/>
          </a:solidFill>
        </p:grpSpPr>
        <p:sp>
          <p:nvSpPr>
            <p:cNvPr id="32" name="Freeform 276">
              <a:extLst>
                <a:ext uri="{FF2B5EF4-FFF2-40B4-BE49-F238E27FC236}">
                  <a16:creationId xmlns:a16="http://schemas.microsoft.com/office/drawing/2014/main" id="{93B6A663-D806-488A-9B97-26D093333CE2}"/>
                </a:ext>
              </a:extLst>
            </p:cNvPr>
            <p:cNvSpPr>
              <a:spLocks noEditPoints="1"/>
            </p:cNvSpPr>
            <p:nvPr/>
          </p:nvSpPr>
          <p:spPr bwMode="auto">
            <a:xfrm>
              <a:off x="2097089" y="2470151"/>
              <a:ext cx="728663" cy="739775"/>
            </a:xfrm>
            <a:custGeom>
              <a:avLst/>
              <a:gdLst>
                <a:gd name="T0" fmla="*/ 194 w 194"/>
                <a:gd name="T1" fmla="*/ 98 h 197"/>
                <a:gd name="T2" fmla="*/ 180 w 194"/>
                <a:gd name="T3" fmla="*/ 116 h 197"/>
                <a:gd name="T4" fmla="*/ 162 w 194"/>
                <a:gd name="T5" fmla="*/ 141 h 197"/>
                <a:gd name="T6" fmla="*/ 142 w 194"/>
                <a:gd name="T7" fmla="*/ 146 h 197"/>
                <a:gd name="T8" fmla="*/ 125 w 194"/>
                <a:gd name="T9" fmla="*/ 178 h 197"/>
                <a:gd name="T10" fmla="*/ 97 w 194"/>
                <a:gd name="T11" fmla="*/ 197 h 197"/>
                <a:gd name="T12" fmla="*/ 68 w 194"/>
                <a:gd name="T13" fmla="*/ 178 h 197"/>
                <a:gd name="T14" fmla="*/ 51 w 194"/>
                <a:gd name="T15" fmla="*/ 146 h 197"/>
                <a:gd name="T16" fmla="*/ 31 w 194"/>
                <a:gd name="T17" fmla="*/ 141 h 197"/>
                <a:gd name="T18" fmla="*/ 13 w 194"/>
                <a:gd name="T19" fmla="*/ 116 h 197"/>
                <a:gd name="T20" fmla="*/ 0 w 194"/>
                <a:gd name="T21" fmla="*/ 98 h 197"/>
                <a:gd name="T22" fmla="*/ 13 w 194"/>
                <a:gd name="T23" fmla="*/ 80 h 197"/>
                <a:gd name="T24" fmla="*/ 31 w 194"/>
                <a:gd name="T25" fmla="*/ 55 h 197"/>
                <a:gd name="T26" fmla="*/ 51 w 194"/>
                <a:gd name="T27" fmla="*/ 50 h 197"/>
                <a:gd name="T28" fmla="*/ 68 w 194"/>
                <a:gd name="T29" fmla="*/ 18 h 197"/>
                <a:gd name="T30" fmla="*/ 97 w 194"/>
                <a:gd name="T31" fmla="*/ 0 h 197"/>
                <a:gd name="T32" fmla="*/ 125 w 194"/>
                <a:gd name="T33" fmla="*/ 18 h 197"/>
                <a:gd name="T34" fmla="*/ 142 w 194"/>
                <a:gd name="T35" fmla="*/ 50 h 197"/>
                <a:gd name="T36" fmla="*/ 162 w 194"/>
                <a:gd name="T37" fmla="*/ 55 h 197"/>
                <a:gd name="T38" fmla="*/ 180 w 194"/>
                <a:gd name="T39" fmla="*/ 80 h 197"/>
                <a:gd name="T40" fmla="*/ 194 w 194"/>
                <a:gd name="T41" fmla="*/ 98 h 197"/>
                <a:gd name="T42" fmla="*/ 162 w 194"/>
                <a:gd name="T43" fmla="*/ 80 h 197"/>
                <a:gd name="T44" fmla="*/ 141 w 194"/>
                <a:gd name="T45" fmla="*/ 56 h 197"/>
                <a:gd name="T46" fmla="*/ 140 w 194"/>
                <a:gd name="T47" fmla="*/ 51 h 197"/>
                <a:gd name="T48" fmla="*/ 136 w 194"/>
                <a:gd name="T49" fmla="*/ 51 h 197"/>
                <a:gd name="T50" fmla="*/ 114 w 194"/>
                <a:gd name="T51" fmla="*/ 28 h 197"/>
                <a:gd name="T52" fmla="*/ 97 w 194"/>
                <a:gd name="T53" fmla="*/ 14 h 197"/>
                <a:gd name="T54" fmla="*/ 80 w 194"/>
                <a:gd name="T55" fmla="*/ 28 h 197"/>
                <a:gd name="T56" fmla="*/ 58 w 194"/>
                <a:gd name="T57" fmla="*/ 51 h 197"/>
                <a:gd name="T58" fmla="*/ 53 w 194"/>
                <a:gd name="T59" fmla="*/ 51 h 197"/>
                <a:gd name="T60" fmla="*/ 53 w 194"/>
                <a:gd name="T61" fmla="*/ 56 h 197"/>
                <a:gd name="T62" fmla="*/ 31 w 194"/>
                <a:gd name="T63" fmla="*/ 80 h 197"/>
                <a:gd name="T64" fmla="*/ 20 w 194"/>
                <a:gd name="T65" fmla="*/ 98 h 197"/>
                <a:gd name="T66" fmla="*/ 31 w 194"/>
                <a:gd name="T67" fmla="*/ 116 h 197"/>
                <a:gd name="T68" fmla="*/ 53 w 194"/>
                <a:gd name="T69" fmla="*/ 140 h 197"/>
                <a:gd name="T70" fmla="*/ 53 w 194"/>
                <a:gd name="T71" fmla="*/ 145 h 197"/>
                <a:gd name="T72" fmla="*/ 58 w 194"/>
                <a:gd name="T73" fmla="*/ 146 h 197"/>
                <a:gd name="T74" fmla="*/ 80 w 194"/>
                <a:gd name="T75" fmla="*/ 169 h 197"/>
                <a:gd name="T76" fmla="*/ 97 w 194"/>
                <a:gd name="T77" fmla="*/ 182 h 197"/>
                <a:gd name="T78" fmla="*/ 114 w 194"/>
                <a:gd name="T79" fmla="*/ 169 h 197"/>
                <a:gd name="T80" fmla="*/ 136 w 194"/>
                <a:gd name="T81" fmla="*/ 146 h 197"/>
                <a:gd name="T82" fmla="*/ 140 w 194"/>
                <a:gd name="T83" fmla="*/ 145 h 197"/>
                <a:gd name="T84" fmla="*/ 141 w 194"/>
                <a:gd name="T85" fmla="*/ 140 h 197"/>
                <a:gd name="T86" fmla="*/ 162 w 194"/>
                <a:gd name="T87" fmla="*/ 116 h 197"/>
                <a:gd name="T88" fmla="*/ 174 w 194"/>
                <a:gd name="T89" fmla="*/ 98 h 197"/>
                <a:gd name="T90" fmla="*/ 162 w 194"/>
                <a:gd name="T91" fmla="*/ 80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94" h="197">
                  <a:moveTo>
                    <a:pt x="194" y="98"/>
                  </a:moveTo>
                  <a:cubicBezTo>
                    <a:pt x="190" y="102"/>
                    <a:pt x="183" y="111"/>
                    <a:pt x="180" y="116"/>
                  </a:cubicBezTo>
                  <a:cubicBezTo>
                    <a:pt x="178" y="121"/>
                    <a:pt x="171" y="134"/>
                    <a:pt x="162" y="141"/>
                  </a:cubicBezTo>
                  <a:cubicBezTo>
                    <a:pt x="153" y="148"/>
                    <a:pt x="142" y="146"/>
                    <a:pt x="142" y="146"/>
                  </a:cubicBezTo>
                  <a:cubicBezTo>
                    <a:pt x="142" y="146"/>
                    <a:pt x="141" y="168"/>
                    <a:pt x="125" y="178"/>
                  </a:cubicBezTo>
                  <a:cubicBezTo>
                    <a:pt x="110" y="189"/>
                    <a:pt x="102" y="191"/>
                    <a:pt x="97" y="197"/>
                  </a:cubicBezTo>
                  <a:cubicBezTo>
                    <a:pt x="92" y="191"/>
                    <a:pt x="84" y="189"/>
                    <a:pt x="68" y="178"/>
                  </a:cubicBezTo>
                  <a:cubicBezTo>
                    <a:pt x="53" y="168"/>
                    <a:pt x="51" y="146"/>
                    <a:pt x="51" y="146"/>
                  </a:cubicBezTo>
                  <a:cubicBezTo>
                    <a:pt x="51" y="146"/>
                    <a:pt x="40" y="148"/>
                    <a:pt x="31" y="141"/>
                  </a:cubicBezTo>
                  <a:cubicBezTo>
                    <a:pt x="22" y="134"/>
                    <a:pt x="16" y="121"/>
                    <a:pt x="13" y="116"/>
                  </a:cubicBezTo>
                  <a:cubicBezTo>
                    <a:pt x="10" y="111"/>
                    <a:pt x="3" y="102"/>
                    <a:pt x="0" y="98"/>
                  </a:cubicBezTo>
                  <a:cubicBezTo>
                    <a:pt x="3" y="95"/>
                    <a:pt x="10" y="86"/>
                    <a:pt x="13" y="80"/>
                  </a:cubicBezTo>
                  <a:cubicBezTo>
                    <a:pt x="16" y="75"/>
                    <a:pt x="22" y="62"/>
                    <a:pt x="31" y="55"/>
                  </a:cubicBezTo>
                  <a:cubicBezTo>
                    <a:pt x="40" y="49"/>
                    <a:pt x="51" y="50"/>
                    <a:pt x="51" y="50"/>
                  </a:cubicBezTo>
                  <a:cubicBezTo>
                    <a:pt x="51" y="50"/>
                    <a:pt x="53" y="29"/>
                    <a:pt x="68" y="18"/>
                  </a:cubicBezTo>
                  <a:cubicBezTo>
                    <a:pt x="84" y="8"/>
                    <a:pt x="92" y="6"/>
                    <a:pt x="97" y="0"/>
                  </a:cubicBezTo>
                  <a:cubicBezTo>
                    <a:pt x="102" y="6"/>
                    <a:pt x="110" y="8"/>
                    <a:pt x="125" y="18"/>
                  </a:cubicBezTo>
                  <a:cubicBezTo>
                    <a:pt x="141" y="29"/>
                    <a:pt x="142" y="50"/>
                    <a:pt x="142" y="50"/>
                  </a:cubicBezTo>
                  <a:cubicBezTo>
                    <a:pt x="142" y="50"/>
                    <a:pt x="153" y="49"/>
                    <a:pt x="162" y="55"/>
                  </a:cubicBezTo>
                  <a:cubicBezTo>
                    <a:pt x="171" y="62"/>
                    <a:pt x="178" y="75"/>
                    <a:pt x="180" y="80"/>
                  </a:cubicBezTo>
                  <a:cubicBezTo>
                    <a:pt x="183" y="86"/>
                    <a:pt x="190" y="95"/>
                    <a:pt x="194" y="98"/>
                  </a:cubicBezTo>
                  <a:close/>
                  <a:moveTo>
                    <a:pt x="162" y="80"/>
                  </a:moveTo>
                  <a:cubicBezTo>
                    <a:pt x="158" y="61"/>
                    <a:pt x="141" y="56"/>
                    <a:pt x="141" y="56"/>
                  </a:cubicBezTo>
                  <a:cubicBezTo>
                    <a:pt x="142" y="52"/>
                    <a:pt x="140" y="51"/>
                    <a:pt x="140" y="51"/>
                  </a:cubicBezTo>
                  <a:cubicBezTo>
                    <a:pt x="140" y="51"/>
                    <a:pt x="139" y="51"/>
                    <a:pt x="136" y="51"/>
                  </a:cubicBezTo>
                  <a:cubicBezTo>
                    <a:pt x="136" y="51"/>
                    <a:pt x="134" y="34"/>
                    <a:pt x="114" y="28"/>
                  </a:cubicBezTo>
                  <a:cubicBezTo>
                    <a:pt x="114" y="28"/>
                    <a:pt x="109" y="19"/>
                    <a:pt x="97" y="14"/>
                  </a:cubicBezTo>
                  <a:cubicBezTo>
                    <a:pt x="85" y="19"/>
                    <a:pt x="80" y="28"/>
                    <a:pt x="80" y="28"/>
                  </a:cubicBezTo>
                  <a:cubicBezTo>
                    <a:pt x="60" y="34"/>
                    <a:pt x="58" y="51"/>
                    <a:pt x="58" y="51"/>
                  </a:cubicBezTo>
                  <a:cubicBezTo>
                    <a:pt x="54" y="51"/>
                    <a:pt x="53" y="51"/>
                    <a:pt x="53" y="51"/>
                  </a:cubicBezTo>
                  <a:cubicBezTo>
                    <a:pt x="53" y="51"/>
                    <a:pt x="52" y="52"/>
                    <a:pt x="53" y="56"/>
                  </a:cubicBezTo>
                  <a:cubicBezTo>
                    <a:pt x="53" y="56"/>
                    <a:pt x="35" y="61"/>
                    <a:pt x="31" y="80"/>
                  </a:cubicBezTo>
                  <a:cubicBezTo>
                    <a:pt x="31" y="80"/>
                    <a:pt x="22" y="88"/>
                    <a:pt x="20" y="98"/>
                  </a:cubicBezTo>
                  <a:cubicBezTo>
                    <a:pt x="22" y="109"/>
                    <a:pt x="31" y="116"/>
                    <a:pt x="31" y="116"/>
                  </a:cubicBezTo>
                  <a:cubicBezTo>
                    <a:pt x="35" y="135"/>
                    <a:pt x="53" y="140"/>
                    <a:pt x="53" y="140"/>
                  </a:cubicBezTo>
                  <a:cubicBezTo>
                    <a:pt x="52" y="144"/>
                    <a:pt x="53" y="145"/>
                    <a:pt x="53" y="145"/>
                  </a:cubicBezTo>
                  <a:cubicBezTo>
                    <a:pt x="53" y="145"/>
                    <a:pt x="54" y="145"/>
                    <a:pt x="58" y="146"/>
                  </a:cubicBezTo>
                  <a:cubicBezTo>
                    <a:pt x="58" y="146"/>
                    <a:pt x="60" y="163"/>
                    <a:pt x="80" y="169"/>
                  </a:cubicBezTo>
                  <a:cubicBezTo>
                    <a:pt x="80" y="169"/>
                    <a:pt x="85" y="178"/>
                    <a:pt x="97" y="182"/>
                  </a:cubicBezTo>
                  <a:cubicBezTo>
                    <a:pt x="109" y="178"/>
                    <a:pt x="114" y="169"/>
                    <a:pt x="114" y="169"/>
                  </a:cubicBezTo>
                  <a:cubicBezTo>
                    <a:pt x="134" y="163"/>
                    <a:pt x="136" y="146"/>
                    <a:pt x="136" y="146"/>
                  </a:cubicBezTo>
                  <a:cubicBezTo>
                    <a:pt x="139" y="145"/>
                    <a:pt x="140" y="145"/>
                    <a:pt x="140" y="145"/>
                  </a:cubicBezTo>
                  <a:cubicBezTo>
                    <a:pt x="140" y="145"/>
                    <a:pt x="142" y="144"/>
                    <a:pt x="141" y="140"/>
                  </a:cubicBezTo>
                  <a:cubicBezTo>
                    <a:pt x="141" y="140"/>
                    <a:pt x="158" y="135"/>
                    <a:pt x="162" y="116"/>
                  </a:cubicBezTo>
                  <a:cubicBezTo>
                    <a:pt x="162" y="116"/>
                    <a:pt x="172" y="109"/>
                    <a:pt x="174" y="98"/>
                  </a:cubicBezTo>
                  <a:cubicBezTo>
                    <a:pt x="172" y="88"/>
                    <a:pt x="162" y="80"/>
                    <a:pt x="162"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C00000"/>
                </a:solidFill>
                <a:effectLst/>
                <a:uLnTx/>
                <a:uFillTx/>
                <a:latin typeface="Calibri"/>
                <a:ea typeface="微软雅黑"/>
                <a:cs typeface="+mn-cs"/>
              </a:endParaRPr>
            </a:p>
          </p:txBody>
        </p:sp>
        <p:sp>
          <p:nvSpPr>
            <p:cNvPr id="33" name="Freeform 277">
              <a:extLst>
                <a:ext uri="{FF2B5EF4-FFF2-40B4-BE49-F238E27FC236}">
                  <a16:creationId xmlns:a16="http://schemas.microsoft.com/office/drawing/2014/main" id="{98002BD7-D4A6-4E98-A614-3B1C73D5B437}"/>
                </a:ext>
              </a:extLst>
            </p:cNvPr>
            <p:cNvSpPr>
              <a:spLocks noEditPoints="1"/>
            </p:cNvSpPr>
            <p:nvPr/>
          </p:nvSpPr>
          <p:spPr bwMode="auto">
            <a:xfrm>
              <a:off x="2003426" y="2376488"/>
              <a:ext cx="915988" cy="927100"/>
            </a:xfrm>
            <a:custGeom>
              <a:avLst/>
              <a:gdLst>
                <a:gd name="T0" fmla="*/ 244 w 244"/>
                <a:gd name="T1" fmla="*/ 123 h 247"/>
                <a:gd name="T2" fmla="*/ 207 w 244"/>
                <a:gd name="T3" fmla="*/ 171 h 247"/>
                <a:gd name="T4" fmla="*/ 181 w 244"/>
                <a:gd name="T5" fmla="*/ 186 h 247"/>
                <a:gd name="T6" fmla="*/ 148 w 244"/>
                <a:gd name="T7" fmla="*/ 226 h 247"/>
                <a:gd name="T8" fmla="*/ 122 w 244"/>
                <a:gd name="T9" fmla="*/ 247 h 247"/>
                <a:gd name="T10" fmla="*/ 96 w 244"/>
                <a:gd name="T11" fmla="*/ 226 h 247"/>
                <a:gd name="T12" fmla="*/ 63 w 244"/>
                <a:gd name="T13" fmla="*/ 186 h 247"/>
                <a:gd name="T14" fmla="*/ 37 w 244"/>
                <a:gd name="T15" fmla="*/ 171 h 247"/>
                <a:gd name="T16" fmla="*/ 0 w 244"/>
                <a:gd name="T17" fmla="*/ 123 h 247"/>
                <a:gd name="T18" fmla="*/ 37 w 244"/>
                <a:gd name="T19" fmla="*/ 76 h 247"/>
                <a:gd name="T20" fmla="*/ 63 w 244"/>
                <a:gd name="T21" fmla="*/ 60 h 247"/>
                <a:gd name="T22" fmla="*/ 96 w 244"/>
                <a:gd name="T23" fmla="*/ 21 h 247"/>
                <a:gd name="T24" fmla="*/ 122 w 244"/>
                <a:gd name="T25" fmla="*/ 0 h 247"/>
                <a:gd name="T26" fmla="*/ 148 w 244"/>
                <a:gd name="T27" fmla="*/ 21 h 247"/>
                <a:gd name="T28" fmla="*/ 181 w 244"/>
                <a:gd name="T29" fmla="*/ 60 h 247"/>
                <a:gd name="T30" fmla="*/ 207 w 244"/>
                <a:gd name="T31" fmla="*/ 76 h 247"/>
                <a:gd name="T32" fmla="*/ 244 w 244"/>
                <a:gd name="T33" fmla="*/ 123 h 247"/>
                <a:gd name="T34" fmla="*/ 202 w 244"/>
                <a:gd name="T35" fmla="*/ 88 h 247"/>
                <a:gd name="T36" fmla="*/ 173 w 244"/>
                <a:gd name="T37" fmla="*/ 70 h 247"/>
                <a:gd name="T38" fmla="*/ 153 w 244"/>
                <a:gd name="T39" fmla="*/ 38 h 247"/>
                <a:gd name="T40" fmla="*/ 122 w 244"/>
                <a:gd name="T41" fmla="*/ 17 h 247"/>
                <a:gd name="T42" fmla="*/ 91 w 244"/>
                <a:gd name="T43" fmla="*/ 38 h 247"/>
                <a:gd name="T44" fmla="*/ 72 w 244"/>
                <a:gd name="T45" fmla="*/ 70 h 247"/>
                <a:gd name="T46" fmla="*/ 42 w 244"/>
                <a:gd name="T47" fmla="*/ 88 h 247"/>
                <a:gd name="T48" fmla="*/ 18 w 244"/>
                <a:gd name="T49" fmla="*/ 123 h 247"/>
                <a:gd name="T50" fmla="*/ 42 w 244"/>
                <a:gd name="T51" fmla="*/ 159 h 247"/>
                <a:gd name="T52" fmla="*/ 72 w 244"/>
                <a:gd name="T53" fmla="*/ 177 h 247"/>
                <a:gd name="T54" fmla="*/ 91 w 244"/>
                <a:gd name="T55" fmla="*/ 208 h 247"/>
                <a:gd name="T56" fmla="*/ 122 w 244"/>
                <a:gd name="T57" fmla="*/ 229 h 247"/>
                <a:gd name="T58" fmla="*/ 153 w 244"/>
                <a:gd name="T59" fmla="*/ 208 h 247"/>
                <a:gd name="T60" fmla="*/ 173 w 244"/>
                <a:gd name="T61" fmla="*/ 177 h 247"/>
                <a:gd name="T62" fmla="*/ 202 w 244"/>
                <a:gd name="T63" fmla="*/ 159 h 247"/>
                <a:gd name="T64" fmla="*/ 226 w 244"/>
                <a:gd name="T65" fmla="*/ 123 h 247"/>
                <a:gd name="T66" fmla="*/ 202 w 244"/>
                <a:gd name="T67" fmla="*/ 8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44" h="247">
                  <a:moveTo>
                    <a:pt x="244" y="123"/>
                  </a:moveTo>
                  <a:cubicBezTo>
                    <a:pt x="225" y="133"/>
                    <a:pt x="217" y="156"/>
                    <a:pt x="207" y="171"/>
                  </a:cubicBezTo>
                  <a:cubicBezTo>
                    <a:pt x="196" y="186"/>
                    <a:pt x="181" y="186"/>
                    <a:pt x="181" y="186"/>
                  </a:cubicBezTo>
                  <a:cubicBezTo>
                    <a:pt x="181" y="186"/>
                    <a:pt x="175" y="209"/>
                    <a:pt x="148" y="226"/>
                  </a:cubicBezTo>
                  <a:cubicBezTo>
                    <a:pt x="122" y="243"/>
                    <a:pt x="125" y="237"/>
                    <a:pt x="122" y="247"/>
                  </a:cubicBezTo>
                  <a:cubicBezTo>
                    <a:pt x="120" y="237"/>
                    <a:pt x="123" y="243"/>
                    <a:pt x="96" y="226"/>
                  </a:cubicBezTo>
                  <a:cubicBezTo>
                    <a:pt x="70" y="209"/>
                    <a:pt x="63" y="186"/>
                    <a:pt x="63" y="186"/>
                  </a:cubicBezTo>
                  <a:cubicBezTo>
                    <a:pt x="63" y="186"/>
                    <a:pt x="48" y="186"/>
                    <a:pt x="37" y="171"/>
                  </a:cubicBezTo>
                  <a:cubicBezTo>
                    <a:pt x="27" y="156"/>
                    <a:pt x="19" y="133"/>
                    <a:pt x="0" y="123"/>
                  </a:cubicBezTo>
                  <a:cubicBezTo>
                    <a:pt x="19" y="114"/>
                    <a:pt x="27" y="91"/>
                    <a:pt x="37" y="76"/>
                  </a:cubicBezTo>
                  <a:cubicBezTo>
                    <a:pt x="48" y="61"/>
                    <a:pt x="63" y="60"/>
                    <a:pt x="63" y="60"/>
                  </a:cubicBezTo>
                  <a:cubicBezTo>
                    <a:pt x="63" y="60"/>
                    <a:pt x="70" y="38"/>
                    <a:pt x="96" y="21"/>
                  </a:cubicBezTo>
                  <a:cubicBezTo>
                    <a:pt x="123" y="4"/>
                    <a:pt x="120" y="10"/>
                    <a:pt x="122" y="0"/>
                  </a:cubicBezTo>
                  <a:cubicBezTo>
                    <a:pt x="125" y="10"/>
                    <a:pt x="122" y="4"/>
                    <a:pt x="148" y="21"/>
                  </a:cubicBezTo>
                  <a:cubicBezTo>
                    <a:pt x="175" y="38"/>
                    <a:pt x="181" y="60"/>
                    <a:pt x="181" y="60"/>
                  </a:cubicBezTo>
                  <a:cubicBezTo>
                    <a:pt x="181" y="60"/>
                    <a:pt x="196" y="61"/>
                    <a:pt x="207" y="76"/>
                  </a:cubicBezTo>
                  <a:cubicBezTo>
                    <a:pt x="217" y="91"/>
                    <a:pt x="225" y="114"/>
                    <a:pt x="244" y="123"/>
                  </a:cubicBezTo>
                  <a:close/>
                  <a:moveTo>
                    <a:pt x="202" y="88"/>
                  </a:moveTo>
                  <a:cubicBezTo>
                    <a:pt x="191" y="72"/>
                    <a:pt x="173" y="70"/>
                    <a:pt x="173" y="70"/>
                  </a:cubicBezTo>
                  <a:cubicBezTo>
                    <a:pt x="173" y="70"/>
                    <a:pt x="170" y="49"/>
                    <a:pt x="153" y="38"/>
                  </a:cubicBezTo>
                  <a:cubicBezTo>
                    <a:pt x="137" y="27"/>
                    <a:pt x="126" y="25"/>
                    <a:pt x="122" y="17"/>
                  </a:cubicBezTo>
                  <a:cubicBezTo>
                    <a:pt x="119" y="25"/>
                    <a:pt x="108" y="27"/>
                    <a:pt x="91" y="38"/>
                  </a:cubicBezTo>
                  <a:cubicBezTo>
                    <a:pt x="75" y="49"/>
                    <a:pt x="72" y="70"/>
                    <a:pt x="72" y="70"/>
                  </a:cubicBezTo>
                  <a:cubicBezTo>
                    <a:pt x="72" y="70"/>
                    <a:pt x="53" y="72"/>
                    <a:pt x="42" y="88"/>
                  </a:cubicBezTo>
                  <a:cubicBezTo>
                    <a:pt x="31" y="103"/>
                    <a:pt x="31" y="112"/>
                    <a:pt x="18" y="123"/>
                  </a:cubicBezTo>
                  <a:cubicBezTo>
                    <a:pt x="31" y="134"/>
                    <a:pt x="31" y="143"/>
                    <a:pt x="42" y="159"/>
                  </a:cubicBezTo>
                  <a:cubicBezTo>
                    <a:pt x="53" y="174"/>
                    <a:pt x="72" y="177"/>
                    <a:pt x="72" y="177"/>
                  </a:cubicBezTo>
                  <a:cubicBezTo>
                    <a:pt x="72" y="177"/>
                    <a:pt x="75" y="197"/>
                    <a:pt x="91" y="208"/>
                  </a:cubicBezTo>
                  <a:cubicBezTo>
                    <a:pt x="108" y="219"/>
                    <a:pt x="119" y="221"/>
                    <a:pt x="122" y="229"/>
                  </a:cubicBezTo>
                  <a:cubicBezTo>
                    <a:pt x="126" y="221"/>
                    <a:pt x="137" y="219"/>
                    <a:pt x="153" y="208"/>
                  </a:cubicBezTo>
                  <a:cubicBezTo>
                    <a:pt x="170" y="197"/>
                    <a:pt x="173" y="177"/>
                    <a:pt x="173" y="177"/>
                  </a:cubicBezTo>
                  <a:cubicBezTo>
                    <a:pt x="173" y="177"/>
                    <a:pt x="191" y="174"/>
                    <a:pt x="202" y="159"/>
                  </a:cubicBezTo>
                  <a:cubicBezTo>
                    <a:pt x="213" y="143"/>
                    <a:pt x="213" y="134"/>
                    <a:pt x="226" y="123"/>
                  </a:cubicBezTo>
                  <a:cubicBezTo>
                    <a:pt x="213" y="112"/>
                    <a:pt x="213" y="103"/>
                    <a:pt x="202" y="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C00000"/>
                </a:solidFill>
                <a:effectLst/>
                <a:uLnTx/>
                <a:uFillTx/>
                <a:latin typeface="Calibri"/>
                <a:ea typeface="微软雅黑"/>
                <a:cs typeface="+mn-cs"/>
              </a:endParaRPr>
            </a:p>
          </p:txBody>
        </p:sp>
        <p:sp>
          <p:nvSpPr>
            <p:cNvPr id="34" name="Oval 278">
              <a:extLst>
                <a:ext uri="{FF2B5EF4-FFF2-40B4-BE49-F238E27FC236}">
                  <a16:creationId xmlns:a16="http://schemas.microsoft.com/office/drawing/2014/main" id="{890E4C36-4AB8-4366-85D4-646A7FFE8FEE}"/>
                </a:ext>
              </a:extLst>
            </p:cNvPr>
            <p:cNvSpPr>
              <a:spLocks noChangeArrowheads="1"/>
            </p:cNvSpPr>
            <p:nvPr/>
          </p:nvSpPr>
          <p:spPr bwMode="auto">
            <a:xfrm>
              <a:off x="2389189" y="2767013"/>
              <a:ext cx="147638" cy="14605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C00000"/>
                </a:solidFill>
                <a:effectLst/>
                <a:uLnTx/>
                <a:uFillTx/>
                <a:latin typeface="Calibri"/>
                <a:ea typeface="微软雅黑"/>
                <a:cs typeface="+mn-cs"/>
              </a:endParaRPr>
            </a:p>
          </p:txBody>
        </p:sp>
        <p:sp>
          <p:nvSpPr>
            <p:cNvPr id="35" name="Freeform 279">
              <a:extLst>
                <a:ext uri="{FF2B5EF4-FFF2-40B4-BE49-F238E27FC236}">
                  <a16:creationId xmlns:a16="http://schemas.microsoft.com/office/drawing/2014/main" id="{21FAE869-DF11-4CE6-9716-DD9004A113B2}"/>
                </a:ext>
              </a:extLst>
            </p:cNvPr>
            <p:cNvSpPr>
              <a:spLocks/>
            </p:cNvSpPr>
            <p:nvPr/>
          </p:nvSpPr>
          <p:spPr bwMode="auto">
            <a:xfrm>
              <a:off x="2389189" y="2665413"/>
              <a:ext cx="147638" cy="93663"/>
            </a:xfrm>
            <a:custGeom>
              <a:avLst/>
              <a:gdLst>
                <a:gd name="T0" fmla="*/ 19 w 39"/>
                <a:gd name="T1" fmla="*/ 20 h 25"/>
                <a:gd name="T2" fmla="*/ 33 w 39"/>
                <a:gd name="T3" fmla="*/ 25 h 25"/>
                <a:gd name="T4" fmla="*/ 27 w 39"/>
                <a:gd name="T5" fmla="*/ 9 h 25"/>
                <a:gd name="T6" fmla="*/ 19 w 39"/>
                <a:gd name="T7" fmla="*/ 0 h 25"/>
                <a:gd name="T8" fmla="*/ 12 w 39"/>
                <a:gd name="T9" fmla="*/ 9 h 25"/>
                <a:gd name="T10" fmla="*/ 5 w 39"/>
                <a:gd name="T11" fmla="*/ 25 h 25"/>
                <a:gd name="T12" fmla="*/ 19 w 39"/>
                <a:gd name="T13" fmla="*/ 20 h 25"/>
              </a:gdLst>
              <a:ahLst/>
              <a:cxnLst>
                <a:cxn ang="0">
                  <a:pos x="T0" y="T1"/>
                </a:cxn>
                <a:cxn ang="0">
                  <a:pos x="T2" y="T3"/>
                </a:cxn>
                <a:cxn ang="0">
                  <a:pos x="T4" y="T5"/>
                </a:cxn>
                <a:cxn ang="0">
                  <a:pos x="T6" y="T7"/>
                </a:cxn>
                <a:cxn ang="0">
                  <a:pos x="T8" y="T9"/>
                </a:cxn>
                <a:cxn ang="0">
                  <a:pos x="T10" y="T11"/>
                </a:cxn>
                <a:cxn ang="0">
                  <a:pos x="T12" y="T13"/>
                </a:cxn>
              </a:cxnLst>
              <a:rect l="0" t="0" r="r" b="b"/>
              <a:pathLst>
                <a:path w="39" h="25">
                  <a:moveTo>
                    <a:pt x="19" y="20"/>
                  </a:moveTo>
                  <a:cubicBezTo>
                    <a:pt x="27" y="20"/>
                    <a:pt x="33" y="25"/>
                    <a:pt x="33" y="25"/>
                  </a:cubicBezTo>
                  <a:cubicBezTo>
                    <a:pt x="33" y="25"/>
                    <a:pt x="39" y="14"/>
                    <a:pt x="27" y="9"/>
                  </a:cubicBezTo>
                  <a:cubicBezTo>
                    <a:pt x="27" y="9"/>
                    <a:pt x="25" y="0"/>
                    <a:pt x="19" y="0"/>
                  </a:cubicBezTo>
                  <a:cubicBezTo>
                    <a:pt x="14" y="0"/>
                    <a:pt x="12" y="9"/>
                    <a:pt x="12" y="9"/>
                  </a:cubicBezTo>
                  <a:cubicBezTo>
                    <a:pt x="0" y="14"/>
                    <a:pt x="5" y="25"/>
                    <a:pt x="5" y="25"/>
                  </a:cubicBezTo>
                  <a:cubicBezTo>
                    <a:pt x="5" y="25"/>
                    <a:pt x="11" y="20"/>
                    <a:pt x="19"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C00000"/>
                </a:solidFill>
                <a:effectLst/>
                <a:uLnTx/>
                <a:uFillTx/>
                <a:latin typeface="Calibri"/>
                <a:ea typeface="微软雅黑"/>
                <a:cs typeface="+mn-cs"/>
              </a:endParaRPr>
            </a:p>
          </p:txBody>
        </p:sp>
        <p:sp>
          <p:nvSpPr>
            <p:cNvPr id="36" name="Freeform 280">
              <a:extLst>
                <a:ext uri="{FF2B5EF4-FFF2-40B4-BE49-F238E27FC236}">
                  <a16:creationId xmlns:a16="http://schemas.microsoft.com/office/drawing/2014/main" id="{D487BDF2-433E-4695-8AD1-26FCAE0F421B}"/>
                </a:ext>
              </a:extLst>
            </p:cNvPr>
            <p:cNvSpPr>
              <a:spLocks/>
            </p:cNvSpPr>
            <p:nvPr/>
          </p:nvSpPr>
          <p:spPr bwMode="auto">
            <a:xfrm>
              <a:off x="2333626" y="2544763"/>
              <a:ext cx="255588" cy="161925"/>
            </a:xfrm>
            <a:custGeom>
              <a:avLst/>
              <a:gdLst>
                <a:gd name="T0" fmla="*/ 34 w 68"/>
                <a:gd name="T1" fmla="*/ 24 h 43"/>
                <a:gd name="T2" fmla="*/ 46 w 68"/>
                <a:gd name="T3" fmla="*/ 36 h 43"/>
                <a:gd name="T4" fmla="*/ 54 w 68"/>
                <a:gd name="T5" fmla="*/ 43 h 43"/>
                <a:gd name="T6" fmla="*/ 67 w 68"/>
                <a:gd name="T7" fmla="*/ 33 h 43"/>
                <a:gd name="T8" fmla="*/ 59 w 68"/>
                <a:gd name="T9" fmla="*/ 16 h 43"/>
                <a:gd name="T10" fmla="*/ 48 w 68"/>
                <a:gd name="T11" fmla="*/ 18 h 43"/>
                <a:gd name="T12" fmla="*/ 53 w 68"/>
                <a:gd name="T13" fmla="*/ 17 h 43"/>
                <a:gd name="T14" fmla="*/ 51 w 68"/>
                <a:gd name="T15" fmla="*/ 21 h 43"/>
                <a:gd name="T16" fmla="*/ 49 w 68"/>
                <a:gd name="T17" fmla="*/ 12 h 43"/>
                <a:gd name="T18" fmla="*/ 34 w 68"/>
                <a:gd name="T19" fmla="*/ 0 h 43"/>
                <a:gd name="T20" fmla="*/ 20 w 68"/>
                <a:gd name="T21" fmla="*/ 12 h 43"/>
                <a:gd name="T22" fmla="*/ 18 w 68"/>
                <a:gd name="T23" fmla="*/ 21 h 43"/>
                <a:gd name="T24" fmla="*/ 15 w 68"/>
                <a:gd name="T25" fmla="*/ 17 h 43"/>
                <a:gd name="T26" fmla="*/ 20 w 68"/>
                <a:gd name="T27" fmla="*/ 18 h 43"/>
                <a:gd name="T28" fmla="*/ 9 w 68"/>
                <a:gd name="T29" fmla="*/ 16 h 43"/>
                <a:gd name="T30" fmla="*/ 1 w 68"/>
                <a:gd name="T31" fmla="*/ 33 h 43"/>
                <a:gd name="T32" fmla="*/ 14 w 68"/>
                <a:gd name="T33" fmla="*/ 43 h 43"/>
                <a:gd name="T34" fmla="*/ 23 w 68"/>
                <a:gd name="T35" fmla="*/ 36 h 43"/>
                <a:gd name="T36" fmla="*/ 34 w 68"/>
                <a:gd name="T37" fmla="*/ 24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8" h="43">
                  <a:moveTo>
                    <a:pt x="34" y="24"/>
                  </a:moveTo>
                  <a:cubicBezTo>
                    <a:pt x="40" y="24"/>
                    <a:pt x="46" y="36"/>
                    <a:pt x="46" y="36"/>
                  </a:cubicBezTo>
                  <a:cubicBezTo>
                    <a:pt x="51" y="38"/>
                    <a:pt x="54" y="43"/>
                    <a:pt x="54" y="43"/>
                  </a:cubicBezTo>
                  <a:cubicBezTo>
                    <a:pt x="54" y="43"/>
                    <a:pt x="61" y="36"/>
                    <a:pt x="67" y="33"/>
                  </a:cubicBezTo>
                  <a:cubicBezTo>
                    <a:pt x="67" y="33"/>
                    <a:pt x="68" y="21"/>
                    <a:pt x="59" y="16"/>
                  </a:cubicBezTo>
                  <a:cubicBezTo>
                    <a:pt x="50" y="11"/>
                    <a:pt x="48" y="15"/>
                    <a:pt x="48" y="18"/>
                  </a:cubicBezTo>
                  <a:cubicBezTo>
                    <a:pt x="49" y="20"/>
                    <a:pt x="53" y="20"/>
                    <a:pt x="53" y="17"/>
                  </a:cubicBezTo>
                  <a:cubicBezTo>
                    <a:pt x="53" y="17"/>
                    <a:pt x="56" y="21"/>
                    <a:pt x="51" y="21"/>
                  </a:cubicBezTo>
                  <a:cubicBezTo>
                    <a:pt x="45" y="22"/>
                    <a:pt x="46" y="17"/>
                    <a:pt x="49" y="12"/>
                  </a:cubicBezTo>
                  <a:cubicBezTo>
                    <a:pt x="49" y="12"/>
                    <a:pt x="44" y="2"/>
                    <a:pt x="34" y="0"/>
                  </a:cubicBezTo>
                  <a:cubicBezTo>
                    <a:pt x="25" y="2"/>
                    <a:pt x="20" y="12"/>
                    <a:pt x="20" y="12"/>
                  </a:cubicBezTo>
                  <a:cubicBezTo>
                    <a:pt x="23" y="17"/>
                    <a:pt x="23" y="22"/>
                    <a:pt x="18" y="21"/>
                  </a:cubicBezTo>
                  <a:cubicBezTo>
                    <a:pt x="12" y="21"/>
                    <a:pt x="15" y="17"/>
                    <a:pt x="15" y="17"/>
                  </a:cubicBezTo>
                  <a:cubicBezTo>
                    <a:pt x="16" y="20"/>
                    <a:pt x="20" y="20"/>
                    <a:pt x="20" y="18"/>
                  </a:cubicBezTo>
                  <a:cubicBezTo>
                    <a:pt x="21" y="15"/>
                    <a:pt x="18" y="11"/>
                    <a:pt x="9" y="16"/>
                  </a:cubicBezTo>
                  <a:cubicBezTo>
                    <a:pt x="0" y="21"/>
                    <a:pt x="1" y="33"/>
                    <a:pt x="1" y="33"/>
                  </a:cubicBezTo>
                  <a:cubicBezTo>
                    <a:pt x="8" y="36"/>
                    <a:pt x="14" y="43"/>
                    <a:pt x="14" y="43"/>
                  </a:cubicBezTo>
                  <a:cubicBezTo>
                    <a:pt x="14" y="43"/>
                    <a:pt x="17" y="38"/>
                    <a:pt x="23" y="36"/>
                  </a:cubicBezTo>
                  <a:cubicBezTo>
                    <a:pt x="23" y="36"/>
                    <a:pt x="29" y="24"/>
                    <a:pt x="34"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C00000"/>
                </a:solidFill>
                <a:effectLst/>
                <a:uLnTx/>
                <a:uFillTx/>
                <a:latin typeface="Calibri"/>
                <a:ea typeface="微软雅黑"/>
                <a:cs typeface="+mn-cs"/>
              </a:endParaRPr>
            </a:p>
          </p:txBody>
        </p:sp>
        <p:sp>
          <p:nvSpPr>
            <p:cNvPr id="37" name="Freeform 281">
              <a:extLst>
                <a:ext uri="{FF2B5EF4-FFF2-40B4-BE49-F238E27FC236}">
                  <a16:creationId xmlns:a16="http://schemas.microsoft.com/office/drawing/2014/main" id="{3B01F085-AFEE-447F-AD90-9AEE34A3C2C0}"/>
                </a:ext>
              </a:extLst>
            </p:cNvPr>
            <p:cNvSpPr>
              <a:spLocks/>
            </p:cNvSpPr>
            <p:nvPr/>
          </p:nvSpPr>
          <p:spPr bwMode="auto">
            <a:xfrm>
              <a:off x="2300289" y="2665413"/>
              <a:ext cx="93663" cy="85725"/>
            </a:xfrm>
            <a:custGeom>
              <a:avLst/>
              <a:gdLst>
                <a:gd name="T0" fmla="*/ 15 w 25"/>
                <a:gd name="T1" fmla="*/ 23 h 23"/>
                <a:gd name="T2" fmla="*/ 0 w 25"/>
                <a:gd name="T3" fmla="*/ 1 h 23"/>
                <a:gd name="T4" fmla="*/ 23 w 25"/>
                <a:gd name="T5" fmla="*/ 13 h 23"/>
                <a:gd name="T6" fmla="*/ 25 w 25"/>
                <a:gd name="T7" fmla="*/ 23 h 23"/>
                <a:gd name="T8" fmla="*/ 15 w 25"/>
                <a:gd name="T9" fmla="*/ 23 h 23"/>
              </a:gdLst>
              <a:ahLst/>
              <a:cxnLst>
                <a:cxn ang="0">
                  <a:pos x="T0" y="T1"/>
                </a:cxn>
                <a:cxn ang="0">
                  <a:pos x="T2" y="T3"/>
                </a:cxn>
                <a:cxn ang="0">
                  <a:pos x="T4" y="T5"/>
                </a:cxn>
                <a:cxn ang="0">
                  <a:pos x="T6" y="T7"/>
                </a:cxn>
                <a:cxn ang="0">
                  <a:pos x="T8" y="T9"/>
                </a:cxn>
              </a:cxnLst>
              <a:rect l="0" t="0" r="r" b="b"/>
              <a:pathLst>
                <a:path w="25" h="23">
                  <a:moveTo>
                    <a:pt x="15" y="23"/>
                  </a:moveTo>
                  <a:cubicBezTo>
                    <a:pt x="15" y="23"/>
                    <a:pt x="1" y="10"/>
                    <a:pt x="0" y="1"/>
                  </a:cubicBezTo>
                  <a:cubicBezTo>
                    <a:pt x="0" y="1"/>
                    <a:pt x="9" y="0"/>
                    <a:pt x="23" y="13"/>
                  </a:cubicBezTo>
                  <a:cubicBezTo>
                    <a:pt x="23" y="13"/>
                    <a:pt x="23" y="20"/>
                    <a:pt x="25" y="23"/>
                  </a:cubicBezTo>
                  <a:cubicBezTo>
                    <a:pt x="25" y="23"/>
                    <a:pt x="19" y="23"/>
                    <a:pt x="15"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C00000"/>
                </a:solidFill>
                <a:effectLst/>
                <a:uLnTx/>
                <a:uFillTx/>
                <a:latin typeface="Calibri"/>
                <a:ea typeface="微软雅黑"/>
                <a:cs typeface="+mn-cs"/>
              </a:endParaRPr>
            </a:p>
          </p:txBody>
        </p:sp>
        <p:sp>
          <p:nvSpPr>
            <p:cNvPr id="38" name="Freeform 282">
              <a:extLst>
                <a:ext uri="{FF2B5EF4-FFF2-40B4-BE49-F238E27FC236}">
                  <a16:creationId xmlns:a16="http://schemas.microsoft.com/office/drawing/2014/main" id="{08B5A6DE-BD7D-477C-82FE-1C4841B98755}"/>
                </a:ext>
              </a:extLst>
            </p:cNvPr>
            <p:cNvSpPr>
              <a:spLocks/>
            </p:cNvSpPr>
            <p:nvPr/>
          </p:nvSpPr>
          <p:spPr bwMode="auto">
            <a:xfrm>
              <a:off x="2528889" y="2665413"/>
              <a:ext cx="93663" cy="85725"/>
            </a:xfrm>
            <a:custGeom>
              <a:avLst/>
              <a:gdLst>
                <a:gd name="T0" fmla="*/ 10 w 25"/>
                <a:gd name="T1" fmla="*/ 23 h 23"/>
                <a:gd name="T2" fmla="*/ 25 w 25"/>
                <a:gd name="T3" fmla="*/ 1 h 23"/>
                <a:gd name="T4" fmla="*/ 2 w 25"/>
                <a:gd name="T5" fmla="*/ 13 h 23"/>
                <a:gd name="T6" fmla="*/ 0 w 25"/>
                <a:gd name="T7" fmla="*/ 23 h 23"/>
                <a:gd name="T8" fmla="*/ 10 w 25"/>
                <a:gd name="T9" fmla="*/ 23 h 23"/>
              </a:gdLst>
              <a:ahLst/>
              <a:cxnLst>
                <a:cxn ang="0">
                  <a:pos x="T0" y="T1"/>
                </a:cxn>
                <a:cxn ang="0">
                  <a:pos x="T2" y="T3"/>
                </a:cxn>
                <a:cxn ang="0">
                  <a:pos x="T4" y="T5"/>
                </a:cxn>
                <a:cxn ang="0">
                  <a:pos x="T6" y="T7"/>
                </a:cxn>
                <a:cxn ang="0">
                  <a:pos x="T8" y="T9"/>
                </a:cxn>
              </a:cxnLst>
              <a:rect l="0" t="0" r="r" b="b"/>
              <a:pathLst>
                <a:path w="25" h="23">
                  <a:moveTo>
                    <a:pt x="10" y="23"/>
                  </a:moveTo>
                  <a:cubicBezTo>
                    <a:pt x="10" y="23"/>
                    <a:pt x="23" y="10"/>
                    <a:pt x="25" y="1"/>
                  </a:cubicBezTo>
                  <a:cubicBezTo>
                    <a:pt x="25" y="1"/>
                    <a:pt x="15" y="0"/>
                    <a:pt x="2" y="13"/>
                  </a:cubicBezTo>
                  <a:cubicBezTo>
                    <a:pt x="2" y="13"/>
                    <a:pt x="1" y="20"/>
                    <a:pt x="0" y="23"/>
                  </a:cubicBezTo>
                  <a:cubicBezTo>
                    <a:pt x="0" y="23"/>
                    <a:pt x="5" y="23"/>
                    <a:pt x="10"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C00000"/>
                </a:solidFill>
                <a:effectLst/>
                <a:uLnTx/>
                <a:uFillTx/>
                <a:latin typeface="Calibri"/>
                <a:ea typeface="微软雅黑"/>
                <a:cs typeface="+mn-cs"/>
              </a:endParaRPr>
            </a:p>
          </p:txBody>
        </p:sp>
        <p:sp>
          <p:nvSpPr>
            <p:cNvPr id="39" name="Freeform 283">
              <a:extLst>
                <a:ext uri="{FF2B5EF4-FFF2-40B4-BE49-F238E27FC236}">
                  <a16:creationId xmlns:a16="http://schemas.microsoft.com/office/drawing/2014/main" id="{6C3B798E-6938-4342-97A7-A71AAAE857BD}"/>
                </a:ext>
              </a:extLst>
            </p:cNvPr>
            <p:cNvSpPr>
              <a:spLocks/>
            </p:cNvSpPr>
            <p:nvPr/>
          </p:nvSpPr>
          <p:spPr bwMode="auto">
            <a:xfrm>
              <a:off x="2389189" y="2921001"/>
              <a:ext cx="147638" cy="93663"/>
            </a:xfrm>
            <a:custGeom>
              <a:avLst/>
              <a:gdLst>
                <a:gd name="T0" fmla="*/ 19 w 39"/>
                <a:gd name="T1" fmla="*/ 5 h 25"/>
                <a:gd name="T2" fmla="*/ 33 w 39"/>
                <a:gd name="T3" fmla="*/ 0 h 25"/>
                <a:gd name="T4" fmla="*/ 27 w 39"/>
                <a:gd name="T5" fmla="*/ 16 h 25"/>
                <a:gd name="T6" fmla="*/ 19 w 39"/>
                <a:gd name="T7" fmla="*/ 25 h 25"/>
                <a:gd name="T8" fmla="*/ 12 w 39"/>
                <a:gd name="T9" fmla="*/ 16 h 25"/>
                <a:gd name="T10" fmla="*/ 5 w 39"/>
                <a:gd name="T11" fmla="*/ 0 h 25"/>
                <a:gd name="T12" fmla="*/ 19 w 39"/>
                <a:gd name="T13" fmla="*/ 5 h 25"/>
              </a:gdLst>
              <a:ahLst/>
              <a:cxnLst>
                <a:cxn ang="0">
                  <a:pos x="T0" y="T1"/>
                </a:cxn>
                <a:cxn ang="0">
                  <a:pos x="T2" y="T3"/>
                </a:cxn>
                <a:cxn ang="0">
                  <a:pos x="T4" y="T5"/>
                </a:cxn>
                <a:cxn ang="0">
                  <a:pos x="T6" y="T7"/>
                </a:cxn>
                <a:cxn ang="0">
                  <a:pos x="T8" y="T9"/>
                </a:cxn>
                <a:cxn ang="0">
                  <a:pos x="T10" y="T11"/>
                </a:cxn>
                <a:cxn ang="0">
                  <a:pos x="T12" y="T13"/>
                </a:cxn>
              </a:cxnLst>
              <a:rect l="0" t="0" r="r" b="b"/>
              <a:pathLst>
                <a:path w="39" h="25">
                  <a:moveTo>
                    <a:pt x="19" y="5"/>
                  </a:moveTo>
                  <a:cubicBezTo>
                    <a:pt x="27" y="5"/>
                    <a:pt x="33" y="0"/>
                    <a:pt x="33" y="0"/>
                  </a:cubicBezTo>
                  <a:cubicBezTo>
                    <a:pt x="33" y="0"/>
                    <a:pt x="39" y="10"/>
                    <a:pt x="27" y="16"/>
                  </a:cubicBezTo>
                  <a:cubicBezTo>
                    <a:pt x="27" y="16"/>
                    <a:pt x="25" y="25"/>
                    <a:pt x="19" y="25"/>
                  </a:cubicBezTo>
                  <a:cubicBezTo>
                    <a:pt x="14" y="25"/>
                    <a:pt x="12" y="16"/>
                    <a:pt x="12" y="16"/>
                  </a:cubicBezTo>
                  <a:cubicBezTo>
                    <a:pt x="0" y="10"/>
                    <a:pt x="5" y="0"/>
                    <a:pt x="5" y="0"/>
                  </a:cubicBezTo>
                  <a:cubicBezTo>
                    <a:pt x="5" y="0"/>
                    <a:pt x="11" y="5"/>
                    <a:pt x="19"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C00000"/>
                </a:solidFill>
                <a:effectLst/>
                <a:uLnTx/>
                <a:uFillTx/>
                <a:latin typeface="Calibri"/>
                <a:ea typeface="微软雅黑"/>
                <a:cs typeface="+mn-cs"/>
              </a:endParaRPr>
            </a:p>
          </p:txBody>
        </p:sp>
        <p:sp>
          <p:nvSpPr>
            <p:cNvPr id="40" name="Freeform 284">
              <a:extLst>
                <a:ext uri="{FF2B5EF4-FFF2-40B4-BE49-F238E27FC236}">
                  <a16:creationId xmlns:a16="http://schemas.microsoft.com/office/drawing/2014/main" id="{5E8347D9-9C3A-4022-BE63-ECBD1EED0C39}"/>
                </a:ext>
              </a:extLst>
            </p:cNvPr>
            <p:cNvSpPr>
              <a:spLocks/>
            </p:cNvSpPr>
            <p:nvPr/>
          </p:nvSpPr>
          <p:spPr bwMode="auto">
            <a:xfrm>
              <a:off x="2333626" y="2973388"/>
              <a:ext cx="255588" cy="160338"/>
            </a:xfrm>
            <a:custGeom>
              <a:avLst/>
              <a:gdLst>
                <a:gd name="T0" fmla="*/ 34 w 68"/>
                <a:gd name="T1" fmla="*/ 18 h 43"/>
                <a:gd name="T2" fmla="*/ 46 w 68"/>
                <a:gd name="T3" fmla="*/ 7 h 43"/>
                <a:gd name="T4" fmla="*/ 54 w 68"/>
                <a:gd name="T5" fmla="*/ 0 h 43"/>
                <a:gd name="T6" fmla="*/ 67 w 68"/>
                <a:gd name="T7" fmla="*/ 9 h 43"/>
                <a:gd name="T8" fmla="*/ 59 w 68"/>
                <a:gd name="T9" fmla="*/ 26 h 43"/>
                <a:gd name="T10" fmla="*/ 48 w 68"/>
                <a:gd name="T11" fmla="*/ 25 h 43"/>
                <a:gd name="T12" fmla="*/ 53 w 68"/>
                <a:gd name="T13" fmla="*/ 25 h 43"/>
                <a:gd name="T14" fmla="*/ 51 w 68"/>
                <a:gd name="T15" fmla="*/ 21 h 43"/>
                <a:gd name="T16" fmla="*/ 49 w 68"/>
                <a:gd name="T17" fmla="*/ 30 h 43"/>
                <a:gd name="T18" fmla="*/ 34 w 68"/>
                <a:gd name="T19" fmla="*/ 43 h 43"/>
                <a:gd name="T20" fmla="*/ 20 w 68"/>
                <a:gd name="T21" fmla="*/ 30 h 43"/>
                <a:gd name="T22" fmla="*/ 18 w 68"/>
                <a:gd name="T23" fmla="*/ 21 h 43"/>
                <a:gd name="T24" fmla="*/ 15 w 68"/>
                <a:gd name="T25" fmla="*/ 25 h 43"/>
                <a:gd name="T26" fmla="*/ 20 w 68"/>
                <a:gd name="T27" fmla="*/ 25 h 43"/>
                <a:gd name="T28" fmla="*/ 9 w 68"/>
                <a:gd name="T29" fmla="*/ 26 h 43"/>
                <a:gd name="T30" fmla="*/ 1 w 68"/>
                <a:gd name="T31" fmla="*/ 9 h 43"/>
                <a:gd name="T32" fmla="*/ 14 w 68"/>
                <a:gd name="T33" fmla="*/ 0 h 43"/>
                <a:gd name="T34" fmla="*/ 23 w 68"/>
                <a:gd name="T35" fmla="*/ 7 h 43"/>
                <a:gd name="T36" fmla="*/ 34 w 68"/>
                <a:gd name="T37" fmla="*/ 18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8" h="43">
                  <a:moveTo>
                    <a:pt x="34" y="18"/>
                  </a:moveTo>
                  <a:cubicBezTo>
                    <a:pt x="40" y="18"/>
                    <a:pt x="46" y="7"/>
                    <a:pt x="46" y="7"/>
                  </a:cubicBezTo>
                  <a:cubicBezTo>
                    <a:pt x="51" y="4"/>
                    <a:pt x="54" y="0"/>
                    <a:pt x="54" y="0"/>
                  </a:cubicBezTo>
                  <a:cubicBezTo>
                    <a:pt x="54" y="0"/>
                    <a:pt x="61" y="7"/>
                    <a:pt x="67" y="9"/>
                  </a:cubicBezTo>
                  <a:cubicBezTo>
                    <a:pt x="67" y="9"/>
                    <a:pt x="68" y="21"/>
                    <a:pt x="59" y="26"/>
                  </a:cubicBezTo>
                  <a:cubicBezTo>
                    <a:pt x="50" y="31"/>
                    <a:pt x="48" y="27"/>
                    <a:pt x="48" y="25"/>
                  </a:cubicBezTo>
                  <a:cubicBezTo>
                    <a:pt x="49" y="22"/>
                    <a:pt x="53" y="23"/>
                    <a:pt x="53" y="25"/>
                  </a:cubicBezTo>
                  <a:cubicBezTo>
                    <a:pt x="53" y="25"/>
                    <a:pt x="56" y="22"/>
                    <a:pt x="51" y="21"/>
                  </a:cubicBezTo>
                  <a:cubicBezTo>
                    <a:pt x="45" y="21"/>
                    <a:pt x="46" y="26"/>
                    <a:pt x="49" y="30"/>
                  </a:cubicBezTo>
                  <a:cubicBezTo>
                    <a:pt x="49" y="30"/>
                    <a:pt x="44" y="41"/>
                    <a:pt x="34" y="43"/>
                  </a:cubicBezTo>
                  <a:cubicBezTo>
                    <a:pt x="25" y="41"/>
                    <a:pt x="20" y="30"/>
                    <a:pt x="20" y="30"/>
                  </a:cubicBezTo>
                  <a:cubicBezTo>
                    <a:pt x="23" y="26"/>
                    <a:pt x="23" y="21"/>
                    <a:pt x="18" y="21"/>
                  </a:cubicBezTo>
                  <a:cubicBezTo>
                    <a:pt x="12" y="22"/>
                    <a:pt x="15" y="25"/>
                    <a:pt x="15" y="25"/>
                  </a:cubicBezTo>
                  <a:cubicBezTo>
                    <a:pt x="16" y="23"/>
                    <a:pt x="20" y="22"/>
                    <a:pt x="20" y="25"/>
                  </a:cubicBezTo>
                  <a:cubicBezTo>
                    <a:pt x="21" y="27"/>
                    <a:pt x="18" y="31"/>
                    <a:pt x="9" y="26"/>
                  </a:cubicBezTo>
                  <a:cubicBezTo>
                    <a:pt x="0" y="21"/>
                    <a:pt x="1" y="9"/>
                    <a:pt x="1" y="9"/>
                  </a:cubicBezTo>
                  <a:cubicBezTo>
                    <a:pt x="8" y="7"/>
                    <a:pt x="14" y="0"/>
                    <a:pt x="14" y="0"/>
                  </a:cubicBezTo>
                  <a:cubicBezTo>
                    <a:pt x="14" y="0"/>
                    <a:pt x="17" y="4"/>
                    <a:pt x="23" y="7"/>
                  </a:cubicBezTo>
                  <a:cubicBezTo>
                    <a:pt x="23" y="7"/>
                    <a:pt x="29" y="18"/>
                    <a:pt x="34"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C00000"/>
                </a:solidFill>
                <a:effectLst/>
                <a:uLnTx/>
                <a:uFillTx/>
                <a:latin typeface="Calibri"/>
                <a:ea typeface="微软雅黑"/>
                <a:cs typeface="+mn-cs"/>
              </a:endParaRPr>
            </a:p>
          </p:txBody>
        </p:sp>
        <p:sp>
          <p:nvSpPr>
            <p:cNvPr id="41" name="Freeform 285">
              <a:extLst>
                <a:ext uri="{FF2B5EF4-FFF2-40B4-BE49-F238E27FC236}">
                  <a16:creationId xmlns:a16="http://schemas.microsoft.com/office/drawing/2014/main" id="{906EE484-A626-4CBF-ACBE-C1364F2924C0}"/>
                </a:ext>
              </a:extLst>
            </p:cNvPr>
            <p:cNvSpPr>
              <a:spLocks/>
            </p:cNvSpPr>
            <p:nvPr/>
          </p:nvSpPr>
          <p:spPr bwMode="auto">
            <a:xfrm>
              <a:off x="2295526" y="2759076"/>
              <a:ext cx="90488" cy="161925"/>
            </a:xfrm>
            <a:custGeom>
              <a:avLst/>
              <a:gdLst>
                <a:gd name="T0" fmla="*/ 20 w 24"/>
                <a:gd name="T1" fmla="*/ 21 h 43"/>
                <a:gd name="T2" fmla="*/ 24 w 24"/>
                <a:gd name="T3" fmla="*/ 37 h 43"/>
                <a:gd name="T4" fmla="*/ 7 w 24"/>
                <a:gd name="T5" fmla="*/ 30 h 43"/>
                <a:gd name="T6" fmla="*/ 0 w 24"/>
                <a:gd name="T7" fmla="*/ 21 h 43"/>
                <a:gd name="T8" fmla="*/ 7 w 24"/>
                <a:gd name="T9" fmla="*/ 13 h 43"/>
                <a:gd name="T10" fmla="*/ 24 w 24"/>
                <a:gd name="T11" fmla="*/ 6 h 43"/>
                <a:gd name="T12" fmla="*/ 20 w 24"/>
                <a:gd name="T13" fmla="*/ 21 h 43"/>
              </a:gdLst>
              <a:ahLst/>
              <a:cxnLst>
                <a:cxn ang="0">
                  <a:pos x="T0" y="T1"/>
                </a:cxn>
                <a:cxn ang="0">
                  <a:pos x="T2" y="T3"/>
                </a:cxn>
                <a:cxn ang="0">
                  <a:pos x="T4" y="T5"/>
                </a:cxn>
                <a:cxn ang="0">
                  <a:pos x="T6" y="T7"/>
                </a:cxn>
                <a:cxn ang="0">
                  <a:pos x="T8" y="T9"/>
                </a:cxn>
                <a:cxn ang="0">
                  <a:pos x="T10" y="T11"/>
                </a:cxn>
                <a:cxn ang="0">
                  <a:pos x="T12" y="T13"/>
                </a:cxn>
              </a:cxnLst>
              <a:rect l="0" t="0" r="r" b="b"/>
              <a:pathLst>
                <a:path w="24" h="43">
                  <a:moveTo>
                    <a:pt x="20" y="21"/>
                  </a:moveTo>
                  <a:cubicBezTo>
                    <a:pt x="20" y="30"/>
                    <a:pt x="24" y="37"/>
                    <a:pt x="24" y="37"/>
                  </a:cubicBezTo>
                  <a:cubicBezTo>
                    <a:pt x="11" y="43"/>
                    <a:pt x="7" y="30"/>
                    <a:pt x="7" y="30"/>
                  </a:cubicBezTo>
                  <a:cubicBezTo>
                    <a:pt x="7" y="30"/>
                    <a:pt x="0" y="28"/>
                    <a:pt x="0" y="21"/>
                  </a:cubicBezTo>
                  <a:cubicBezTo>
                    <a:pt x="0" y="15"/>
                    <a:pt x="7" y="13"/>
                    <a:pt x="7" y="13"/>
                  </a:cubicBezTo>
                  <a:cubicBezTo>
                    <a:pt x="7" y="13"/>
                    <a:pt x="11" y="0"/>
                    <a:pt x="24" y="6"/>
                  </a:cubicBezTo>
                  <a:cubicBezTo>
                    <a:pt x="24" y="6"/>
                    <a:pt x="20" y="13"/>
                    <a:pt x="20"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C00000"/>
                </a:solidFill>
                <a:effectLst/>
                <a:uLnTx/>
                <a:uFillTx/>
                <a:latin typeface="Calibri"/>
                <a:ea typeface="微软雅黑"/>
                <a:cs typeface="+mn-cs"/>
              </a:endParaRPr>
            </a:p>
          </p:txBody>
        </p:sp>
        <p:sp>
          <p:nvSpPr>
            <p:cNvPr id="42" name="Freeform 286">
              <a:extLst>
                <a:ext uri="{FF2B5EF4-FFF2-40B4-BE49-F238E27FC236}">
                  <a16:creationId xmlns:a16="http://schemas.microsoft.com/office/drawing/2014/main" id="{49DC9B1C-F895-4243-BF7E-273333144EE5}"/>
                </a:ext>
              </a:extLst>
            </p:cNvPr>
            <p:cNvSpPr>
              <a:spLocks/>
            </p:cNvSpPr>
            <p:nvPr/>
          </p:nvSpPr>
          <p:spPr bwMode="auto">
            <a:xfrm>
              <a:off x="2187576" y="2703513"/>
              <a:ext cx="160338" cy="269875"/>
            </a:xfrm>
            <a:custGeom>
              <a:avLst/>
              <a:gdLst>
                <a:gd name="T0" fmla="*/ 23 w 43"/>
                <a:gd name="T1" fmla="*/ 36 h 72"/>
                <a:gd name="T2" fmla="*/ 32 w 43"/>
                <a:gd name="T3" fmla="*/ 49 h 72"/>
                <a:gd name="T4" fmla="*/ 43 w 43"/>
                <a:gd name="T5" fmla="*/ 59 h 72"/>
                <a:gd name="T6" fmla="*/ 31 w 43"/>
                <a:gd name="T7" fmla="*/ 72 h 72"/>
                <a:gd name="T8" fmla="*/ 16 w 43"/>
                <a:gd name="T9" fmla="*/ 65 h 72"/>
                <a:gd name="T10" fmla="*/ 15 w 43"/>
                <a:gd name="T11" fmla="*/ 50 h 72"/>
                <a:gd name="T12" fmla="*/ 17 w 43"/>
                <a:gd name="T13" fmla="*/ 55 h 72"/>
                <a:gd name="T14" fmla="*/ 18 w 43"/>
                <a:gd name="T15" fmla="*/ 49 h 72"/>
                <a:gd name="T16" fmla="*/ 10 w 43"/>
                <a:gd name="T17" fmla="*/ 51 h 72"/>
                <a:gd name="T18" fmla="*/ 0 w 43"/>
                <a:gd name="T19" fmla="*/ 36 h 72"/>
                <a:gd name="T20" fmla="*/ 10 w 43"/>
                <a:gd name="T21" fmla="*/ 21 h 72"/>
                <a:gd name="T22" fmla="*/ 18 w 43"/>
                <a:gd name="T23" fmla="*/ 23 h 72"/>
                <a:gd name="T24" fmla="*/ 17 w 43"/>
                <a:gd name="T25" fmla="*/ 17 h 72"/>
                <a:gd name="T26" fmla="*/ 15 w 43"/>
                <a:gd name="T27" fmla="*/ 22 h 72"/>
                <a:gd name="T28" fmla="*/ 16 w 43"/>
                <a:gd name="T29" fmla="*/ 7 h 72"/>
                <a:gd name="T30" fmla="*/ 31 w 43"/>
                <a:gd name="T31" fmla="*/ 0 h 72"/>
                <a:gd name="T32" fmla="*/ 43 w 43"/>
                <a:gd name="T33" fmla="*/ 13 h 72"/>
                <a:gd name="T34" fmla="*/ 32 w 43"/>
                <a:gd name="T35" fmla="*/ 24 h 72"/>
                <a:gd name="T36" fmla="*/ 23 w 43"/>
                <a:gd name="T37" fmla="*/ 3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3" h="72">
                  <a:moveTo>
                    <a:pt x="23" y="36"/>
                  </a:moveTo>
                  <a:cubicBezTo>
                    <a:pt x="23" y="44"/>
                    <a:pt x="32" y="49"/>
                    <a:pt x="32" y="49"/>
                  </a:cubicBezTo>
                  <a:cubicBezTo>
                    <a:pt x="35" y="57"/>
                    <a:pt x="43" y="59"/>
                    <a:pt x="43" y="59"/>
                  </a:cubicBezTo>
                  <a:cubicBezTo>
                    <a:pt x="43" y="59"/>
                    <a:pt x="34" y="68"/>
                    <a:pt x="31" y="72"/>
                  </a:cubicBezTo>
                  <a:cubicBezTo>
                    <a:pt x="31" y="72"/>
                    <a:pt x="22" y="72"/>
                    <a:pt x="16" y="65"/>
                  </a:cubicBezTo>
                  <a:cubicBezTo>
                    <a:pt x="10" y="58"/>
                    <a:pt x="11" y="51"/>
                    <a:pt x="15" y="50"/>
                  </a:cubicBezTo>
                  <a:cubicBezTo>
                    <a:pt x="20" y="50"/>
                    <a:pt x="17" y="55"/>
                    <a:pt x="17" y="55"/>
                  </a:cubicBezTo>
                  <a:cubicBezTo>
                    <a:pt x="17" y="55"/>
                    <a:pt x="21" y="51"/>
                    <a:pt x="18" y="49"/>
                  </a:cubicBezTo>
                  <a:cubicBezTo>
                    <a:pt x="15" y="48"/>
                    <a:pt x="12" y="50"/>
                    <a:pt x="10" y="51"/>
                  </a:cubicBezTo>
                  <a:cubicBezTo>
                    <a:pt x="10" y="51"/>
                    <a:pt x="0" y="47"/>
                    <a:pt x="0" y="36"/>
                  </a:cubicBezTo>
                  <a:cubicBezTo>
                    <a:pt x="0" y="26"/>
                    <a:pt x="10" y="21"/>
                    <a:pt x="10" y="21"/>
                  </a:cubicBezTo>
                  <a:cubicBezTo>
                    <a:pt x="12" y="22"/>
                    <a:pt x="15" y="25"/>
                    <a:pt x="18" y="23"/>
                  </a:cubicBezTo>
                  <a:cubicBezTo>
                    <a:pt x="21" y="21"/>
                    <a:pt x="17" y="17"/>
                    <a:pt x="17" y="17"/>
                  </a:cubicBezTo>
                  <a:cubicBezTo>
                    <a:pt x="17" y="17"/>
                    <a:pt x="20" y="22"/>
                    <a:pt x="15" y="22"/>
                  </a:cubicBezTo>
                  <a:cubicBezTo>
                    <a:pt x="11" y="22"/>
                    <a:pt x="10" y="14"/>
                    <a:pt x="16" y="7"/>
                  </a:cubicBezTo>
                  <a:cubicBezTo>
                    <a:pt x="22" y="0"/>
                    <a:pt x="31" y="0"/>
                    <a:pt x="31" y="0"/>
                  </a:cubicBezTo>
                  <a:cubicBezTo>
                    <a:pt x="34" y="5"/>
                    <a:pt x="43" y="13"/>
                    <a:pt x="43" y="13"/>
                  </a:cubicBezTo>
                  <a:cubicBezTo>
                    <a:pt x="43" y="13"/>
                    <a:pt x="35" y="15"/>
                    <a:pt x="32" y="24"/>
                  </a:cubicBezTo>
                  <a:cubicBezTo>
                    <a:pt x="32" y="24"/>
                    <a:pt x="23" y="29"/>
                    <a:pt x="23"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C00000"/>
                </a:solidFill>
                <a:effectLst/>
                <a:uLnTx/>
                <a:uFillTx/>
                <a:latin typeface="Calibri"/>
                <a:ea typeface="微软雅黑"/>
                <a:cs typeface="+mn-cs"/>
              </a:endParaRPr>
            </a:p>
          </p:txBody>
        </p:sp>
        <p:sp>
          <p:nvSpPr>
            <p:cNvPr id="43" name="Freeform 287">
              <a:extLst>
                <a:ext uri="{FF2B5EF4-FFF2-40B4-BE49-F238E27FC236}">
                  <a16:creationId xmlns:a16="http://schemas.microsoft.com/office/drawing/2014/main" id="{DEFA1ABF-3A1D-4C1E-871F-3A8C5398A07D}"/>
                </a:ext>
              </a:extLst>
            </p:cNvPr>
            <p:cNvSpPr>
              <a:spLocks/>
            </p:cNvSpPr>
            <p:nvPr/>
          </p:nvSpPr>
          <p:spPr bwMode="auto">
            <a:xfrm>
              <a:off x="2300289" y="2924176"/>
              <a:ext cx="93663" cy="85725"/>
            </a:xfrm>
            <a:custGeom>
              <a:avLst/>
              <a:gdLst>
                <a:gd name="T0" fmla="*/ 15 w 25"/>
                <a:gd name="T1" fmla="*/ 1 h 23"/>
                <a:gd name="T2" fmla="*/ 0 w 25"/>
                <a:gd name="T3" fmla="*/ 22 h 23"/>
                <a:gd name="T4" fmla="*/ 23 w 25"/>
                <a:gd name="T5" fmla="*/ 11 h 23"/>
                <a:gd name="T6" fmla="*/ 25 w 25"/>
                <a:gd name="T7" fmla="*/ 0 h 23"/>
                <a:gd name="T8" fmla="*/ 15 w 25"/>
                <a:gd name="T9" fmla="*/ 1 h 23"/>
              </a:gdLst>
              <a:ahLst/>
              <a:cxnLst>
                <a:cxn ang="0">
                  <a:pos x="T0" y="T1"/>
                </a:cxn>
                <a:cxn ang="0">
                  <a:pos x="T2" y="T3"/>
                </a:cxn>
                <a:cxn ang="0">
                  <a:pos x="T4" y="T5"/>
                </a:cxn>
                <a:cxn ang="0">
                  <a:pos x="T6" y="T7"/>
                </a:cxn>
                <a:cxn ang="0">
                  <a:pos x="T8" y="T9"/>
                </a:cxn>
              </a:cxnLst>
              <a:rect l="0" t="0" r="r" b="b"/>
              <a:pathLst>
                <a:path w="25" h="23">
                  <a:moveTo>
                    <a:pt x="15" y="1"/>
                  </a:moveTo>
                  <a:cubicBezTo>
                    <a:pt x="15" y="1"/>
                    <a:pt x="1" y="13"/>
                    <a:pt x="0" y="22"/>
                  </a:cubicBezTo>
                  <a:cubicBezTo>
                    <a:pt x="0" y="22"/>
                    <a:pt x="9" y="23"/>
                    <a:pt x="23" y="11"/>
                  </a:cubicBezTo>
                  <a:cubicBezTo>
                    <a:pt x="23" y="11"/>
                    <a:pt x="23" y="4"/>
                    <a:pt x="25" y="0"/>
                  </a:cubicBezTo>
                  <a:cubicBezTo>
                    <a:pt x="25" y="0"/>
                    <a:pt x="19" y="1"/>
                    <a:pt x="15"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C00000"/>
                </a:solidFill>
                <a:effectLst/>
                <a:uLnTx/>
                <a:uFillTx/>
                <a:latin typeface="Calibri"/>
                <a:ea typeface="微软雅黑"/>
                <a:cs typeface="+mn-cs"/>
              </a:endParaRPr>
            </a:p>
          </p:txBody>
        </p:sp>
        <p:sp>
          <p:nvSpPr>
            <p:cNvPr id="44" name="Freeform 288">
              <a:extLst>
                <a:ext uri="{FF2B5EF4-FFF2-40B4-BE49-F238E27FC236}">
                  <a16:creationId xmlns:a16="http://schemas.microsoft.com/office/drawing/2014/main" id="{35265521-FC55-4D88-93C5-99096E51982E}"/>
                </a:ext>
              </a:extLst>
            </p:cNvPr>
            <p:cNvSpPr>
              <a:spLocks/>
            </p:cNvSpPr>
            <p:nvPr/>
          </p:nvSpPr>
          <p:spPr bwMode="auto">
            <a:xfrm>
              <a:off x="2532064" y="2759076"/>
              <a:ext cx="90488" cy="161925"/>
            </a:xfrm>
            <a:custGeom>
              <a:avLst/>
              <a:gdLst>
                <a:gd name="T0" fmla="*/ 24 w 24"/>
                <a:gd name="T1" fmla="*/ 21 h 43"/>
                <a:gd name="T2" fmla="*/ 18 w 24"/>
                <a:gd name="T3" fmla="*/ 30 h 43"/>
                <a:gd name="T4" fmla="*/ 0 w 24"/>
                <a:gd name="T5" fmla="*/ 37 h 43"/>
                <a:gd name="T6" fmla="*/ 4 w 24"/>
                <a:gd name="T7" fmla="*/ 21 h 43"/>
                <a:gd name="T8" fmla="*/ 0 w 24"/>
                <a:gd name="T9" fmla="*/ 6 h 43"/>
                <a:gd name="T10" fmla="*/ 18 w 24"/>
                <a:gd name="T11" fmla="*/ 13 h 43"/>
                <a:gd name="T12" fmla="*/ 24 w 24"/>
                <a:gd name="T13" fmla="*/ 21 h 43"/>
              </a:gdLst>
              <a:ahLst/>
              <a:cxnLst>
                <a:cxn ang="0">
                  <a:pos x="T0" y="T1"/>
                </a:cxn>
                <a:cxn ang="0">
                  <a:pos x="T2" y="T3"/>
                </a:cxn>
                <a:cxn ang="0">
                  <a:pos x="T4" y="T5"/>
                </a:cxn>
                <a:cxn ang="0">
                  <a:pos x="T6" y="T7"/>
                </a:cxn>
                <a:cxn ang="0">
                  <a:pos x="T8" y="T9"/>
                </a:cxn>
                <a:cxn ang="0">
                  <a:pos x="T10" y="T11"/>
                </a:cxn>
                <a:cxn ang="0">
                  <a:pos x="T12" y="T13"/>
                </a:cxn>
              </a:cxnLst>
              <a:rect l="0" t="0" r="r" b="b"/>
              <a:pathLst>
                <a:path w="24" h="43">
                  <a:moveTo>
                    <a:pt x="24" y="21"/>
                  </a:moveTo>
                  <a:cubicBezTo>
                    <a:pt x="24" y="28"/>
                    <a:pt x="18" y="30"/>
                    <a:pt x="18" y="30"/>
                  </a:cubicBezTo>
                  <a:cubicBezTo>
                    <a:pt x="18" y="30"/>
                    <a:pt x="14" y="43"/>
                    <a:pt x="0" y="37"/>
                  </a:cubicBezTo>
                  <a:cubicBezTo>
                    <a:pt x="0" y="37"/>
                    <a:pt x="4" y="30"/>
                    <a:pt x="4" y="21"/>
                  </a:cubicBezTo>
                  <a:cubicBezTo>
                    <a:pt x="4" y="13"/>
                    <a:pt x="0" y="6"/>
                    <a:pt x="0" y="6"/>
                  </a:cubicBezTo>
                  <a:cubicBezTo>
                    <a:pt x="14" y="0"/>
                    <a:pt x="18" y="13"/>
                    <a:pt x="18" y="13"/>
                  </a:cubicBezTo>
                  <a:cubicBezTo>
                    <a:pt x="18" y="13"/>
                    <a:pt x="24" y="15"/>
                    <a:pt x="24"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C00000"/>
                </a:solidFill>
                <a:effectLst/>
                <a:uLnTx/>
                <a:uFillTx/>
                <a:latin typeface="Calibri"/>
                <a:ea typeface="微软雅黑"/>
                <a:cs typeface="+mn-cs"/>
              </a:endParaRPr>
            </a:p>
          </p:txBody>
        </p:sp>
        <p:sp>
          <p:nvSpPr>
            <p:cNvPr id="45" name="Freeform 289">
              <a:extLst>
                <a:ext uri="{FF2B5EF4-FFF2-40B4-BE49-F238E27FC236}">
                  <a16:creationId xmlns:a16="http://schemas.microsoft.com/office/drawing/2014/main" id="{610F6AB3-8C5C-4FB3-B131-59B94454AC60}"/>
                </a:ext>
              </a:extLst>
            </p:cNvPr>
            <p:cNvSpPr>
              <a:spLocks/>
            </p:cNvSpPr>
            <p:nvPr/>
          </p:nvSpPr>
          <p:spPr bwMode="auto">
            <a:xfrm>
              <a:off x="2573339" y="2703513"/>
              <a:ext cx="161925" cy="269875"/>
            </a:xfrm>
            <a:custGeom>
              <a:avLst/>
              <a:gdLst>
                <a:gd name="T0" fmla="*/ 43 w 43"/>
                <a:gd name="T1" fmla="*/ 36 h 72"/>
                <a:gd name="T2" fmla="*/ 32 w 43"/>
                <a:gd name="T3" fmla="*/ 51 h 72"/>
                <a:gd name="T4" fmla="*/ 24 w 43"/>
                <a:gd name="T5" fmla="*/ 49 h 72"/>
                <a:gd name="T6" fmla="*/ 25 w 43"/>
                <a:gd name="T7" fmla="*/ 55 h 72"/>
                <a:gd name="T8" fmla="*/ 27 w 43"/>
                <a:gd name="T9" fmla="*/ 50 h 72"/>
                <a:gd name="T10" fmla="*/ 27 w 43"/>
                <a:gd name="T11" fmla="*/ 65 h 72"/>
                <a:gd name="T12" fmla="*/ 11 w 43"/>
                <a:gd name="T13" fmla="*/ 72 h 72"/>
                <a:gd name="T14" fmla="*/ 0 w 43"/>
                <a:gd name="T15" fmla="*/ 59 h 72"/>
                <a:gd name="T16" fmla="*/ 10 w 43"/>
                <a:gd name="T17" fmla="*/ 49 h 72"/>
                <a:gd name="T18" fmla="*/ 20 w 43"/>
                <a:gd name="T19" fmla="*/ 36 h 72"/>
                <a:gd name="T20" fmla="*/ 10 w 43"/>
                <a:gd name="T21" fmla="*/ 24 h 72"/>
                <a:gd name="T22" fmla="*/ 0 w 43"/>
                <a:gd name="T23" fmla="*/ 13 h 72"/>
                <a:gd name="T24" fmla="*/ 11 w 43"/>
                <a:gd name="T25" fmla="*/ 0 h 72"/>
                <a:gd name="T26" fmla="*/ 27 w 43"/>
                <a:gd name="T27" fmla="*/ 7 h 72"/>
                <a:gd name="T28" fmla="*/ 27 w 43"/>
                <a:gd name="T29" fmla="*/ 22 h 72"/>
                <a:gd name="T30" fmla="*/ 25 w 43"/>
                <a:gd name="T31" fmla="*/ 17 h 72"/>
                <a:gd name="T32" fmla="*/ 24 w 43"/>
                <a:gd name="T33" fmla="*/ 23 h 72"/>
                <a:gd name="T34" fmla="*/ 32 w 43"/>
                <a:gd name="T35" fmla="*/ 21 h 72"/>
                <a:gd name="T36" fmla="*/ 43 w 43"/>
                <a:gd name="T37" fmla="*/ 3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3" h="72">
                  <a:moveTo>
                    <a:pt x="43" y="36"/>
                  </a:moveTo>
                  <a:cubicBezTo>
                    <a:pt x="43" y="47"/>
                    <a:pt x="32" y="51"/>
                    <a:pt x="32" y="51"/>
                  </a:cubicBezTo>
                  <a:cubicBezTo>
                    <a:pt x="31" y="50"/>
                    <a:pt x="28" y="48"/>
                    <a:pt x="24" y="49"/>
                  </a:cubicBezTo>
                  <a:cubicBezTo>
                    <a:pt x="21" y="51"/>
                    <a:pt x="25" y="55"/>
                    <a:pt x="25" y="55"/>
                  </a:cubicBezTo>
                  <a:cubicBezTo>
                    <a:pt x="25" y="55"/>
                    <a:pt x="23" y="50"/>
                    <a:pt x="27" y="50"/>
                  </a:cubicBezTo>
                  <a:cubicBezTo>
                    <a:pt x="31" y="51"/>
                    <a:pt x="33" y="58"/>
                    <a:pt x="27" y="65"/>
                  </a:cubicBezTo>
                  <a:cubicBezTo>
                    <a:pt x="21" y="72"/>
                    <a:pt x="11" y="72"/>
                    <a:pt x="11" y="72"/>
                  </a:cubicBezTo>
                  <a:cubicBezTo>
                    <a:pt x="8" y="68"/>
                    <a:pt x="0" y="59"/>
                    <a:pt x="0" y="59"/>
                  </a:cubicBezTo>
                  <a:cubicBezTo>
                    <a:pt x="0" y="59"/>
                    <a:pt x="7" y="57"/>
                    <a:pt x="10" y="49"/>
                  </a:cubicBezTo>
                  <a:cubicBezTo>
                    <a:pt x="10" y="49"/>
                    <a:pt x="20" y="44"/>
                    <a:pt x="20" y="36"/>
                  </a:cubicBezTo>
                  <a:cubicBezTo>
                    <a:pt x="20" y="29"/>
                    <a:pt x="10" y="24"/>
                    <a:pt x="10" y="24"/>
                  </a:cubicBezTo>
                  <a:cubicBezTo>
                    <a:pt x="7" y="15"/>
                    <a:pt x="0" y="13"/>
                    <a:pt x="0" y="13"/>
                  </a:cubicBezTo>
                  <a:cubicBezTo>
                    <a:pt x="0" y="13"/>
                    <a:pt x="8" y="5"/>
                    <a:pt x="11" y="0"/>
                  </a:cubicBezTo>
                  <a:cubicBezTo>
                    <a:pt x="11" y="0"/>
                    <a:pt x="21" y="0"/>
                    <a:pt x="27" y="7"/>
                  </a:cubicBezTo>
                  <a:cubicBezTo>
                    <a:pt x="33" y="14"/>
                    <a:pt x="31" y="22"/>
                    <a:pt x="27" y="22"/>
                  </a:cubicBezTo>
                  <a:cubicBezTo>
                    <a:pt x="23" y="22"/>
                    <a:pt x="25" y="17"/>
                    <a:pt x="25" y="17"/>
                  </a:cubicBezTo>
                  <a:cubicBezTo>
                    <a:pt x="25" y="17"/>
                    <a:pt x="21" y="21"/>
                    <a:pt x="24" y="23"/>
                  </a:cubicBezTo>
                  <a:cubicBezTo>
                    <a:pt x="28" y="25"/>
                    <a:pt x="31" y="22"/>
                    <a:pt x="32" y="21"/>
                  </a:cubicBezTo>
                  <a:cubicBezTo>
                    <a:pt x="32" y="21"/>
                    <a:pt x="43" y="26"/>
                    <a:pt x="43"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C00000"/>
                </a:solidFill>
                <a:effectLst/>
                <a:uLnTx/>
                <a:uFillTx/>
                <a:latin typeface="Calibri"/>
                <a:ea typeface="微软雅黑"/>
                <a:cs typeface="+mn-cs"/>
              </a:endParaRPr>
            </a:p>
          </p:txBody>
        </p:sp>
        <p:sp>
          <p:nvSpPr>
            <p:cNvPr id="46" name="Freeform 290">
              <a:extLst>
                <a:ext uri="{FF2B5EF4-FFF2-40B4-BE49-F238E27FC236}">
                  <a16:creationId xmlns:a16="http://schemas.microsoft.com/office/drawing/2014/main" id="{0887293A-32AA-4181-AB68-C50BE5F6B51C}"/>
                </a:ext>
              </a:extLst>
            </p:cNvPr>
            <p:cNvSpPr>
              <a:spLocks/>
            </p:cNvSpPr>
            <p:nvPr/>
          </p:nvSpPr>
          <p:spPr bwMode="auto">
            <a:xfrm>
              <a:off x="2528889" y="2924176"/>
              <a:ext cx="93663" cy="85725"/>
            </a:xfrm>
            <a:custGeom>
              <a:avLst/>
              <a:gdLst>
                <a:gd name="T0" fmla="*/ 10 w 25"/>
                <a:gd name="T1" fmla="*/ 1 h 23"/>
                <a:gd name="T2" fmla="*/ 25 w 25"/>
                <a:gd name="T3" fmla="*/ 22 h 23"/>
                <a:gd name="T4" fmla="*/ 2 w 25"/>
                <a:gd name="T5" fmla="*/ 11 h 23"/>
                <a:gd name="T6" fmla="*/ 0 w 25"/>
                <a:gd name="T7" fmla="*/ 0 h 23"/>
                <a:gd name="T8" fmla="*/ 10 w 25"/>
                <a:gd name="T9" fmla="*/ 1 h 23"/>
              </a:gdLst>
              <a:ahLst/>
              <a:cxnLst>
                <a:cxn ang="0">
                  <a:pos x="T0" y="T1"/>
                </a:cxn>
                <a:cxn ang="0">
                  <a:pos x="T2" y="T3"/>
                </a:cxn>
                <a:cxn ang="0">
                  <a:pos x="T4" y="T5"/>
                </a:cxn>
                <a:cxn ang="0">
                  <a:pos x="T6" y="T7"/>
                </a:cxn>
                <a:cxn ang="0">
                  <a:pos x="T8" y="T9"/>
                </a:cxn>
              </a:cxnLst>
              <a:rect l="0" t="0" r="r" b="b"/>
              <a:pathLst>
                <a:path w="25" h="23">
                  <a:moveTo>
                    <a:pt x="10" y="1"/>
                  </a:moveTo>
                  <a:cubicBezTo>
                    <a:pt x="10" y="1"/>
                    <a:pt x="23" y="13"/>
                    <a:pt x="25" y="22"/>
                  </a:cubicBezTo>
                  <a:cubicBezTo>
                    <a:pt x="25" y="22"/>
                    <a:pt x="15" y="23"/>
                    <a:pt x="2" y="11"/>
                  </a:cubicBezTo>
                  <a:cubicBezTo>
                    <a:pt x="2" y="11"/>
                    <a:pt x="1" y="4"/>
                    <a:pt x="0" y="0"/>
                  </a:cubicBezTo>
                  <a:cubicBezTo>
                    <a:pt x="0" y="0"/>
                    <a:pt x="5" y="1"/>
                    <a:pt x="1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C00000"/>
                </a:solidFill>
                <a:effectLst/>
                <a:uLnTx/>
                <a:uFillTx/>
                <a:latin typeface="Calibri"/>
                <a:ea typeface="微软雅黑"/>
                <a:cs typeface="+mn-cs"/>
              </a:endParaRPr>
            </a:p>
          </p:txBody>
        </p:sp>
      </p:grpSp>
      <p:sp>
        <p:nvSpPr>
          <p:cNvPr id="47" name="圆角右箭头 9">
            <a:extLst>
              <a:ext uri="{FF2B5EF4-FFF2-40B4-BE49-F238E27FC236}">
                <a16:creationId xmlns:a16="http://schemas.microsoft.com/office/drawing/2014/main" id="{1C7D212A-991B-42E6-B148-77C6D32E61E0}"/>
              </a:ext>
            </a:extLst>
          </p:cNvPr>
          <p:cNvSpPr/>
          <p:nvPr/>
        </p:nvSpPr>
        <p:spPr>
          <a:xfrm>
            <a:off x="4417352" y="2079644"/>
            <a:ext cx="1360979" cy="1545236"/>
          </a:xfrm>
          <a:prstGeom prst="bentArrow">
            <a:avLst/>
          </a:prstGeom>
          <a:solidFill>
            <a:srgbClr val="D90605"/>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402" tIns="43201" rIns="86402" bIns="43201" numCol="1" spcCol="0" rtlCol="0" fromWordArt="0" anchor="ctr" anchorCtr="0" forceAA="0" compatLnSpc="1">
            <a:prstTxWarp prst="textNoShape">
              <a:avLst/>
            </a:prstTxWarp>
            <a:noAutofit/>
          </a:bodyPr>
          <a:lstStyle/>
          <a:p>
            <a:pPr algn="ctr"/>
            <a:endParaRPr lang="zh-CN" altLang="en-US" sz="2143">
              <a:solidFill>
                <a:srgbClr val="D90605"/>
              </a:solidFill>
            </a:endParaRPr>
          </a:p>
        </p:txBody>
      </p:sp>
      <p:sp>
        <p:nvSpPr>
          <p:cNvPr id="48" name="圆角右箭头 10">
            <a:extLst>
              <a:ext uri="{FF2B5EF4-FFF2-40B4-BE49-F238E27FC236}">
                <a16:creationId xmlns:a16="http://schemas.microsoft.com/office/drawing/2014/main" id="{108C3450-70FF-4574-96E6-97B6448A1F48}"/>
              </a:ext>
            </a:extLst>
          </p:cNvPr>
          <p:cNvSpPr/>
          <p:nvPr/>
        </p:nvSpPr>
        <p:spPr>
          <a:xfrm rot="5400000">
            <a:off x="6204038" y="2183076"/>
            <a:ext cx="1352081" cy="1555406"/>
          </a:xfrm>
          <a:prstGeom prst="bentArrow">
            <a:avLst/>
          </a:prstGeom>
          <a:solidFill>
            <a:srgbClr val="D90605"/>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402" tIns="43201" rIns="86402" bIns="43201" numCol="1" spcCol="0" rtlCol="0" fromWordArt="0" anchor="ctr" anchorCtr="0" forceAA="0" compatLnSpc="1">
            <a:prstTxWarp prst="textNoShape">
              <a:avLst/>
            </a:prstTxWarp>
            <a:noAutofit/>
          </a:bodyPr>
          <a:lstStyle/>
          <a:p>
            <a:pPr algn="ctr"/>
            <a:endParaRPr lang="zh-CN" altLang="en-US" sz="2143">
              <a:solidFill>
                <a:srgbClr val="D90605"/>
              </a:solidFill>
            </a:endParaRPr>
          </a:p>
        </p:txBody>
      </p:sp>
      <p:sp>
        <p:nvSpPr>
          <p:cNvPr id="49" name="圆角右箭头 11">
            <a:extLst>
              <a:ext uri="{FF2B5EF4-FFF2-40B4-BE49-F238E27FC236}">
                <a16:creationId xmlns:a16="http://schemas.microsoft.com/office/drawing/2014/main" id="{95DF7C6C-0C23-4D93-9DEC-CDA9DF99BD39}"/>
              </a:ext>
            </a:extLst>
          </p:cNvPr>
          <p:cNvSpPr/>
          <p:nvPr/>
        </p:nvSpPr>
        <p:spPr>
          <a:xfrm rot="16200000">
            <a:off x="4348878" y="3845141"/>
            <a:ext cx="1352081" cy="1555406"/>
          </a:xfrm>
          <a:prstGeom prst="bentArrow">
            <a:avLst/>
          </a:prstGeom>
          <a:solidFill>
            <a:srgbClr val="D90605"/>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402" tIns="43201" rIns="86402" bIns="43201" numCol="1" spcCol="0" rtlCol="0" fromWordArt="0" anchor="ctr" anchorCtr="0" forceAA="0" compatLnSpc="1">
            <a:prstTxWarp prst="textNoShape">
              <a:avLst/>
            </a:prstTxWarp>
            <a:noAutofit/>
          </a:bodyPr>
          <a:lstStyle/>
          <a:p>
            <a:pPr algn="ctr"/>
            <a:endParaRPr lang="zh-CN" altLang="en-US" sz="2143">
              <a:solidFill>
                <a:srgbClr val="D90605"/>
              </a:solidFill>
            </a:endParaRPr>
          </a:p>
        </p:txBody>
      </p:sp>
      <p:sp>
        <p:nvSpPr>
          <p:cNvPr id="50" name="圆角右箭头 12">
            <a:extLst>
              <a:ext uri="{FF2B5EF4-FFF2-40B4-BE49-F238E27FC236}">
                <a16:creationId xmlns:a16="http://schemas.microsoft.com/office/drawing/2014/main" id="{BB92903E-DE9F-43CF-B57C-A36F01FBC199}"/>
              </a:ext>
            </a:extLst>
          </p:cNvPr>
          <p:cNvSpPr/>
          <p:nvPr/>
        </p:nvSpPr>
        <p:spPr>
          <a:xfrm flipH="1" flipV="1">
            <a:off x="6134780" y="3936453"/>
            <a:ext cx="1360979" cy="1545236"/>
          </a:xfrm>
          <a:prstGeom prst="bentArrow">
            <a:avLst/>
          </a:prstGeom>
          <a:solidFill>
            <a:srgbClr val="D90605"/>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402" tIns="43201" rIns="86402" bIns="43201" numCol="1" spcCol="0" rtlCol="0" fromWordArt="0" anchor="ctr" anchorCtr="0" forceAA="0" compatLnSpc="1">
            <a:prstTxWarp prst="textNoShape">
              <a:avLst/>
            </a:prstTxWarp>
            <a:noAutofit/>
          </a:bodyPr>
          <a:lstStyle/>
          <a:p>
            <a:pPr algn="ctr"/>
            <a:endParaRPr lang="zh-CN" altLang="en-US" sz="2143">
              <a:solidFill>
                <a:srgbClr val="D90605"/>
              </a:solidFill>
            </a:endParaRPr>
          </a:p>
        </p:txBody>
      </p:sp>
      <p:grpSp>
        <p:nvGrpSpPr>
          <p:cNvPr id="51" name="组合 50">
            <a:extLst>
              <a:ext uri="{FF2B5EF4-FFF2-40B4-BE49-F238E27FC236}">
                <a16:creationId xmlns:a16="http://schemas.microsoft.com/office/drawing/2014/main" id="{C68312E7-3A1A-4656-AE2D-25A3D637C8CF}"/>
              </a:ext>
            </a:extLst>
          </p:cNvPr>
          <p:cNvGrpSpPr/>
          <p:nvPr/>
        </p:nvGrpSpPr>
        <p:grpSpPr>
          <a:xfrm>
            <a:off x="7732015" y="2192820"/>
            <a:ext cx="3891309" cy="1318883"/>
            <a:chOff x="2738093" y="1862007"/>
            <a:chExt cx="3891309" cy="1318883"/>
          </a:xfrm>
        </p:grpSpPr>
        <p:sp>
          <p:nvSpPr>
            <p:cNvPr id="52" name="文本框 18">
              <a:extLst>
                <a:ext uri="{FF2B5EF4-FFF2-40B4-BE49-F238E27FC236}">
                  <a16:creationId xmlns:a16="http://schemas.microsoft.com/office/drawing/2014/main" id="{3ED1BE64-7C3F-4BFE-8548-7BA0722A4C17}"/>
                </a:ext>
              </a:extLst>
            </p:cNvPr>
            <p:cNvSpPr txBox="1">
              <a:spLocks noChangeArrowheads="1"/>
            </p:cNvSpPr>
            <p:nvPr/>
          </p:nvSpPr>
          <p:spPr bwMode="auto">
            <a:xfrm>
              <a:off x="2738093" y="1862007"/>
              <a:ext cx="2790838" cy="461665"/>
            </a:xfrm>
            <a:prstGeom prst="rect">
              <a:avLst/>
            </a:prstGeom>
            <a:noFill/>
            <a:ln w="9525">
              <a:noFill/>
              <a:miter lim="800000"/>
              <a:headEnd/>
              <a:tailEnd/>
            </a:ln>
          </p:spPr>
          <p:txBody>
            <a:bodyPr wrap="square">
              <a:spAutoFit/>
            </a:bodyPr>
            <a:lstStyle>
              <a:defPPr>
                <a:defRPr lang="zh-CN"/>
              </a:defPPr>
              <a:lvl1pPr>
                <a:defRPr sz="2400">
                  <a:solidFill>
                    <a:srgbClr val="CC0000"/>
                  </a:solidFill>
                  <a:latin typeface="迷你简剪纸" panose="03000509000000000000" pitchFamily="65" charset="-122"/>
                  <a:ea typeface="迷你简剪纸" panose="03000509000000000000" pitchFamily="65" charset="-122"/>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CC0000"/>
                  </a:solidFill>
                  <a:effectLst/>
                  <a:uLnTx/>
                  <a:uFillTx/>
                  <a:latin typeface="迷你简剪纸" panose="03000509000000000000" pitchFamily="65" charset="-122"/>
                  <a:ea typeface="迷你简剪纸" panose="03000509000000000000" pitchFamily="65" charset="-122"/>
                  <a:cs typeface="+mn-cs"/>
                </a:rPr>
                <a:t>输入</a:t>
              </a:r>
              <a:r>
                <a:rPr kumimoji="0" lang="en-US" altLang="zh-CN" sz="2400" b="0" i="0" u="none" strike="noStrike" kern="1200" cap="none" spc="0" normalizeH="0" baseline="0" noProof="0" dirty="0">
                  <a:ln>
                    <a:noFill/>
                  </a:ln>
                  <a:solidFill>
                    <a:srgbClr val="CC0000"/>
                  </a:solidFill>
                  <a:effectLst/>
                  <a:uLnTx/>
                  <a:uFillTx/>
                  <a:latin typeface="迷你简剪纸" panose="03000509000000000000" pitchFamily="65" charset="-122"/>
                  <a:ea typeface="迷你简剪纸" panose="03000509000000000000" pitchFamily="65" charset="-122"/>
                  <a:cs typeface="+mn-cs"/>
                </a:rPr>
                <a:t>PPT</a:t>
              </a:r>
              <a:r>
                <a:rPr kumimoji="0" lang="zh-CN" altLang="en-US" sz="2400" b="0" i="0" u="none" strike="noStrike" kern="1200" cap="none" spc="0" normalizeH="0" baseline="0" noProof="0" dirty="0">
                  <a:ln>
                    <a:noFill/>
                  </a:ln>
                  <a:solidFill>
                    <a:srgbClr val="CC0000"/>
                  </a:solidFill>
                  <a:effectLst/>
                  <a:uLnTx/>
                  <a:uFillTx/>
                  <a:latin typeface="迷你简剪纸" panose="03000509000000000000" pitchFamily="65" charset="-122"/>
                  <a:ea typeface="迷你简剪纸" panose="03000509000000000000" pitchFamily="65" charset="-122"/>
                  <a:cs typeface="+mn-cs"/>
                </a:rPr>
                <a:t>标题</a:t>
              </a:r>
            </a:p>
          </p:txBody>
        </p:sp>
        <p:sp>
          <p:nvSpPr>
            <p:cNvPr id="53" name="文本框 19">
              <a:extLst>
                <a:ext uri="{FF2B5EF4-FFF2-40B4-BE49-F238E27FC236}">
                  <a16:creationId xmlns:a16="http://schemas.microsoft.com/office/drawing/2014/main" id="{B63B71A4-9637-40C7-AFB1-CCE51271EFA0}"/>
                </a:ext>
              </a:extLst>
            </p:cNvPr>
            <p:cNvSpPr txBox="1"/>
            <p:nvPr/>
          </p:nvSpPr>
          <p:spPr bwMode="auto">
            <a:xfrm>
              <a:off x="2738094" y="2248327"/>
              <a:ext cx="3891308" cy="932563"/>
            </a:xfrm>
            <a:prstGeom prst="rect">
              <a:avLst/>
            </a:prstGeom>
            <a:noFill/>
          </p:spPr>
          <p:txBody>
            <a:bodyPr wrap="square">
              <a:spAutoFit/>
            </a:bodyPr>
            <a:lstStyle/>
            <a:p>
              <a:pPr marL="285750" lvl="0" indent="-285750" algn="just">
                <a:lnSpc>
                  <a:spcPct val="130000"/>
                </a:lnSpc>
                <a:buFont typeface="Wingdings" panose="05000000000000000000" pitchFamily="2" charset="2"/>
                <a:buChar char="u"/>
                <a:defRPr/>
              </a:pPr>
              <a:r>
                <a:rPr lang="zh-CN" altLang="en-US" sz="1400" dirty="0">
                  <a:solidFill>
                    <a:srgbClr val="C01C1F"/>
                  </a:solidFill>
                  <a:latin typeface="微软雅黑" panose="020B0503020204020204" pitchFamily="34" charset="-122"/>
                  <a:ea typeface="微软雅黑" pitchFamily="34" charset="-122"/>
                </a:rPr>
                <a:t>这里填写您所需要的内容这里填写您所需要的内容这里填写您所需要的内容这里填写您所需要的内容</a:t>
              </a:r>
              <a:endParaRPr kumimoji="0" lang="zh-CN" altLang="en-US" sz="1400" b="0" i="0" u="none" strike="noStrike" kern="1200" cap="none" spc="0" normalizeH="0" baseline="0" noProof="0" dirty="0">
                <a:ln>
                  <a:noFill/>
                </a:ln>
                <a:solidFill>
                  <a:srgbClr val="C01C1F"/>
                </a:solidFill>
                <a:effectLst/>
                <a:uLnTx/>
                <a:uFillTx/>
                <a:latin typeface="微软雅黑" panose="020B0503020204020204" pitchFamily="34" charset="-122"/>
                <a:ea typeface="微软雅黑"/>
                <a:cs typeface="+mn-cs"/>
              </a:endParaRPr>
            </a:p>
          </p:txBody>
        </p:sp>
      </p:grpSp>
      <p:grpSp>
        <p:nvGrpSpPr>
          <p:cNvPr id="54" name="组合 53">
            <a:extLst>
              <a:ext uri="{FF2B5EF4-FFF2-40B4-BE49-F238E27FC236}">
                <a16:creationId xmlns:a16="http://schemas.microsoft.com/office/drawing/2014/main" id="{B36B6833-6755-4442-A942-02378904F17A}"/>
              </a:ext>
            </a:extLst>
          </p:cNvPr>
          <p:cNvGrpSpPr/>
          <p:nvPr/>
        </p:nvGrpSpPr>
        <p:grpSpPr>
          <a:xfrm>
            <a:off x="7732015" y="4204741"/>
            <a:ext cx="3891309" cy="1318883"/>
            <a:chOff x="2738093" y="1862007"/>
            <a:chExt cx="3891309" cy="1318883"/>
          </a:xfrm>
        </p:grpSpPr>
        <p:sp>
          <p:nvSpPr>
            <p:cNvPr id="55" name="文本框 18">
              <a:extLst>
                <a:ext uri="{FF2B5EF4-FFF2-40B4-BE49-F238E27FC236}">
                  <a16:creationId xmlns:a16="http://schemas.microsoft.com/office/drawing/2014/main" id="{69BF20B2-39A5-48E7-A9E5-1847923937C3}"/>
                </a:ext>
              </a:extLst>
            </p:cNvPr>
            <p:cNvSpPr txBox="1">
              <a:spLocks noChangeArrowheads="1"/>
            </p:cNvSpPr>
            <p:nvPr/>
          </p:nvSpPr>
          <p:spPr bwMode="auto">
            <a:xfrm>
              <a:off x="2738093" y="1862007"/>
              <a:ext cx="2790838" cy="461665"/>
            </a:xfrm>
            <a:prstGeom prst="rect">
              <a:avLst/>
            </a:prstGeom>
            <a:noFill/>
            <a:ln w="9525">
              <a:noFill/>
              <a:miter lim="800000"/>
              <a:headEnd/>
              <a:tailEnd/>
            </a:ln>
          </p:spPr>
          <p:txBody>
            <a:bodyPr wrap="square">
              <a:spAutoFit/>
            </a:bodyPr>
            <a:lstStyle>
              <a:defPPr>
                <a:defRPr lang="zh-CN"/>
              </a:defPPr>
              <a:lvl1pPr>
                <a:defRPr sz="2400">
                  <a:solidFill>
                    <a:srgbClr val="CC0000"/>
                  </a:solidFill>
                  <a:latin typeface="迷你简剪纸" panose="03000509000000000000" pitchFamily="65" charset="-122"/>
                  <a:ea typeface="迷你简剪纸" panose="03000509000000000000" pitchFamily="65" charset="-122"/>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CC0000"/>
                  </a:solidFill>
                  <a:effectLst/>
                  <a:uLnTx/>
                  <a:uFillTx/>
                  <a:latin typeface="迷你简剪纸" panose="03000509000000000000" pitchFamily="65" charset="-122"/>
                  <a:ea typeface="迷你简剪纸" panose="03000509000000000000" pitchFamily="65" charset="-122"/>
                  <a:cs typeface="+mn-cs"/>
                </a:rPr>
                <a:t>输入</a:t>
              </a:r>
              <a:r>
                <a:rPr kumimoji="0" lang="en-US" altLang="zh-CN" sz="2400" b="0" i="0" u="none" strike="noStrike" kern="1200" cap="none" spc="0" normalizeH="0" baseline="0" noProof="0" dirty="0">
                  <a:ln>
                    <a:noFill/>
                  </a:ln>
                  <a:solidFill>
                    <a:srgbClr val="CC0000"/>
                  </a:solidFill>
                  <a:effectLst/>
                  <a:uLnTx/>
                  <a:uFillTx/>
                  <a:latin typeface="迷你简剪纸" panose="03000509000000000000" pitchFamily="65" charset="-122"/>
                  <a:ea typeface="迷你简剪纸" panose="03000509000000000000" pitchFamily="65" charset="-122"/>
                  <a:cs typeface="+mn-cs"/>
                </a:rPr>
                <a:t>PPT</a:t>
              </a:r>
              <a:r>
                <a:rPr kumimoji="0" lang="zh-CN" altLang="en-US" sz="2400" b="0" i="0" u="none" strike="noStrike" kern="1200" cap="none" spc="0" normalizeH="0" baseline="0" noProof="0" dirty="0">
                  <a:ln>
                    <a:noFill/>
                  </a:ln>
                  <a:solidFill>
                    <a:srgbClr val="CC0000"/>
                  </a:solidFill>
                  <a:effectLst/>
                  <a:uLnTx/>
                  <a:uFillTx/>
                  <a:latin typeface="迷你简剪纸" panose="03000509000000000000" pitchFamily="65" charset="-122"/>
                  <a:ea typeface="迷你简剪纸" panose="03000509000000000000" pitchFamily="65" charset="-122"/>
                  <a:cs typeface="+mn-cs"/>
                </a:rPr>
                <a:t>标题</a:t>
              </a:r>
            </a:p>
          </p:txBody>
        </p:sp>
        <p:sp>
          <p:nvSpPr>
            <p:cNvPr id="56" name="文本框 19">
              <a:extLst>
                <a:ext uri="{FF2B5EF4-FFF2-40B4-BE49-F238E27FC236}">
                  <a16:creationId xmlns:a16="http://schemas.microsoft.com/office/drawing/2014/main" id="{2284362C-14CE-482C-9104-187D56984B12}"/>
                </a:ext>
              </a:extLst>
            </p:cNvPr>
            <p:cNvSpPr txBox="1"/>
            <p:nvPr/>
          </p:nvSpPr>
          <p:spPr bwMode="auto">
            <a:xfrm>
              <a:off x="2738094" y="2248327"/>
              <a:ext cx="3891308" cy="932563"/>
            </a:xfrm>
            <a:prstGeom prst="rect">
              <a:avLst/>
            </a:prstGeom>
            <a:noFill/>
          </p:spPr>
          <p:txBody>
            <a:bodyPr wrap="square">
              <a:spAutoFit/>
            </a:bodyPr>
            <a:lstStyle/>
            <a:p>
              <a:pPr marL="285750" lvl="0" indent="-285750" algn="just">
                <a:lnSpc>
                  <a:spcPct val="130000"/>
                </a:lnSpc>
                <a:buFont typeface="Wingdings" panose="05000000000000000000" pitchFamily="2" charset="2"/>
                <a:buChar char="u"/>
                <a:defRPr/>
              </a:pPr>
              <a:r>
                <a:rPr lang="zh-CN" altLang="en-US" sz="1400" dirty="0">
                  <a:solidFill>
                    <a:srgbClr val="C01C1F"/>
                  </a:solidFill>
                  <a:latin typeface="微软雅黑" panose="020B0503020204020204" pitchFamily="34" charset="-122"/>
                  <a:ea typeface="微软雅黑" pitchFamily="34" charset="-122"/>
                </a:rPr>
                <a:t>这里填写您所需要的内容这里填写您所需要的内容这里填写您所需要的内容这里填写您所需要的内容</a:t>
              </a:r>
              <a:endParaRPr kumimoji="0" lang="zh-CN" altLang="en-US" sz="1400" b="0" i="0" u="none" strike="noStrike" kern="1200" cap="none" spc="0" normalizeH="0" baseline="0" noProof="0" dirty="0">
                <a:ln>
                  <a:noFill/>
                </a:ln>
                <a:solidFill>
                  <a:srgbClr val="C01C1F"/>
                </a:solidFill>
                <a:effectLst/>
                <a:uLnTx/>
                <a:uFillTx/>
                <a:latin typeface="微软雅黑" panose="020B0503020204020204" pitchFamily="34" charset="-122"/>
                <a:ea typeface="微软雅黑"/>
                <a:cs typeface="+mn-cs"/>
              </a:endParaRPr>
            </a:p>
          </p:txBody>
        </p:sp>
      </p:grpSp>
      <p:grpSp>
        <p:nvGrpSpPr>
          <p:cNvPr id="57" name="组合 56">
            <a:extLst>
              <a:ext uri="{FF2B5EF4-FFF2-40B4-BE49-F238E27FC236}">
                <a16:creationId xmlns:a16="http://schemas.microsoft.com/office/drawing/2014/main" id="{F6AFF318-3654-4DE6-B35D-48A9BF98628C}"/>
              </a:ext>
            </a:extLst>
          </p:cNvPr>
          <p:cNvGrpSpPr/>
          <p:nvPr/>
        </p:nvGrpSpPr>
        <p:grpSpPr>
          <a:xfrm>
            <a:off x="414341" y="2314569"/>
            <a:ext cx="4563507" cy="1329936"/>
            <a:chOff x="2738094" y="1850954"/>
            <a:chExt cx="4563507" cy="1329936"/>
          </a:xfrm>
        </p:grpSpPr>
        <p:sp>
          <p:nvSpPr>
            <p:cNvPr id="58" name="文本框 18">
              <a:extLst>
                <a:ext uri="{FF2B5EF4-FFF2-40B4-BE49-F238E27FC236}">
                  <a16:creationId xmlns:a16="http://schemas.microsoft.com/office/drawing/2014/main" id="{F908F86B-FBF4-48EB-B2F6-B16E5278CF6B}"/>
                </a:ext>
              </a:extLst>
            </p:cNvPr>
            <p:cNvSpPr txBox="1">
              <a:spLocks noChangeArrowheads="1"/>
            </p:cNvSpPr>
            <p:nvPr/>
          </p:nvSpPr>
          <p:spPr bwMode="auto">
            <a:xfrm>
              <a:off x="4510763" y="1850954"/>
              <a:ext cx="2790838" cy="461665"/>
            </a:xfrm>
            <a:prstGeom prst="rect">
              <a:avLst/>
            </a:prstGeom>
            <a:noFill/>
            <a:ln w="9525">
              <a:noFill/>
              <a:miter lim="800000"/>
              <a:headEnd/>
              <a:tailEnd/>
            </a:ln>
          </p:spPr>
          <p:txBody>
            <a:bodyPr wrap="square">
              <a:spAutoFit/>
            </a:bodyPr>
            <a:lstStyle>
              <a:defPPr>
                <a:defRPr lang="zh-CN"/>
              </a:defPPr>
              <a:lvl1pPr>
                <a:defRPr sz="2400">
                  <a:solidFill>
                    <a:srgbClr val="CC0000"/>
                  </a:solidFill>
                  <a:latin typeface="迷你简剪纸" panose="03000509000000000000" pitchFamily="65" charset="-122"/>
                  <a:ea typeface="迷你简剪纸" panose="03000509000000000000" pitchFamily="65" charset="-122"/>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CC0000"/>
                  </a:solidFill>
                  <a:effectLst/>
                  <a:uLnTx/>
                  <a:uFillTx/>
                  <a:latin typeface="迷你简剪纸" panose="03000509000000000000" pitchFamily="65" charset="-122"/>
                  <a:ea typeface="迷你简剪纸" panose="03000509000000000000" pitchFamily="65" charset="-122"/>
                  <a:cs typeface="+mn-cs"/>
                </a:rPr>
                <a:t>输入</a:t>
              </a:r>
              <a:r>
                <a:rPr kumimoji="0" lang="en-US" altLang="zh-CN" sz="2400" b="0" i="0" u="none" strike="noStrike" kern="1200" cap="none" spc="0" normalizeH="0" baseline="0" noProof="0" dirty="0">
                  <a:ln>
                    <a:noFill/>
                  </a:ln>
                  <a:solidFill>
                    <a:srgbClr val="CC0000"/>
                  </a:solidFill>
                  <a:effectLst/>
                  <a:uLnTx/>
                  <a:uFillTx/>
                  <a:latin typeface="迷你简剪纸" panose="03000509000000000000" pitchFamily="65" charset="-122"/>
                  <a:ea typeface="迷你简剪纸" panose="03000509000000000000" pitchFamily="65" charset="-122"/>
                  <a:cs typeface="+mn-cs"/>
                </a:rPr>
                <a:t>PPT</a:t>
              </a:r>
              <a:r>
                <a:rPr kumimoji="0" lang="zh-CN" altLang="en-US" sz="2400" b="0" i="0" u="none" strike="noStrike" kern="1200" cap="none" spc="0" normalizeH="0" baseline="0" noProof="0" dirty="0">
                  <a:ln>
                    <a:noFill/>
                  </a:ln>
                  <a:solidFill>
                    <a:srgbClr val="CC0000"/>
                  </a:solidFill>
                  <a:effectLst/>
                  <a:uLnTx/>
                  <a:uFillTx/>
                  <a:latin typeface="迷你简剪纸" panose="03000509000000000000" pitchFamily="65" charset="-122"/>
                  <a:ea typeface="迷你简剪纸" panose="03000509000000000000" pitchFamily="65" charset="-122"/>
                  <a:cs typeface="+mn-cs"/>
                </a:rPr>
                <a:t>标题</a:t>
              </a:r>
            </a:p>
          </p:txBody>
        </p:sp>
        <p:sp>
          <p:nvSpPr>
            <p:cNvPr id="59" name="文本框 19">
              <a:extLst>
                <a:ext uri="{FF2B5EF4-FFF2-40B4-BE49-F238E27FC236}">
                  <a16:creationId xmlns:a16="http://schemas.microsoft.com/office/drawing/2014/main" id="{D3D93DCE-782A-4281-B18D-C7F9CE8BFDBB}"/>
                </a:ext>
              </a:extLst>
            </p:cNvPr>
            <p:cNvSpPr txBox="1"/>
            <p:nvPr/>
          </p:nvSpPr>
          <p:spPr bwMode="auto">
            <a:xfrm>
              <a:off x="2738094" y="2248327"/>
              <a:ext cx="3891308" cy="932563"/>
            </a:xfrm>
            <a:prstGeom prst="rect">
              <a:avLst/>
            </a:prstGeom>
            <a:noFill/>
          </p:spPr>
          <p:txBody>
            <a:bodyPr wrap="square">
              <a:spAutoFit/>
            </a:bodyPr>
            <a:lstStyle/>
            <a:p>
              <a:pPr marL="285750" lvl="0" indent="-285750" algn="just">
                <a:lnSpc>
                  <a:spcPct val="130000"/>
                </a:lnSpc>
                <a:buFont typeface="Wingdings" panose="05000000000000000000" pitchFamily="2" charset="2"/>
                <a:buChar char="u"/>
                <a:defRPr/>
              </a:pPr>
              <a:r>
                <a:rPr lang="zh-CN" altLang="en-US" sz="1400" dirty="0">
                  <a:solidFill>
                    <a:srgbClr val="C01C1F"/>
                  </a:solidFill>
                  <a:latin typeface="微软雅黑" panose="020B0503020204020204" pitchFamily="34" charset="-122"/>
                  <a:ea typeface="微软雅黑" pitchFamily="34" charset="-122"/>
                </a:rPr>
                <a:t>这里填写您所需要的内容这里填写您所需要的内容这里填写您所需要的内容这里填写您所需要的内容</a:t>
              </a:r>
              <a:endParaRPr kumimoji="0" lang="zh-CN" altLang="en-US" sz="1400" b="0" i="0" u="none" strike="noStrike" kern="1200" cap="none" spc="0" normalizeH="0" baseline="0" noProof="0" dirty="0">
                <a:ln>
                  <a:noFill/>
                </a:ln>
                <a:solidFill>
                  <a:srgbClr val="C01C1F"/>
                </a:solidFill>
                <a:effectLst/>
                <a:uLnTx/>
                <a:uFillTx/>
                <a:latin typeface="微软雅黑" panose="020B0503020204020204" pitchFamily="34" charset="-122"/>
                <a:ea typeface="微软雅黑"/>
                <a:cs typeface="+mn-cs"/>
              </a:endParaRPr>
            </a:p>
          </p:txBody>
        </p:sp>
      </p:grpSp>
      <p:grpSp>
        <p:nvGrpSpPr>
          <p:cNvPr id="60" name="组合 59">
            <a:extLst>
              <a:ext uri="{FF2B5EF4-FFF2-40B4-BE49-F238E27FC236}">
                <a16:creationId xmlns:a16="http://schemas.microsoft.com/office/drawing/2014/main" id="{C7EEFEEC-11AC-46A6-8A5A-9BA51F90F538}"/>
              </a:ext>
            </a:extLst>
          </p:cNvPr>
          <p:cNvGrpSpPr/>
          <p:nvPr/>
        </p:nvGrpSpPr>
        <p:grpSpPr>
          <a:xfrm>
            <a:off x="419769" y="4244765"/>
            <a:ext cx="4563507" cy="1329936"/>
            <a:chOff x="2738094" y="1850954"/>
            <a:chExt cx="4563507" cy="1329936"/>
          </a:xfrm>
        </p:grpSpPr>
        <p:sp>
          <p:nvSpPr>
            <p:cNvPr id="61" name="文本框 18">
              <a:extLst>
                <a:ext uri="{FF2B5EF4-FFF2-40B4-BE49-F238E27FC236}">
                  <a16:creationId xmlns:a16="http://schemas.microsoft.com/office/drawing/2014/main" id="{F2919C99-D837-47CD-8EC8-D72267010B6A}"/>
                </a:ext>
              </a:extLst>
            </p:cNvPr>
            <p:cNvSpPr txBox="1">
              <a:spLocks noChangeArrowheads="1"/>
            </p:cNvSpPr>
            <p:nvPr/>
          </p:nvSpPr>
          <p:spPr bwMode="auto">
            <a:xfrm>
              <a:off x="4510763" y="1850954"/>
              <a:ext cx="2790838" cy="461665"/>
            </a:xfrm>
            <a:prstGeom prst="rect">
              <a:avLst/>
            </a:prstGeom>
            <a:noFill/>
            <a:ln w="9525">
              <a:noFill/>
              <a:miter lim="800000"/>
              <a:headEnd/>
              <a:tailEnd/>
            </a:ln>
          </p:spPr>
          <p:txBody>
            <a:bodyPr wrap="square">
              <a:spAutoFit/>
            </a:bodyPr>
            <a:lstStyle>
              <a:defPPr>
                <a:defRPr lang="zh-CN"/>
              </a:defPPr>
              <a:lvl1pPr>
                <a:defRPr sz="2400">
                  <a:solidFill>
                    <a:srgbClr val="CC0000"/>
                  </a:solidFill>
                  <a:latin typeface="迷你简剪纸" panose="03000509000000000000" pitchFamily="65" charset="-122"/>
                  <a:ea typeface="迷你简剪纸" panose="03000509000000000000" pitchFamily="65" charset="-122"/>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CC0000"/>
                  </a:solidFill>
                  <a:effectLst/>
                  <a:uLnTx/>
                  <a:uFillTx/>
                  <a:latin typeface="迷你简剪纸" panose="03000509000000000000" pitchFamily="65" charset="-122"/>
                  <a:ea typeface="迷你简剪纸" panose="03000509000000000000" pitchFamily="65" charset="-122"/>
                  <a:cs typeface="+mn-cs"/>
                </a:rPr>
                <a:t>输入</a:t>
              </a:r>
              <a:r>
                <a:rPr kumimoji="0" lang="en-US" altLang="zh-CN" sz="2400" b="0" i="0" u="none" strike="noStrike" kern="1200" cap="none" spc="0" normalizeH="0" baseline="0" noProof="0" dirty="0">
                  <a:ln>
                    <a:noFill/>
                  </a:ln>
                  <a:solidFill>
                    <a:srgbClr val="CC0000"/>
                  </a:solidFill>
                  <a:effectLst/>
                  <a:uLnTx/>
                  <a:uFillTx/>
                  <a:latin typeface="迷你简剪纸" panose="03000509000000000000" pitchFamily="65" charset="-122"/>
                  <a:ea typeface="迷你简剪纸" panose="03000509000000000000" pitchFamily="65" charset="-122"/>
                  <a:cs typeface="+mn-cs"/>
                </a:rPr>
                <a:t>PPT</a:t>
              </a:r>
              <a:r>
                <a:rPr kumimoji="0" lang="zh-CN" altLang="en-US" sz="2400" b="0" i="0" u="none" strike="noStrike" kern="1200" cap="none" spc="0" normalizeH="0" baseline="0" noProof="0" dirty="0">
                  <a:ln>
                    <a:noFill/>
                  </a:ln>
                  <a:solidFill>
                    <a:srgbClr val="CC0000"/>
                  </a:solidFill>
                  <a:effectLst/>
                  <a:uLnTx/>
                  <a:uFillTx/>
                  <a:latin typeface="迷你简剪纸" panose="03000509000000000000" pitchFamily="65" charset="-122"/>
                  <a:ea typeface="迷你简剪纸" panose="03000509000000000000" pitchFamily="65" charset="-122"/>
                  <a:cs typeface="+mn-cs"/>
                </a:rPr>
                <a:t>标题</a:t>
              </a:r>
            </a:p>
          </p:txBody>
        </p:sp>
        <p:sp>
          <p:nvSpPr>
            <p:cNvPr id="62" name="文本框 19">
              <a:extLst>
                <a:ext uri="{FF2B5EF4-FFF2-40B4-BE49-F238E27FC236}">
                  <a16:creationId xmlns:a16="http://schemas.microsoft.com/office/drawing/2014/main" id="{068CD1EA-3A7C-48AB-8398-CBAB4AF749CA}"/>
                </a:ext>
              </a:extLst>
            </p:cNvPr>
            <p:cNvSpPr txBox="1"/>
            <p:nvPr/>
          </p:nvSpPr>
          <p:spPr bwMode="auto">
            <a:xfrm>
              <a:off x="2738094" y="2248327"/>
              <a:ext cx="3891308" cy="932563"/>
            </a:xfrm>
            <a:prstGeom prst="rect">
              <a:avLst/>
            </a:prstGeom>
            <a:noFill/>
          </p:spPr>
          <p:txBody>
            <a:bodyPr wrap="square">
              <a:spAutoFit/>
            </a:bodyPr>
            <a:lstStyle/>
            <a:p>
              <a:pPr marL="285750" lvl="0" indent="-285750" algn="just">
                <a:lnSpc>
                  <a:spcPct val="130000"/>
                </a:lnSpc>
                <a:buFont typeface="Wingdings" panose="05000000000000000000" pitchFamily="2" charset="2"/>
                <a:buChar char="u"/>
                <a:defRPr/>
              </a:pPr>
              <a:r>
                <a:rPr lang="zh-CN" altLang="en-US" sz="1400" dirty="0">
                  <a:solidFill>
                    <a:srgbClr val="C01C1F"/>
                  </a:solidFill>
                  <a:latin typeface="微软雅黑" panose="020B0503020204020204" pitchFamily="34" charset="-122"/>
                  <a:ea typeface="微软雅黑" pitchFamily="34" charset="-122"/>
                </a:rPr>
                <a:t>这里填写您所需要的内容这里填写您所需要的内容这里填写您所需要的内容这里填写您所需要的内容</a:t>
              </a:r>
              <a:endParaRPr kumimoji="0" lang="zh-CN" altLang="en-US" sz="1400" b="0" i="0" u="none" strike="noStrike" kern="1200" cap="none" spc="0" normalizeH="0" baseline="0" noProof="0" dirty="0">
                <a:ln>
                  <a:noFill/>
                </a:ln>
                <a:solidFill>
                  <a:srgbClr val="C01C1F"/>
                </a:solidFill>
                <a:effectLst/>
                <a:uLnTx/>
                <a:uFillTx/>
                <a:latin typeface="微软雅黑" panose="020B0503020204020204" pitchFamily="34" charset="-122"/>
                <a:ea typeface="微软雅黑"/>
                <a:cs typeface="+mn-cs"/>
              </a:endParaRPr>
            </a:p>
          </p:txBody>
        </p:sp>
      </p:grpSp>
    </p:spTree>
    <p:extLst>
      <p:ext uri="{BB962C8B-B14F-4D97-AF65-F5344CB8AC3E}">
        <p14:creationId xmlns:p14="http://schemas.microsoft.com/office/powerpoint/2010/main" val="2044689079"/>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500"/>
                                        <p:tgtEl>
                                          <p:spTgt spid="15"/>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31"/>
                                        </p:tgtEl>
                                        <p:attrNameLst>
                                          <p:attrName>style.visibility</p:attrName>
                                        </p:attrNameLst>
                                      </p:cBhvr>
                                      <p:to>
                                        <p:strVal val="visible"/>
                                      </p:to>
                                    </p:set>
                                    <p:anim calcmode="lin" valueType="num">
                                      <p:cBhvr>
                                        <p:cTn id="11" dur="500" fill="hold"/>
                                        <p:tgtEl>
                                          <p:spTgt spid="31"/>
                                        </p:tgtEl>
                                        <p:attrNameLst>
                                          <p:attrName>ppt_w</p:attrName>
                                        </p:attrNameLst>
                                      </p:cBhvr>
                                      <p:tavLst>
                                        <p:tav tm="0">
                                          <p:val>
                                            <p:fltVal val="0"/>
                                          </p:val>
                                        </p:tav>
                                        <p:tav tm="100000">
                                          <p:val>
                                            <p:strVal val="#ppt_w"/>
                                          </p:val>
                                        </p:tav>
                                      </p:tavLst>
                                    </p:anim>
                                    <p:anim calcmode="lin" valueType="num">
                                      <p:cBhvr>
                                        <p:cTn id="12" dur="500" fill="hold"/>
                                        <p:tgtEl>
                                          <p:spTgt spid="31"/>
                                        </p:tgtEl>
                                        <p:attrNameLst>
                                          <p:attrName>ppt_h</p:attrName>
                                        </p:attrNameLst>
                                      </p:cBhvr>
                                      <p:tavLst>
                                        <p:tav tm="0">
                                          <p:val>
                                            <p:fltVal val="0"/>
                                          </p:val>
                                        </p:tav>
                                        <p:tav tm="100000">
                                          <p:val>
                                            <p:strVal val="#ppt_h"/>
                                          </p:val>
                                        </p:tav>
                                      </p:tavLst>
                                    </p:anim>
                                    <p:animEffect transition="in" filter="fade">
                                      <p:cBhvr>
                                        <p:cTn id="13" dur="500"/>
                                        <p:tgtEl>
                                          <p:spTgt spid="31"/>
                                        </p:tgtEl>
                                      </p:cBhvr>
                                    </p:animEffect>
                                  </p:childTnLst>
                                </p:cTn>
                              </p:par>
                            </p:childTnLst>
                          </p:cTn>
                        </p:par>
                        <p:par>
                          <p:cTn id="14" fill="hold">
                            <p:stCondLst>
                              <p:cond delay="1000"/>
                            </p:stCondLst>
                            <p:childTnLst>
                              <p:par>
                                <p:cTn id="15" presetID="22" presetClass="entr" presetSubtype="4" fill="hold" grpId="0" nodeType="afterEffect">
                                  <p:stCondLst>
                                    <p:cond delay="0"/>
                                  </p:stCondLst>
                                  <p:childTnLst>
                                    <p:set>
                                      <p:cBhvr>
                                        <p:cTn id="16" dur="1" fill="hold">
                                          <p:stCondLst>
                                            <p:cond delay="0"/>
                                          </p:stCondLst>
                                        </p:cTn>
                                        <p:tgtEl>
                                          <p:spTgt spid="47"/>
                                        </p:tgtEl>
                                        <p:attrNameLst>
                                          <p:attrName>style.visibility</p:attrName>
                                        </p:attrNameLst>
                                      </p:cBhvr>
                                      <p:to>
                                        <p:strVal val="visible"/>
                                      </p:to>
                                    </p:set>
                                    <p:animEffect transition="in" filter="wipe(down)">
                                      <p:cBhvr>
                                        <p:cTn id="17" dur="500"/>
                                        <p:tgtEl>
                                          <p:spTgt spid="47"/>
                                        </p:tgtEl>
                                      </p:cBhvr>
                                    </p:animEffect>
                                  </p:childTnLst>
                                </p:cTn>
                              </p:par>
                              <p:par>
                                <p:cTn id="18" presetID="22" presetClass="entr" presetSubtype="1" fill="hold" grpId="0" nodeType="withEffect">
                                  <p:stCondLst>
                                    <p:cond delay="200"/>
                                  </p:stCondLst>
                                  <p:childTnLst>
                                    <p:set>
                                      <p:cBhvr>
                                        <p:cTn id="19" dur="1" fill="hold">
                                          <p:stCondLst>
                                            <p:cond delay="0"/>
                                          </p:stCondLst>
                                        </p:cTn>
                                        <p:tgtEl>
                                          <p:spTgt spid="48"/>
                                        </p:tgtEl>
                                        <p:attrNameLst>
                                          <p:attrName>style.visibility</p:attrName>
                                        </p:attrNameLst>
                                      </p:cBhvr>
                                      <p:to>
                                        <p:strVal val="visible"/>
                                      </p:to>
                                    </p:set>
                                    <p:animEffect transition="in" filter="wipe(up)">
                                      <p:cBhvr>
                                        <p:cTn id="20" dur="500"/>
                                        <p:tgtEl>
                                          <p:spTgt spid="48"/>
                                        </p:tgtEl>
                                      </p:cBhvr>
                                    </p:animEffect>
                                  </p:childTnLst>
                                </p:cTn>
                              </p:par>
                              <p:par>
                                <p:cTn id="21" presetID="22" presetClass="entr" presetSubtype="2" fill="hold" grpId="0" nodeType="withEffect">
                                  <p:stCondLst>
                                    <p:cond delay="500"/>
                                  </p:stCondLst>
                                  <p:childTnLst>
                                    <p:set>
                                      <p:cBhvr>
                                        <p:cTn id="22" dur="1" fill="hold">
                                          <p:stCondLst>
                                            <p:cond delay="0"/>
                                          </p:stCondLst>
                                        </p:cTn>
                                        <p:tgtEl>
                                          <p:spTgt spid="50"/>
                                        </p:tgtEl>
                                        <p:attrNameLst>
                                          <p:attrName>style.visibility</p:attrName>
                                        </p:attrNameLst>
                                      </p:cBhvr>
                                      <p:to>
                                        <p:strVal val="visible"/>
                                      </p:to>
                                    </p:set>
                                    <p:animEffect transition="in" filter="wipe(right)">
                                      <p:cBhvr>
                                        <p:cTn id="23" dur="500"/>
                                        <p:tgtEl>
                                          <p:spTgt spid="50"/>
                                        </p:tgtEl>
                                      </p:cBhvr>
                                    </p:animEffect>
                                  </p:childTnLst>
                                </p:cTn>
                              </p:par>
                              <p:par>
                                <p:cTn id="24" presetID="22" presetClass="entr" presetSubtype="4" fill="hold" grpId="0" nodeType="withEffect">
                                  <p:stCondLst>
                                    <p:cond delay="800"/>
                                  </p:stCondLst>
                                  <p:childTnLst>
                                    <p:set>
                                      <p:cBhvr>
                                        <p:cTn id="25" dur="1" fill="hold">
                                          <p:stCondLst>
                                            <p:cond delay="0"/>
                                          </p:stCondLst>
                                        </p:cTn>
                                        <p:tgtEl>
                                          <p:spTgt spid="49"/>
                                        </p:tgtEl>
                                        <p:attrNameLst>
                                          <p:attrName>style.visibility</p:attrName>
                                        </p:attrNameLst>
                                      </p:cBhvr>
                                      <p:to>
                                        <p:strVal val="visible"/>
                                      </p:to>
                                    </p:set>
                                    <p:animEffect transition="in" filter="wipe(down)">
                                      <p:cBhvr>
                                        <p:cTn id="26" dur="500"/>
                                        <p:tgtEl>
                                          <p:spTgt spid="49"/>
                                        </p:tgtEl>
                                      </p:cBhvr>
                                    </p:animEffect>
                                  </p:childTnLst>
                                </p:cTn>
                              </p:par>
                            </p:childTnLst>
                          </p:cTn>
                        </p:par>
                        <p:par>
                          <p:cTn id="27" fill="hold">
                            <p:stCondLst>
                              <p:cond delay="2300"/>
                            </p:stCondLst>
                            <p:childTnLst>
                              <p:par>
                                <p:cTn id="28" presetID="22" presetClass="entr" presetSubtype="1" fill="hold" nodeType="afterEffect">
                                  <p:stCondLst>
                                    <p:cond delay="0"/>
                                  </p:stCondLst>
                                  <p:childTnLst>
                                    <p:set>
                                      <p:cBhvr>
                                        <p:cTn id="29" dur="1" fill="hold">
                                          <p:stCondLst>
                                            <p:cond delay="0"/>
                                          </p:stCondLst>
                                        </p:cTn>
                                        <p:tgtEl>
                                          <p:spTgt spid="57"/>
                                        </p:tgtEl>
                                        <p:attrNameLst>
                                          <p:attrName>style.visibility</p:attrName>
                                        </p:attrNameLst>
                                      </p:cBhvr>
                                      <p:to>
                                        <p:strVal val="visible"/>
                                      </p:to>
                                    </p:set>
                                    <p:animEffect transition="in" filter="wipe(up)">
                                      <p:cBhvr>
                                        <p:cTn id="30" dur="500"/>
                                        <p:tgtEl>
                                          <p:spTgt spid="57"/>
                                        </p:tgtEl>
                                      </p:cBhvr>
                                    </p:animEffect>
                                  </p:childTnLst>
                                </p:cTn>
                              </p:par>
                            </p:childTnLst>
                          </p:cTn>
                        </p:par>
                        <p:par>
                          <p:cTn id="31" fill="hold">
                            <p:stCondLst>
                              <p:cond delay="2800"/>
                            </p:stCondLst>
                            <p:childTnLst>
                              <p:par>
                                <p:cTn id="32" presetID="22" presetClass="entr" presetSubtype="1" fill="hold" nodeType="afterEffect">
                                  <p:stCondLst>
                                    <p:cond delay="0"/>
                                  </p:stCondLst>
                                  <p:childTnLst>
                                    <p:set>
                                      <p:cBhvr>
                                        <p:cTn id="33" dur="1" fill="hold">
                                          <p:stCondLst>
                                            <p:cond delay="0"/>
                                          </p:stCondLst>
                                        </p:cTn>
                                        <p:tgtEl>
                                          <p:spTgt spid="51"/>
                                        </p:tgtEl>
                                        <p:attrNameLst>
                                          <p:attrName>style.visibility</p:attrName>
                                        </p:attrNameLst>
                                      </p:cBhvr>
                                      <p:to>
                                        <p:strVal val="visible"/>
                                      </p:to>
                                    </p:set>
                                    <p:animEffect transition="in" filter="wipe(up)">
                                      <p:cBhvr>
                                        <p:cTn id="34" dur="500"/>
                                        <p:tgtEl>
                                          <p:spTgt spid="51"/>
                                        </p:tgtEl>
                                      </p:cBhvr>
                                    </p:animEffect>
                                  </p:childTnLst>
                                </p:cTn>
                              </p:par>
                            </p:childTnLst>
                          </p:cTn>
                        </p:par>
                        <p:par>
                          <p:cTn id="35" fill="hold">
                            <p:stCondLst>
                              <p:cond delay="3300"/>
                            </p:stCondLst>
                            <p:childTnLst>
                              <p:par>
                                <p:cTn id="36" presetID="22" presetClass="entr" presetSubtype="1" fill="hold" nodeType="afterEffect">
                                  <p:stCondLst>
                                    <p:cond delay="0"/>
                                  </p:stCondLst>
                                  <p:childTnLst>
                                    <p:set>
                                      <p:cBhvr>
                                        <p:cTn id="37" dur="1" fill="hold">
                                          <p:stCondLst>
                                            <p:cond delay="0"/>
                                          </p:stCondLst>
                                        </p:cTn>
                                        <p:tgtEl>
                                          <p:spTgt spid="54"/>
                                        </p:tgtEl>
                                        <p:attrNameLst>
                                          <p:attrName>style.visibility</p:attrName>
                                        </p:attrNameLst>
                                      </p:cBhvr>
                                      <p:to>
                                        <p:strVal val="visible"/>
                                      </p:to>
                                    </p:set>
                                    <p:animEffect transition="in" filter="wipe(up)">
                                      <p:cBhvr>
                                        <p:cTn id="38" dur="500"/>
                                        <p:tgtEl>
                                          <p:spTgt spid="54"/>
                                        </p:tgtEl>
                                      </p:cBhvr>
                                    </p:animEffect>
                                  </p:childTnLst>
                                </p:cTn>
                              </p:par>
                            </p:childTnLst>
                          </p:cTn>
                        </p:par>
                        <p:par>
                          <p:cTn id="39" fill="hold">
                            <p:stCondLst>
                              <p:cond delay="3800"/>
                            </p:stCondLst>
                            <p:childTnLst>
                              <p:par>
                                <p:cTn id="40" presetID="22" presetClass="entr" presetSubtype="1" fill="hold" nodeType="afterEffect">
                                  <p:stCondLst>
                                    <p:cond delay="0"/>
                                  </p:stCondLst>
                                  <p:childTnLst>
                                    <p:set>
                                      <p:cBhvr>
                                        <p:cTn id="41" dur="1" fill="hold">
                                          <p:stCondLst>
                                            <p:cond delay="0"/>
                                          </p:stCondLst>
                                        </p:cTn>
                                        <p:tgtEl>
                                          <p:spTgt spid="60"/>
                                        </p:tgtEl>
                                        <p:attrNameLst>
                                          <p:attrName>style.visibility</p:attrName>
                                        </p:attrNameLst>
                                      </p:cBhvr>
                                      <p:to>
                                        <p:strVal val="visible"/>
                                      </p:to>
                                    </p:set>
                                    <p:animEffect transition="in" filter="wipe(up)">
                                      <p:cBhvr>
                                        <p:cTn id="42"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47" grpId="0" animBg="1"/>
      <p:bldP spid="48" grpId="0" animBg="1"/>
      <p:bldP spid="49" grpId="0" animBg="1"/>
      <p:bldP spid="50"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3"/>
          <p:cNvSpPr txBox="1">
            <a:spLocks noChangeArrowheads="1"/>
          </p:cNvSpPr>
          <p:nvPr/>
        </p:nvSpPr>
        <p:spPr bwMode="auto">
          <a:xfrm>
            <a:off x="1594884" y="297629"/>
            <a:ext cx="4199860" cy="523220"/>
          </a:xfrm>
          <a:prstGeom prst="rect">
            <a:avLst/>
          </a:prstGeom>
          <a:noFill/>
          <a:ln w="9525">
            <a:noFill/>
            <a:miter lim="800000"/>
            <a:headEnd/>
            <a:tailEnd/>
          </a:ln>
        </p:spPr>
        <p:txBody>
          <a:bodyPr wrap="square">
            <a:spAutoFit/>
          </a:bodyPr>
          <a:lstStyle>
            <a:defPPr>
              <a:defRPr lang="zh-CN"/>
            </a:defPPr>
            <a:lvl1pPr>
              <a:defRPr sz="2800">
                <a:solidFill>
                  <a:srgbClr val="CC0000"/>
                </a:solidFill>
                <a:latin typeface="迷你简剪纸" panose="03000509000000000000" pitchFamily="65" charset="-122"/>
                <a:ea typeface="迷你简剪纸" panose="03000509000000000000" pitchFamily="65" charset="-122"/>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srgbClr val="CC0000"/>
                </a:solidFill>
                <a:effectLst/>
                <a:uLnTx/>
                <a:uFillTx/>
                <a:latin typeface="迷你简剪纸" panose="03000509000000000000" pitchFamily="65" charset="-122"/>
                <a:ea typeface="迷你简剪纸" panose="03000509000000000000" pitchFamily="65" charset="-122"/>
                <a:cs typeface="+mn-cs"/>
              </a:rPr>
              <a:t>输入相关标题文字</a:t>
            </a:r>
          </a:p>
        </p:txBody>
      </p:sp>
      <p:sp>
        <p:nvSpPr>
          <p:cNvPr id="21" name="PA_矩形 20"/>
          <p:cNvSpPr/>
          <p:nvPr>
            <p:custDataLst>
              <p:tags r:id="rId1"/>
            </p:custDataLst>
          </p:nvPr>
        </p:nvSpPr>
        <p:spPr>
          <a:xfrm>
            <a:off x="1630619" y="4016506"/>
            <a:ext cx="1505540"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300" normalizeH="0" baseline="0" noProof="0" dirty="0">
                <a:ln>
                  <a:noFill/>
                </a:ln>
                <a:solidFill>
                  <a:srgbClr val="C00000"/>
                </a:solidFill>
                <a:effectLst/>
                <a:uLnTx/>
                <a:uFillTx/>
                <a:latin typeface="迷你简剪纸"/>
                <a:ea typeface="迷你简剪纸"/>
                <a:cs typeface="+mn-cs"/>
              </a:rPr>
              <a:t>添加标题</a:t>
            </a:r>
            <a:endParaRPr kumimoji="0" lang="zh-CN" altLang="en-US" sz="1200" b="0" i="0" u="none" strike="noStrike" kern="1200" cap="none" spc="0" normalizeH="0" baseline="0" noProof="0" dirty="0">
              <a:ln>
                <a:noFill/>
              </a:ln>
              <a:solidFill>
                <a:srgbClr val="C00000"/>
              </a:solidFill>
              <a:effectLst/>
              <a:uLnTx/>
              <a:uFillTx/>
              <a:latin typeface="迷你简剪纸"/>
              <a:ea typeface="迷你简剪纸"/>
              <a:cs typeface="+mn-cs"/>
            </a:endParaRPr>
          </a:p>
        </p:txBody>
      </p:sp>
      <p:sp>
        <p:nvSpPr>
          <p:cNvPr id="22" name="PA_矩形 21"/>
          <p:cNvSpPr/>
          <p:nvPr>
            <p:custDataLst>
              <p:tags r:id="rId2"/>
            </p:custDataLst>
          </p:nvPr>
        </p:nvSpPr>
        <p:spPr>
          <a:xfrm>
            <a:off x="800476" y="4478171"/>
            <a:ext cx="3268856" cy="1052596"/>
          </a:xfrm>
          <a:prstGeom prst="rect">
            <a:avLst/>
          </a:prstGeom>
        </p:spPr>
        <p:txBody>
          <a:bodyPr wrap="square">
            <a:spAutoFit/>
          </a:bodyPr>
          <a:lstStyle/>
          <a:p>
            <a:pPr lvl="0" algn="just" defTabSz="1088232">
              <a:lnSpc>
                <a:spcPct val="130000"/>
              </a:lnSpc>
              <a:defRPr/>
            </a:pPr>
            <a:r>
              <a:rPr lang="zh-CN" altLang="en-US" sz="1600" dirty="0">
                <a:solidFill>
                  <a:srgbClr val="C01C1F"/>
                </a:solidFill>
                <a:latin typeface="微软雅黑" panose="020B0503020204020204" pitchFamily="34" charset="-122"/>
                <a:ea typeface="微软雅黑" pitchFamily="34" charset="-122"/>
              </a:rPr>
              <a:t>这里填写您所需要的内容这里填写您所需要的内容这里填写您所需要的内容这里填写您所需要的内容</a:t>
            </a:r>
            <a:endParaRPr kumimoji="0" lang="en-US" altLang="zh-CN" sz="1600" b="0" i="0" u="none" strike="noStrike" kern="1200" cap="none" spc="0" normalizeH="0" baseline="0" noProof="0" dirty="0">
              <a:ln>
                <a:noFill/>
              </a:ln>
              <a:solidFill>
                <a:srgbClr val="C01C1F"/>
              </a:solidFill>
              <a:effectLst/>
              <a:uLnTx/>
              <a:uFillTx/>
              <a:latin typeface="微软雅黑" pitchFamily="34" charset="-122"/>
              <a:ea typeface="微软雅黑" pitchFamily="34" charset="-122"/>
              <a:cs typeface="Open Sans" pitchFamily="34" charset="0"/>
            </a:endParaRPr>
          </a:p>
        </p:txBody>
      </p:sp>
      <p:sp>
        <p:nvSpPr>
          <p:cNvPr id="23" name="PA_矩形 20"/>
          <p:cNvSpPr/>
          <p:nvPr>
            <p:custDataLst>
              <p:tags r:id="rId3"/>
            </p:custDataLst>
          </p:nvPr>
        </p:nvSpPr>
        <p:spPr>
          <a:xfrm>
            <a:off x="5267982" y="4016506"/>
            <a:ext cx="1505540"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300" normalizeH="0" baseline="0" noProof="0" dirty="0">
                <a:ln>
                  <a:noFill/>
                </a:ln>
                <a:solidFill>
                  <a:srgbClr val="C00000"/>
                </a:solidFill>
                <a:effectLst/>
                <a:uLnTx/>
                <a:uFillTx/>
                <a:latin typeface="迷你简剪纸"/>
                <a:ea typeface="迷你简剪纸"/>
                <a:cs typeface="+mn-cs"/>
              </a:rPr>
              <a:t>添加标题</a:t>
            </a:r>
            <a:endParaRPr kumimoji="0" lang="zh-CN" altLang="en-US" sz="1200" b="0" i="0" u="none" strike="noStrike" kern="1200" cap="none" spc="0" normalizeH="0" baseline="0" noProof="0" dirty="0">
              <a:ln>
                <a:noFill/>
              </a:ln>
              <a:solidFill>
                <a:srgbClr val="C00000"/>
              </a:solidFill>
              <a:effectLst/>
              <a:uLnTx/>
              <a:uFillTx/>
              <a:latin typeface="迷你简剪纸"/>
              <a:ea typeface="迷你简剪纸"/>
              <a:cs typeface="+mn-cs"/>
            </a:endParaRPr>
          </a:p>
        </p:txBody>
      </p:sp>
      <p:sp>
        <p:nvSpPr>
          <p:cNvPr id="24" name="PA_矩形 21"/>
          <p:cNvSpPr/>
          <p:nvPr>
            <p:custDataLst>
              <p:tags r:id="rId4"/>
            </p:custDataLst>
          </p:nvPr>
        </p:nvSpPr>
        <p:spPr>
          <a:xfrm>
            <a:off x="4437839" y="4478171"/>
            <a:ext cx="3268856" cy="1052596"/>
          </a:xfrm>
          <a:prstGeom prst="rect">
            <a:avLst/>
          </a:prstGeom>
        </p:spPr>
        <p:txBody>
          <a:bodyPr wrap="square">
            <a:spAutoFit/>
          </a:bodyPr>
          <a:lstStyle/>
          <a:p>
            <a:pPr lvl="0" algn="just" defTabSz="1088232">
              <a:lnSpc>
                <a:spcPct val="130000"/>
              </a:lnSpc>
              <a:defRPr/>
            </a:pPr>
            <a:r>
              <a:rPr lang="zh-CN" altLang="en-US" sz="1600" dirty="0">
                <a:solidFill>
                  <a:srgbClr val="C01C1F"/>
                </a:solidFill>
                <a:latin typeface="微软雅黑" panose="020B0503020204020204" pitchFamily="34" charset="-122"/>
                <a:ea typeface="微软雅黑" pitchFamily="34" charset="-122"/>
              </a:rPr>
              <a:t>这里填写您所需要的内容这里填写您所需要的内容这里填写您所需要的内容这里填写您所需要的内容</a:t>
            </a:r>
            <a:endParaRPr kumimoji="0" lang="en-US" altLang="zh-CN" sz="1600" b="0" i="0" u="none" strike="noStrike" kern="1200" cap="none" spc="0" normalizeH="0" baseline="0" noProof="0" dirty="0">
              <a:ln>
                <a:noFill/>
              </a:ln>
              <a:solidFill>
                <a:srgbClr val="C01C1F"/>
              </a:solidFill>
              <a:effectLst/>
              <a:uLnTx/>
              <a:uFillTx/>
              <a:latin typeface="微软雅黑" pitchFamily="34" charset="-122"/>
              <a:ea typeface="微软雅黑" pitchFamily="34" charset="-122"/>
              <a:cs typeface="Open Sans" pitchFamily="34" charset="0"/>
            </a:endParaRPr>
          </a:p>
        </p:txBody>
      </p:sp>
      <p:sp>
        <p:nvSpPr>
          <p:cNvPr id="25" name="PA_矩形 20"/>
          <p:cNvSpPr/>
          <p:nvPr>
            <p:custDataLst>
              <p:tags r:id="rId5"/>
            </p:custDataLst>
          </p:nvPr>
        </p:nvSpPr>
        <p:spPr>
          <a:xfrm>
            <a:off x="8905344" y="4016506"/>
            <a:ext cx="1505540"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300" normalizeH="0" baseline="0" noProof="0" dirty="0">
                <a:ln>
                  <a:noFill/>
                </a:ln>
                <a:solidFill>
                  <a:srgbClr val="C00000"/>
                </a:solidFill>
                <a:effectLst/>
                <a:uLnTx/>
                <a:uFillTx/>
                <a:latin typeface="迷你简剪纸"/>
                <a:ea typeface="迷你简剪纸"/>
                <a:cs typeface="+mn-cs"/>
              </a:rPr>
              <a:t>添加标题</a:t>
            </a:r>
            <a:endParaRPr kumimoji="0" lang="zh-CN" altLang="en-US" sz="1200" b="0" i="0" u="none" strike="noStrike" kern="1200" cap="none" spc="0" normalizeH="0" baseline="0" noProof="0" dirty="0">
              <a:ln>
                <a:noFill/>
              </a:ln>
              <a:solidFill>
                <a:srgbClr val="C00000"/>
              </a:solidFill>
              <a:effectLst/>
              <a:uLnTx/>
              <a:uFillTx/>
              <a:latin typeface="迷你简剪纸"/>
              <a:ea typeface="迷你简剪纸"/>
              <a:cs typeface="+mn-cs"/>
            </a:endParaRPr>
          </a:p>
        </p:txBody>
      </p:sp>
      <p:sp>
        <p:nvSpPr>
          <p:cNvPr id="26" name="PA_矩形 21"/>
          <p:cNvSpPr/>
          <p:nvPr>
            <p:custDataLst>
              <p:tags r:id="rId6"/>
            </p:custDataLst>
          </p:nvPr>
        </p:nvSpPr>
        <p:spPr>
          <a:xfrm>
            <a:off x="8075201" y="4478171"/>
            <a:ext cx="3268856" cy="1052596"/>
          </a:xfrm>
          <a:prstGeom prst="rect">
            <a:avLst/>
          </a:prstGeom>
        </p:spPr>
        <p:txBody>
          <a:bodyPr wrap="square">
            <a:spAutoFit/>
          </a:bodyPr>
          <a:lstStyle/>
          <a:p>
            <a:pPr lvl="0" algn="just" defTabSz="1088232">
              <a:lnSpc>
                <a:spcPct val="130000"/>
              </a:lnSpc>
              <a:defRPr/>
            </a:pPr>
            <a:r>
              <a:rPr lang="zh-CN" altLang="en-US" sz="1600" dirty="0">
                <a:solidFill>
                  <a:srgbClr val="C01C1F"/>
                </a:solidFill>
                <a:latin typeface="微软雅黑" panose="020B0503020204020204" pitchFamily="34" charset="-122"/>
                <a:ea typeface="微软雅黑" pitchFamily="34" charset="-122"/>
              </a:rPr>
              <a:t>这里填写您所需要的内容这里填写您所需要的内容这里填写您所需要的内容这里填写您所需要的内容</a:t>
            </a:r>
            <a:endParaRPr kumimoji="0" lang="en-US" altLang="zh-CN" sz="1600" b="0" i="0" u="none" strike="noStrike" kern="1200" cap="none" spc="0" normalizeH="0" baseline="0" noProof="0" dirty="0">
              <a:ln>
                <a:noFill/>
              </a:ln>
              <a:solidFill>
                <a:srgbClr val="C01C1F"/>
              </a:solidFill>
              <a:effectLst/>
              <a:uLnTx/>
              <a:uFillTx/>
              <a:latin typeface="微软雅黑" pitchFamily="34" charset="-122"/>
              <a:ea typeface="微软雅黑" pitchFamily="34" charset="-122"/>
              <a:cs typeface="Open Sans" pitchFamily="34" charset="0"/>
            </a:endParaRPr>
          </a:p>
        </p:txBody>
      </p:sp>
      <p:pic>
        <p:nvPicPr>
          <p:cNvPr id="8" name="图片占位符 7"/>
          <p:cNvPicPr>
            <a:picLocks noGrp="1" noChangeAspect="1"/>
          </p:cNvPicPr>
          <p:nvPr>
            <p:ph type="pic" sz="quarter" idx="10"/>
          </p:nvPr>
        </p:nvPicPr>
        <p:blipFill>
          <a:blip r:embed="rId9">
            <a:extLst>
              <a:ext uri="{28A0092B-C50C-407E-A947-70E740481C1C}">
                <a14:useLocalDpi xmlns:a14="http://schemas.microsoft.com/office/drawing/2010/main" val="0"/>
              </a:ext>
            </a:extLst>
          </a:blip>
          <a:srcRect t="45" b="45"/>
          <a:stretch>
            <a:fillRect/>
          </a:stretch>
        </p:blipFill>
        <p:spPr/>
      </p:pic>
      <p:pic>
        <p:nvPicPr>
          <p:cNvPr id="12" name="图片占位符 11"/>
          <p:cNvPicPr>
            <a:picLocks noGrp="1" noChangeAspect="1"/>
          </p:cNvPicPr>
          <p:nvPr>
            <p:ph type="pic" sz="quarter" idx="12"/>
          </p:nvPr>
        </p:nvPicPr>
        <p:blipFill>
          <a:blip r:embed="rId10">
            <a:extLst>
              <a:ext uri="{28A0092B-C50C-407E-A947-70E740481C1C}">
                <a14:useLocalDpi xmlns:a14="http://schemas.microsoft.com/office/drawing/2010/main" val="0"/>
              </a:ext>
            </a:extLst>
          </a:blip>
          <a:srcRect t="17" b="17"/>
          <a:stretch>
            <a:fillRect/>
          </a:stretch>
        </p:blipFill>
        <p:spPr/>
      </p:pic>
      <p:pic>
        <p:nvPicPr>
          <p:cNvPr id="11" name="图片占位符 10"/>
          <p:cNvPicPr>
            <a:picLocks noGrp="1" noChangeAspect="1"/>
          </p:cNvPicPr>
          <p:nvPr>
            <p:ph type="pic" sz="quarter" idx="11"/>
          </p:nvPr>
        </p:nvPicPr>
        <p:blipFill>
          <a:blip r:embed="rId11">
            <a:extLst>
              <a:ext uri="{28A0092B-C50C-407E-A947-70E740481C1C}">
                <a14:useLocalDpi xmlns:a14="http://schemas.microsoft.com/office/drawing/2010/main" val="0"/>
              </a:ext>
            </a:extLst>
          </a:blip>
          <a:srcRect t="17" b="17"/>
          <a:stretch>
            <a:fillRect/>
          </a:stretch>
        </p:blipFill>
        <p:spPr/>
      </p:pic>
      <p:grpSp>
        <p:nvGrpSpPr>
          <p:cNvPr id="36" name="组合 35"/>
          <p:cNvGrpSpPr/>
          <p:nvPr/>
        </p:nvGrpSpPr>
        <p:grpSpPr>
          <a:xfrm>
            <a:off x="565967" y="1523780"/>
            <a:ext cx="3464294" cy="2251459"/>
            <a:chOff x="401254" y="1256059"/>
            <a:chExt cx="4036584" cy="2623393"/>
          </a:xfrm>
        </p:grpSpPr>
        <p:grpSp>
          <p:nvGrpSpPr>
            <p:cNvPr id="30" name="组合 29"/>
            <p:cNvGrpSpPr/>
            <p:nvPr/>
          </p:nvGrpSpPr>
          <p:grpSpPr>
            <a:xfrm flipH="1">
              <a:off x="401254" y="1256059"/>
              <a:ext cx="743865" cy="2623393"/>
              <a:chOff x="6570867" y="2054491"/>
              <a:chExt cx="743865" cy="2623393"/>
            </a:xfrm>
          </p:grpSpPr>
          <p:sp>
            <p:nvSpPr>
              <p:cNvPr id="31" name="Freeform 267"/>
              <p:cNvSpPr>
                <a:spLocks noEditPoints="1"/>
              </p:cNvSpPr>
              <p:nvPr/>
            </p:nvSpPr>
            <p:spPr bwMode="auto">
              <a:xfrm rot="2700000">
                <a:off x="6570866" y="2194776"/>
                <a:ext cx="743865" cy="463295"/>
              </a:xfrm>
              <a:custGeom>
                <a:avLst/>
                <a:gdLst>
                  <a:gd name="T0" fmla="*/ 133 w 267"/>
                  <a:gd name="T1" fmla="*/ 133 h 166"/>
                  <a:gd name="T2" fmla="*/ 119 w 267"/>
                  <a:gd name="T3" fmla="*/ 120 h 166"/>
                  <a:gd name="T4" fmla="*/ 121 w 267"/>
                  <a:gd name="T5" fmla="*/ 80 h 166"/>
                  <a:gd name="T6" fmla="*/ 133 w 267"/>
                  <a:gd name="T7" fmla="*/ 56 h 166"/>
                  <a:gd name="T8" fmla="*/ 146 w 267"/>
                  <a:gd name="T9" fmla="*/ 80 h 166"/>
                  <a:gd name="T10" fmla="*/ 148 w 267"/>
                  <a:gd name="T11" fmla="*/ 120 h 166"/>
                  <a:gd name="T12" fmla="*/ 133 w 267"/>
                  <a:gd name="T13" fmla="*/ 133 h 166"/>
                  <a:gd name="T14" fmla="*/ 111 w 267"/>
                  <a:gd name="T15" fmla="*/ 71 h 166"/>
                  <a:gd name="T16" fmla="*/ 86 w 267"/>
                  <a:gd name="T17" fmla="*/ 79 h 166"/>
                  <a:gd name="T18" fmla="*/ 93 w 267"/>
                  <a:gd name="T19" fmla="*/ 83 h 166"/>
                  <a:gd name="T20" fmla="*/ 105 w 267"/>
                  <a:gd name="T21" fmla="*/ 82 h 166"/>
                  <a:gd name="T22" fmla="*/ 80 w 267"/>
                  <a:gd name="T23" fmla="*/ 92 h 166"/>
                  <a:gd name="T24" fmla="*/ 103 w 267"/>
                  <a:gd name="T25" fmla="*/ 52 h 166"/>
                  <a:gd name="T26" fmla="*/ 109 w 267"/>
                  <a:gd name="T27" fmla="*/ 35 h 166"/>
                  <a:gd name="T28" fmla="*/ 133 w 267"/>
                  <a:gd name="T29" fmla="*/ 14 h 166"/>
                  <a:gd name="T30" fmla="*/ 158 w 267"/>
                  <a:gd name="T31" fmla="*/ 35 h 166"/>
                  <a:gd name="T32" fmla="*/ 164 w 267"/>
                  <a:gd name="T33" fmla="*/ 52 h 166"/>
                  <a:gd name="T34" fmla="*/ 187 w 267"/>
                  <a:gd name="T35" fmla="*/ 92 h 166"/>
                  <a:gd name="T36" fmla="*/ 162 w 267"/>
                  <a:gd name="T37" fmla="*/ 82 h 166"/>
                  <a:gd name="T38" fmla="*/ 174 w 267"/>
                  <a:gd name="T39" fmla="*/ 83 h 166"/>
                  <a:gd name="T40" fmla="*/ 181 w 267"/>
                  <a:gd name="T41" fmla="*/ 79 h 166"/>
                  <a:gd name="T42" fmla="*/ 156 w 267"/>
                  <a:gd name="T43" fmla="*/ 71 h 166"/>
                  <a:gd name="T44" fmla="*/ 133 w 267"/>
                  <a:gd name="T45" fmla="*/ 45 h 166"/>
                  <a:gd name="T46" fmla="*/ 111 w 267"/>
                  <a:gd name="T47" fmla="*/ 71 h 166"/>
                  <a:gd name="T48" fmla="*/ 235 w 267"/>
                  <a:gd name="T49" fmla="*/ 130 h 166"/>
                  <a:gd name="T50" fmla="*/ 222 w 267"/>
                  <a:gd name="T51" fmla="*/ 97 h 166"/>
                  <a:gd name="T52" fmla="*/ 193 w 267"/>
                  <a:gd name="T53" fmla="*/ 120 h 166"/>
                  <a:gd name="T54" fmla="*/ 207 w 267"/>
                  <a:gd name="T55" fmla="*/ 121 h 166"/>
                  <a:gd name="T56" fmla="*/ 215 w 267"/>
                  <a:gd name="T57" fmla="*/ 104 h 166"/>
                  <a:gd name="T58" fmla="*/ 207 w 267"/>
                  <a:gd name="T59" fmla="*/ 141 h 166"/>
                  <a:gd name="T60" fmla="*/ 176 w 267"/>
                  <a:gd name="T61" fmla="*/ 123 h 166"/>
                  <a:gd name="T62" fmla="*/ 155 w 267"/>
                  <a:gd name="T63" fmla="*/ 111 h 166"/>
                  <a:gd name="T64" fmla="*/ 153 w 267"/>
                  <a:gd name="T65" fmla="*/ 90 h 166"/>
                  <a:gd name="T66" fmla="*/ 204 w 267"/>
                  <a:gd name="T67" fmla="*/ 78 h 166"/>
                  <a:gd name="T68" fmla="*/ 171 w 267"/>
                  <a:gd name="T69" fmla="*/ 47 h 166"/>
                  <a:gd name="T70" fmla="*/ 161 w 267"/>
                  <a:gd name="T71" fmla="*/ 25 h 166"/>
                  <a:gd name="T72" fmla="*/ 133 w 267"/>
                  <a:gd name="T73" fmla="*/ 0 h 166"/>
                  <a:gd name="T74" fmla="*/ 105 w 267"/>
                  <a:gd name="T75" fmla="*/ 25 h 166"/>
                  <a:gd name="T76" fmla="*/ 96 w 267"/>
                  <a:gd name="T77" fmla="*/ 46 h 166"/>
                  <a:gd name="T78" fmla="*/ 63 w 267"/>
                  <a:gd name="T79" fmla="*/ 78 h 166"/>
                  <a:gd name="T80" fmla="*/ 114 w 267"/>
                  <a:gd name="T81" fmla="*/ 90 h 166"/>
                  <a:gd name="T82" fmla="*/ 112 w 267"/>
                  <a:gd name="T83" fmla="*/ 111 h 166"/>
                  <a:gd name="T84" fmla="*/ 90 w 267"/>
                  <a:gd name="T85" fmla="*/ 123 h 166"/>
                  <a:gd name="T86" fmla="*/ 60 w 267"/>
                  <a:gd name="T87" fmla="*/ 141 h 166"/>
                  <a:gd name="T88" fmla="*/ 52 w 267"/>
                  <a:gd name="T89" fmla="*/ 104 h 166"/>
                  <a:gd name="T90" fmla="*/ 60 w 267"/>
                  <a:gd name="T91" fmla="*/ 121 h 166"/>
                  <a:gd name="T92" fmla="*/ 74 w 267"/>
                  <a:gd name="T93" fmla="*/ 120 h 166"/>
                  <a:gd name="T94" fmla="*/ 45 w 267"/>
                  <a:gd name="T95" fmla="*/ 97 h 166"/>
                  <a:gd name="T96" fmla="*/ 32 w 267"/>
                  <a:gd name="T97" fmla="*/ 130 h 166"/>
                  <a:gd name="T98" fmla="*/ 0 w 267"/>
                  <a:gd name="T99" fmla="*/ 152 h 166"/>
                  <a:gd name="T100" fmla="*/ 14 w 267"/>
                  <a:gd name="T101" fmla="*/ 149 h 166"/>
                  <a:gd name="T102" fmla="*/ 40 w 267"/>
                  <a:gd name="T103" fmla="*/ 142 h 166"/>
                  <a:gd name="T104" fmla="*/ 98 w 267"/>
                  <a:gd name="T105" fmla="*/ 131 h 166"/>
                  <a:gd name="T106" fmla="*/ 112 w 267"/>
                  <a:gd name="T107" fmla="*/ 128 h 166"/>
                  <a:gd name="T108" fmla="*/ 133 w 267"/>
                  <a:gd name="T109" fmla="*/ 150 h 166"/>
                  <a:gd name="T110" fmla="*/ 155 w 267"/>
                  <a:gd name="T111" fmla="*/ 128 h 166"/>
                  <a:gd name="T112" fmla="*/ 169 w 267"/>
                  <a:gd name="T113" fmla="*/ 131 h 166"/>
                  <a:gd name="T114" fmla="*/ 227 w 267"/>
                  <a:gd name="T115" fmla="*/ 142 h 166"/>
                  <a:gd name="T116" fmla="*/ 253 w 267"/>
                  <a:gd name="T117" fmla="*/ 149 h 166"/>
                  <a:gd name="T118" fmla="*/ 267 w 267"/>
                  <a:gd name="T119" fmla="*/ 152 h 166"/>
                  <a:gd name="T120" fmla="*/ 235 w 267"/>
                  <a:gd name="T121" fmla="*/ 13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67" h="166">
                    <a:moveTo>
                      <a:pt x="133" y="133"/>
                    </a:moveTo>
                    <a:cubicBezTo>
                      <a:pt x="119" y="120"/>
                      <a:pt x="119" y="120"/>
                      <a:pt x="119" y="120"/>
                    </a:cubicBezTo>
                    <a:cubicBezTo>
                      <a:pt x="119" y="120"/>
                      <a:pt x="137" y="100"/>
                      <a:pt x="121" y="80"/>
                    </a:cubicBezTo>
                    <a:cubicBezTo>
                      <a:pt x="121" y="80"/>
                      <a:pt x="116" y="73"/>
                      <a:pt x="133" y="56"/>
                    </a:cubicBezTo>
                    <a:cubicBezTo>
                      <a:pt x="151" y="73"/>
                      <a:pt x="146" y="80"/>
                      <a:pt x="146" y="80"/>
                    </a:cubicBezTo>
                    <a:cubicBezTo>
                      <a:pt x="129" y="100"/>
                      <a:pt x="148" y="120"/>
                      <a:pt x="148" y="120"/>
                    </a:cubicBezTo>
                    <a:cubicBezTo>
                      <a:pt x="133" y="133"/>
                      <a:pt x="133" y="133"/>
                      <a:pt x="133" y="133"/>
                    </a:cubicBezTo>
                    <a:close/>
                    <a:moveTo>
                      <a:pt x="111" y="71"/>
                    </a:moveTo>
                    <a:cubicBezTo>
                      <a:pt x="111" y="71"/>
                      <a:pt x="96" y="59"/>
                      <a:pt x="86" y="79"/>
                    </a:cubicBezTo>
                    <a:cubicBezTo>
                      <a:pt x="86" y="79"/>
                      <a:pt x="89" y="87"/>
                      <a:pt x="93" y="83"/>
                    </a:cubicBezTo>
                    <a:cubicBezTo>
                      <a:pt x="96" y="80"/>
                      <a:pt x="100" y="76"/>
                      <a:pt x="105" y="82"/>
                    </a:cubicBezTo>
                    <a:cubicBezTo>
                      <a:pt x="109" y="88"/>
                      <a:pt x="92" y="103"/>
                      <a:pt x="80" y="92"/>
                    </a:cubicBezTo>
                    <a:cubicBezTo>
                      <a:pt x="69" y="81"/>
                      <a:pt x="72" y="56"/>
                      <a:pt x="103" y="52"/>
                    </a:cubicBezTo>
                    <a:cubicBezTo>
                      <a:pt x="103" y="52"/>
                      <a:pt x="101" y="41"/>
                      <a:pt x="109" y="35"/>
                    </a:cubicBezTo>
                    <a:cubicBezTo>
                      <a:pt x="116" y="28"/>
                      <a:pt x="132" y="15"/>
                      <a:pt x="133" y="14"/>
                    </a:cubicBezTo>
                    <a:cubicBezTo>
                      <a:pt x="135" y="15"/>
                      <a:pt x="151" y="29"/>
                      <a:pt x="158" y="35"/>
                    </a:cubicBezTo>
                    <a:cubicBezTo>
                      <a:pt x="166" y="41"/>
                      <a:pt x="164" y="52"/>
                      <a:pt x="164" y="52"/>
                    </a:cubicBezTo>
                    <a:cubicBezTo>
                      <a:pt x="194" y="56"/>
                      <a:pt x="198" y="81"/>
                      <a:pt x="187" y="92"/>
                    </a:cubicBezTo>
                    <a:cubicBezTo>
                      <a:pt x="175" y="103"/>
                      <a:pt x="158" y="88"/>
                      <a:pt x="162" y="82"/>
                    </a:cubicBezTo>
                    <a:cubicBezTo>
                      <a:pt x="167" y="76"/>
                      <a:pt x="171" y="80"/>
                      <a:pt x="174" y="83"/>
                    </a:cubicBezTo>
                    <a:cubicBezTo>
                      <a:pt x="178" y="87"/>
                      <a:pt x="181" y="79"/>
                      <a:pt x="181" y="79"/>
                    </a:cubicBezTo>
                    <a:cubicBezTo>
                      <a:pt x="171" y="59"/>
                      <a:pt x="156" y="71"/>
                      <a:pt x="156" y="71"/>
                    </a:cubicBezTo>
                    <a:cubicBezTo>
                      <a:pt x="152" y="52"/>
                      <a:pt x="135" y="46"/>
                      <a:pt x="133" y="45"/>
                    </a:cubicBezTo>
                    <a:cubicBezTo>
                      <a:pt x="133" y="45"/>
                      <a:pt x="116" y="51"/>
                      <a:pt x="111" y="71"/>
                    </a:cubicBezTo>
                    <a:close/>
                    <a:moveTo>
                      <a:pt x="235" y="130"/>
                    </a:moveTo>
                    <a:cubicBezTo>
                      <a:pt x="235" y="130"/>
                      <a:pt x="242" y="111"/>
                      <a:pt x="222" y="97"/>
                    </a:cubicBezTo>
                    <a:cubicBezTo>
                      <a:pt x="199" y="86"/>
                      <a:pt x="185" y="110"/>
                      <a:pt x="193" y="120"/>
                    </a:cubicBezTo>
                    <a:cubicBezTo>
                      <a:pt x="201" y="130"/>
                      <a:pt x="207" y="121"/>
                      <a:pt x="207" y="121"/>
                    </a:cubicBezTo>
                    <a:cubicBezTo>
                      <a:pt x="197" y="113"/>
                      <a:pt x="201" y="99"/>
                      <a:pt x="215" y="104"/>
                    </a:cubicBezTo>
                    <a:cubicBezTo>
                      <a:pt x="230" y="113"/>
                      <a:pt x="230" y="138"/>
                      <a:pt x="207" y="141"/>
                    </a:cubicBezTo>
                    <a:cubicBezTo>
                      <a:pt x="183" y="145"/>
                      <a:pt x="176" y="123"/>
                      <a:pt x="176" y="123"/>
                    </a:cubicBezTo>
                    <a:cubicBezTo>
                      <a:pt x="176" y="123"/>
                      <a:pt x="165" y="122"/>
                      <a:pt x="155" y="111"/>
                    </a:cubicBezTo>
                    <a:cubicBezTo>
                      <a:pt x="144" y="98"/>
                      <a:pt x="153" y="90"/>
                      <a:pt x="153" y="90"/>
                    </a:cubicBezTo>
                    <a:cubicBezTo>
                      <a:pt x="168" y="115"/>
                      <a:pt x="200" y="107"/>
                      <a:pt x="204" y="78"/>
                    </a:cubicBezTo>
                    <a:cubicBezTo>
                      <a:pt x="201" y="47"/>
                      <a:pt x="171" y="47"/>
                      <a:pt x="171" y="47"/>
                    </a:cubicBezTo>
                    <a:cubicBezTo>
                      <a:pt x="171" y="47"/>
                      <a:pt x="174" y="35"/>
                      <a:pt x="161" y="25"/>
                    </a:cubicBezTo>
                    <a:cubicBezTo>
                      <a:pt x="147" y="13"/>
                      <a:pt x="137" y="3"/>
                      <a:pt x="133" y="0"/>
                    </a:cubicBezTo>
                    <a:cubicBezTo>
                      <a:pt x="133" y="0"/>
                      <a:pt x="120" y="13"/>
                      <a:pt x="105" y="25"/>
                    </a:cubicBezTo>
                    <a:cubicBezTo>
                      <a:pt x="93" y="35"/>
                      <a:pt x="96" y="46"/>
                      <a:pt x="96" y="46"/>
                    </a:cubicBezTo>
                    <a:cubicBezTo>
                      <a:pt x="96" y="46"/>
                      <a:pt x="65" y="47"/>
                      <a:pt x="63" y="78"/>
                    </a:cubicBezTo>
                    <a:cubicBezTo>
                      <a:pt x="66" y="107"/>
                      <a:pt x="99" y="115"/>
                      <a:pt x="114" y="90"/>
                    </a:cubicBezTo>
                    <a:cubicBezTo>
                      <a:pt x="114" y="90"/>
                      <a:pt x="123" y="98"/>
                      <a:pt x="112" y="111"/>
                    </a:cubicBezTo>
                    <a:cubicBezTo>
                      <a:pt x="102" y="122"/>
                      <a:pt x="90" y="123"/>
                      <a:pt x="90" y="123"/>
                    </a:cubicBezTo>
                    <a:cubicBezTo>
                      <a:pt x="90" y="123"/>
                      <a:pt x="83" y="145"/>
                      <a:pt x="60" y="141"/>
                    </a:cubicBezTo>
                    <a:cubicBezTo>
                      <a:pt x="36" y="138"/>
                      <a:pt x="36" y="113"/>
                      <a:pt x="52" y="104"/>
                    </a:cubicBezTo>
                    <a:cubicBezTo>
                      <a:pt x="66" y="99"/>
                      <a:pt x="70" y="113"/>
                      <a:pt x="60" y="121"/>
                    </a:cubicBezTo>
                    <a:cubicBezTo>
                      <a:pt x="60" y="121"/>
                      <a:pt x="66" y="130"/>
                      <a:pt x="74" y="120"/>
                    </a:cubicBezTo>
                    <a:cubicBezTo>
                      <a:pt x="82" y="110"/>
                      <a:pt x="68" y="86"/>
                      <a:pt x="45" y="97"/>
                    </a:cubicBezTo>
                    <a:cubicBezTo>
                      <a:pt x="24" y="111"/>
                      <a:pt x="32" y="130"/>
                      <a:pt x="32" y="130"/>
                    </a:cubicBezTo>
                    <a:cubicBezTo>
                      <a:pt x="32" y="130"/>
                      <a:pt x="9" y="131"/>
                      <a:pt x="0" y="152"/>
                    </a:cubicBezTo>
                    <a:cubicBezTo>
                      <a:pt x="0" y="152"/>
                      <a:pt x="2" y="161"/>
                      <a:pt x="14" y="149"/>
                    </a:cubicBezTo>
                    <a:cubicBezTo>
                      <a:pt x="27" y="138"/>
                      <a:pt x="35" y="138"/>
                      <a:pt x="40" y="142"/>
                    </a:cubicBezTo>
                    <a:cubicBezTo>
                      <a:pt x="45" y="147"/>
                      <a:pt x="74" y="166"/>
                      <a:pt x="98" y="131"/>
                    </a:cubicBezTo>
                    <a:cubicBezTo>
                      <a:pt x="98" y="131"/>
                      <a:pt x="108" y="123"/>
                      <a:pt x="112" y="128"/>
                    </a:cubicBezTo>
                    <a:cubicBezTo>
                      <a:pt x="116" y="133"/>
                      <a:pt x="131" y="148"/>
                      <a:pt x="133" y="150"/>
                    </a:cubicBezTo>
                    <a:cubicBezTo>
                      <a:pt x="133" y="150"/>
                      <a:pt x="151" y="133"/>
                      <a:pt x="155" y="128"/>
                    </a:cubicBezTo>
                    <a:cubicBezTo>
                      <a:pt x="159" y="123"/>
                      <a:pt x="169" y="131"/>
                      <a:pt x="169" y="131"/>
                    </a:cubicBezTo>
                    <a:cubicBezTo>
                      <a:pt x="193" y="166"/>
                      <a:pt x="222" y="147"/>
                      <a:pt x="227" y="142"/>
                    </a:cubicBezTo>
                    <a:cubicBezTo>
                      <a:pt x="231" y="138"/>
                      <a:pt x="240" y="138"/>
                      <a:pt x="253" y="149"/>
                    </a:cubicBezTo>
                    <a:cubicBezTo>
                      <a:pt x="265" y="161"/>
                      <a:pt x="267" y="152"/>
                      <a:pt x="267" y="152"/>
                    </a:cubicBezTo>
                    <a:cubicBezTo>
                      <a:pt x="258" y="131"/>
                      <a:pt x="235" y="130"/>
                      <a:pt x="235" y="130"/>
                    </a:cubicBezTo>
                    <a:close/>
                  </a:path>
                </a:pathLst>
              </a:custGeom>
              <a:solidFill>
                <a:srgbClr val="C7000B"/>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C00000"/>
                  </a:solidFill>
                  <a:effectLst/>
                  <a:uLnTx/>
                  <a:uFillTx/>
                  <a:latin typeface="Calibri"/>
                  <a:ea typeface="微软雅黑"/>
                  <a:cs typeface="+mn-cs"/>
                </a:endParaRPr>
              </a:p>
            </p:txBody>
          </p:sp>
          <p:sp>
            <p:nvSpPr>
              <p:cNvPr id="32" name="Freeform 267"/>
              <p:cNvSpPr>
                <a:spLocks noEditPoints="1"/>
              </p:cNvSpPr>
              <p:nvPr/>
            </p:nvSpPr>
            <p:spPr bwMode="auto">
              <a:xfrm rot="18900000" flipV="1">
                <a:off x="6570867" y="4214589"/>
                <a:ext cx="743865" cy="463295"/>
              </a:xfrm>
              <a:custGeom>
                <a:avLst/>
                <a:gdLst>
                  <a:gd name="T0" fmla="*/ 133 w 267"/>
                  <a:gd name="T1" fmla="*/ 133 h 166"/>
                  <a:gd name="T2" fmla="*/ 119 w 267"/>
                  <a:gd name="T3" fmla="*/ 120 h 166"/>
                  <a:gd name="T4" fmla="*/ 121 w 267"/>
                  <a:gd name="T5" fmla="*/ 80 h 166"/>
                  <a:gd name="T6" fmla="*/ 133 w 267"/>
                  <a:gd name="T7" fmla="*/ 56 h 166"/>
                  <a:gd name="T8" fmla="*/ 146 w 267"/>
                  <a:gd name="T9" fmla="*/ 80 h 166"/>
                  <a:gd name="T10" fmla="*/ 148 w 267"/>
                  <a:gd name="T11" fmla="*/ 120 h 166"/>
                  <a:gd name="T12" fmla="*/ 133 w 267"/>
                  <a:gd name="T13" fmla="*/ 133 h 166"/>
                  <a:gd name="T14" fmla="*/ 111 w 267"/>
                  <a:gd name="T15" fmla="*/ 71 h 166"/>
                  <a:gd name="T16" fmla="*/ 86 w 267"/>
                  <a:gd name="T17" fmla="*/ 79 h 166"/>
                  <a:gd name="T18" fmla="*/ 93 w 267"/>
                  <a:gd name="T19" fmla="*/ 83 h 166"/>
                  <a:gd name="T20" fmla="*/ 105 w 267"/>
                  <a:gd name="T21" fmla="*/ 82 h 166"/>
                  <a:gd name="T22" fmla="*/ 80 w 267"/>
                  <a:gd name="T23" fmla="*/ 92 h 166"/>
                  <a:gd name="T24" fmla="*/ 103 w 267"/>
                  <a:gd name="T25" fmla="*/ 52 h 166"/>
                  <a:gd name="T26" fmla="*/ 109 w 267"/>
                  <a:gd name="T27" fmla="*/ 35 h 166"/>
                  <a:gd name="T28" fmla="*/ 133 w 267"/>
                  <a:gd name="T29" fmla="*/ 14 h 166"/>
                  <a:gd name="T30" fmla="*/ 158 w 267"/>
                  <a:gd name="T31" fmla="*/ 35 h 166"/>
                  <a:gd name="T32" fmla="*/ 164 w 267"/>
                  <a:gd name="T33" fmla="*/ 52 h 166"/>
                  <a:gd name="T34" fmla="*/ 187 w 267"/>
                  <a:gd name="T35" fmla="*/ 92 h 166"/>
                  <a:gd name="T36" fmla="*/ 162 w 267"/>
                  <a:gd name="T37" fmla="*/ 82 h 166"/>
                  <a:gd name="T38" fmla="*/ 174 w 267"/>
                  <a:gd name="T39" fmla="*/ 83 h 166"/>
                  <a:gd name="T40" fmla="*/ 181 w 267"/>
                  <a:gd name="T41" fmla="*/ 79 h 166"/>
                  <a:gd name="T42" fmla="*/ 156 w 267"/>
                  <a:gd name="T43" fmla="*/ 71 h 166"/>
                  <a:gd name="T44" fmla="*/ 133 w 267"/>
                  <a:gd name="T45" fmla="*/ 45 h 166"/>
                  <a:gd name="T46" fmla="*/ 111 w 267"/>
                  <a:gd name="T47" fmla="*/ 71 h 166"/>
                  <a:gd name="T48" fmla="*/ 235 w 267"/>
                  <a:gd name="T49" fmla="*/ 130 h 166"/>
                  <a:gd name="T50" fmla="*/ 222 w 267"/>
                  <a:gd name="T51" fmla="*/ 97 h 166"/>
                  <a:gd name="T52" fmla="*/ 193 w 267"/>
                  <a:gd name="T53" fmla="*/ 120 h 166"/>
                  <a:gd name="T54" fmla="*/ 207 w 267"/>
                  <a:gd name="T55" fmla="*/ 121 h 166"/>
                  <a:gd name="T56" fmla="*/ 215 w 267"/>
                  <a:gd name="T57" fmla="*/ 104 h 166"/>
                  <a:gd name="T58" fmla="*/ 207 w 267"/>
                  <a:gd name="T59" fmla="*/ 141 h 166"/>
                  <a:gd name="T60" fmla="*/ 176 w 267"/>
                  <a:gd name="T61" fmla="*/ 123 h 166"/>
                  <a:gd name="T62" fmla="*/ 155 w 267"/>
                  <a:gd name="T63" fmla="*/ 111 h 166"/>
                  <a:gd name="T64" fmla="*/ 153 w 267"/>
                  <a:gd name="T65" fmla="*/ 90 h 166"/>
                  <a:gd name="T66" fmla="*/ 204 w 267"/>
                  <a:gd name="T67" fmla="*/ 78 h 166"/>
                  <a:gd name="T68" fmla="*/ 171 w 267"/>
                  <a:gd name="T69" fmla="*/ 47 h 166"/>
                  <a:gd name="T70" fmla="*/ 161 w 267"/>
                  <a:gd name="T71" fmla="*/ 25 h 166"/>
                  <a:gd name="T72" fmla="*/ 133 w 267"/>
                  <a:gd name="T73" fmla="*/ 0 h 166"/>
                  <a:gd name="T74" fmla="*/ 105 w 267"/>
                  <a:gd name="T75" fmla="*/ 25 h 166"/>
                  <a:gd name="T76" fmla="*/ 96 w 267"/>
                  <a:gd name="T77" fmla="*/ 46 h 166"/>
                  <a:gd name="T78" fmla="*/ 63 w 267"/>
                  <a:gd name="T79" fmla="*/ 78 h 166"/>
                  <a:gd name="T80" fmla="*/ 114 w 267"/>
                  <a:gd name="T81" fmla="*/ 90 h 166"/>
                  <a:gd name="T82" fmla="*/ 112 w 267"/>
                  <a:gd name="T83" fmla="*/ 111 h 166"/>
                  <a:gd name="T84" fmla="*/ 90 w 267"/>
                  <a:gd name="T85" fmla="*/ 123 h 166"/>
                  <a:gd name="T86" fmla="*/ 60 w 267"/>
                  <a:gd name="T87" fmla="*/ 141 h 166"/>
                  <a:gd name="T88" fmla="*/ 52 w 267"/>
                  <a:gd name="T89" fmla="*/ 104 h 166"/>
                  <a:gd name="T90" fmla="*/ 60 w 267"/>
                  <a:gd name="T91" fmla="*/ 121 h 166"/>
                  <a:gd name="T92" fmla="*/ 74 w 267"/>
                  <a:gd name="T93" fmla="*/ 120 h 166"/>
                  <a:gd name="T94" fmla="*/ 45 w 267"/>
                  <a:gd name="T95" fmla="*/ 97 h 166"/>
                  <a:gd name="T96" fmla="*/ 32 w 267"/>
                  <a:gd name="T97" fmla="*/ 130 h 166"/>
                  <a:gd name="T98" fmla="*/ 0 w 267"/>
                  <a:gd name="T99" fmla="*/ 152 h 166"/>
                  <a:gd name="T100" fmla="*/ 14 w 267"/>
                  <a:gd name="T101" fmla="*/ 149 h 166"/>
                  <a:gd name="T102" fmla="*/ 40 w 267"/>
                  <a:gd name="T103" fmla="*/ 142 h 166"/>
                  <a:gd name="T104" fmla="*/ 98 w 267"/>
                  <a:gd name="T105" fmla="*/ 131 h 166"/>
                  <a:gd name="T106" fmla="*/ 112 w 267"/>
                  <a:gd name="T107" fmla="*/ 128 h 166"/>
                  <a:gd name="T108" fmla="*/ 133 w 267"/>
                  <a:gd name="T109" fmla="*/ 150 h 166"/>
                  <a:gd name="T110" fmla="*/ 155 w 267"/>
                  <a:gd name="T111" fmla="*/ 128 h 166"/>
                  <a:gd name="T112" fmla="*/ 169 w 267"/>
                  <a:gd name="T113" fmla="*/ 131 h 166"/>
                  <a:gd name="T114" fmla="*/ 227 w 267"/>
                  <a:gd name="T115" fmla="*/ 142 h 166"/>
                  <a:gd name="T116" fmla="*/ 253 w 267"/>
                  <a:gd name="T117" fmla="*/ 149 h 166"/>
                  <a:gd name="T118" fmla="*/ 267 w 267"/>
                  <a:gd name="T119" fmla="*/ 152 h 166"/>
                  <a:gd name="T120" fmla="*/ 235 w 267"/>
                  <a:gd name="T121" fmla="*/ 13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67" h="166">
                    <a:moveTo>
                      <a:pt x="133" y="133"/>
                    </a:moveTo>
                    <a:cubicBezTo>
                      <a:pt x="119" y="120"/>
                      <a:pt x="119" y="120"/>
                      <a:pt x="119" y="120"/>
                    </a:cubicBezTo>
                    <a:cubicBezTo>
                      <a:pt x="119" y="120"/>
                      <a:pt x="137" y="100"/>
                      <a:pt x="121" y="80"/>
                    </a:cubicBezTo>
                    <a:cubicBezTo>
                      <a:pt x="121" y="80"/>
                      <a:pt x="116" y="73"/>
                      <a:pt x="133" y="56"/>
                    </a:cubicBezTo>
                    <a:cubicBezTo>
                      <a:pt x="151" y="73"/>
                      <a:pt x="146" y="80"/>
                      <a:pt x="146" y="80"/>
                    </a:cubicBezTo>
                    <a:cubicBezTo>
                      <a:pt x="129" y="100"/>
                      <a:pt x="148" y="120"/>
                      <a:pt x="148" y="120"/>
                    </a:cubicBezTo>
                    <a:cubicBezTo>
                      <a:pt x="133" y="133"/>
                      <a:pt x="133" y="133"/>
                      <a:pt x="133" y="133"/>
                    </a:cubicBezTo>
                    <a:close/>
                    <a:moveTo>
                      <a:pt x="111" y="71"/>
                    </a:moveTo>
                    <a:cubicBezTo>
                      <a:pt x="111" y="71"/>
                      <a:pt x="96" y="59"/>
                      <a:pt x="86" y="79"/>
                    </a:cubicBezTo>
                    <a:cubicBezTo>
                      <a:pt x="86" y="79"/>
                      <a:pt x="89" y="87"/>
                      <a:pt x="93" y="83"/>
                    </a:cubicBezTo>
                    <a:cubicBezTo>
                      <a:pt x="96" y="80"/>
                      <a:pt x="100" y="76"/>
                      <a:pt x="105" y="82"/>
                    </a:cubicBezTo>
                    <a:cubicBezTo>
                      <a:pt x="109" y="88"/>
                      <a:pt x="92" y="103"/>
                      <a:pt x="80" y="92"/>
                    </a:cubicBezTo>
                    <a:cubicBezTo>
                      <a:pt x="69" y="81"/>
                      <a:pt x="72" y="56"/>
                      <a:pt x="103" y="52"/>
                    </a:cubicBezTo>
                    <a:cubicBezTo>
                      <a:pt x="103" y="52"/>
                      <a:pt x="101" y="41"/>
                      <a:pt x="109" y="35"/>
                    </a:cubicBezTo>
                    <a:cubicBezTo>
                      <a:pt x="116" y="28"/>
                      <a:pt x="132" y="15"/>
                      <a:pt x="133" y="14"/>
                    </a:cubicBezTo>
                    <a:cubicBezTo>
                      <a:pt x="135" y="15"/>
                      <a:pt x="151" y="29"/>
                      <a:pt x="158" y="35"/>
                    </a:cubicBezTo>
                    <a:cubicBezTo>
                      <a:pt x="166" y="41"/>
                      <a:pt x="164" y="52"/>
                      <a:pt x="164" y="52"/>
                    </a:cubicBezTo>
                    <a:cubicBezTo>
                      <a:pt x="194" y="56"/>
                      <a:pt x="198" y="81"/>
                      <a:pt x="187" y="92"/>
                    </a:cubicBezTo>
                    <a:cubicBezTo>
                      <a:pt x="175" y="103"/>
                      <a:pt x="158" y="88"/>
                      <a:pt x="162" y="82"/>
                    </a:cubicBezTo>
                    <a:cubicBezTo>
                      <a:pt x="167" y="76"/>
                      <a:pt x="171" y="80"/>
                      <a:pt x="174" y="83"/>
                    </a:cubicBezTo>
                    <a:cubicBezTo>
                      <a:pt x="178" y="87"/>
                      <a:pt x="181" y="79"/>
                      <a:pt x="181" y="79"/>
                    </a:cubicBezTo>
                    <a:cubicBezTo>
                      <a:pt x="171" y="59"/>
                      <a:pt x="156" y="71"/>
                      <a:pt x="156" y="71"/>
                    </a:cubicBezTo>
                    <a:cubicBezTo>
                      <a:pt x="152" y="52"/>
                      <a:pt x="135" y="46"/>
                      <a:pt x="133" y="45"/>
                    </a:cubicBezTo>
                    <a:cubicBezTo>
                      <a:pt x="133" y="45"/>
                      <a:pt x="116" y="51"/>
                      <a:pt x="111" y="71"/>
                    </a:cubicBezTo>
                    <a:close/>
                    <a:moveTo>
                      <a:pt x="235" y="130"/>
                    </a:moveTo>
                    <a:cubicBezTo>
                      <a:pt x="235" y="130"/>
                      <a:pt x="242" y="111"/>
                      <a:pt x="222" y="97"/>
                    </a:cubicBezTo>
                    <a:cubicBezTo>
                      <a:pt x="199" y="86"/>
                      <a:pt x="185" y="110"/>
                      <a:pt x="193" y="120"/>
                    </a:cubicBezTo>
                    <a:cubicBezTo>
                      <a:pt x="201" y="130"/>
                      <a:pt x="207" y="121"/>
                      <a:pt x="207" y="121"/>
                    </a:cubicBezTo>
                    <a:cubicBezTo>
                      <a:pt x="197" y="113"/>
                      <a:pt x="201" y="99"/>
                      <a:pt x="215" y="104"/>
                    </a:cubicBezTo>
                    <a:cubicBezTo>
                      <a:pt x="230" y="113"/>
                      <a:pt x="230" y="138"/>
                      <a:pt x="207" y="141"/>
                    </a:cubicBezTo>
                    <a:cubicBezTo>
                      <a:pt x="183" y="145"/>
                      <a:pt x="176" y="123"/>
                      <a:pt x="176" y="123"/>
                    </a:cubicBezTo>
                    <a:cubicBezTo>
                      <a:pt x="176" y="123"/>
                      <a:pt x="165" y="122"/>
                      <a:pt x="155" y="111"/>
                    </a:cubicBezTo>
                    <a:cubicBezTo>
                      <a:pt x="144" y="98"/>
                      <a:pt x="153" y="90"/>
                      <a:pt x="153" y="90"/>
                    </a:cubicBezTo>
                    <a:cubicBezTo>
                      <a:pt x="168" y="115"/>
                      <a:pt x="200" y="107"/>
                      <a:pt x="204" y="78"/>
                    </a:cubicBezTo>
                    <a:cubicBezTo>
                      <a:pt x="201" y="47"/>
                      <a:pt x="171" y="47"/>
                      <a:pt x="171" y="47"/>
                    </a:cubicBezTo>
                    <a:cubicBezTo>
                      <a:pt x="171" y="47"/>
                      <a:pt x="174" y="35"/>
                      <a:pt x="161" y="25"/>
                    </a:cubicBezTo>
                    <a:cubicBezTo>
                      <a:pt x="147" y="13"/>
                      <a:pt x="137" y="3"/>
                      <a:pt x="133" y="0"/>
                    </a:cubicBezTo>
                    <a:cubicBezTo>
                      <a:pt x="133" y="0"/>
                      <a:pt x="120" y="13"/>
                      <a:pt x="105" y="25"/>
                    </a:cubicBezTo>
                    <a:cubicBezTo>
                      <a:pt x="93" y="35"/>
                      <a:pt x="96" y="46"/>
                      <a:pt x="96" y="46"/>
                    </a:cubicBezTo>
                    <a:cubicBezTo>
                      <a:pt x="96" y="46"/>
                      <a:pt x="65" y="47"/>
                      <a:pt x="63" y="78"/>
                    </a:cubicBezTo>
                    <a:cubicBezTo>
                      <a:pt x="66" y="107"/>
                      <a:pt x="99" y="115"/>
                      <a:pt x="114" y="90"/>
                    </a:cubicBezTo>
                    <a:cubicBezTo>
                      <a:pt x="114" y="90"/>
                      <a:pt x="123" y="98"/>
                      <a:pt x="112" y="111"/>
                    </a:cubicBezTo>
                    <a:cubicBezTo>
                      <a:pt x="102" y="122"/>
                      <a:pt x="90" y="123"/>
                      <a:pt x="90" y="123"/>
                    </a:cubicBezTo>
                    <a:cubicBezTo>
                      <a:pt x="90" y="123"/>
                      <a:pt x="83" y="145"/>
                      <a:pt x="60" y="141"/>
                    </a:cubicBezTo>
                    <a:cubicBezTo>
                      <a:pt x="36" y="138"/>
                      <a:pt x="36" y="113"/>
                      <a:pt x="52" y="104"/>
                    </a:cubicBezTo>
                    <a:cubicBezTo>
                      <a:pt x="66" y="99"/>
                      <a:pt x="70" y="113"/>
                      <a:pt x="60" y="121"/>
                    </a:cubicBezTo>
                    <a:cubicBezTo>
                      <a:pt x="60" y="121"/>
                      <a:pt x="66" y="130"/>
                      <a:pt x="74" y="120"/>
                    </a:cubicBezTo>
                    <a:cubicBezTo>
                      <a:pt x="82" y="110"/>
                      <a:pt x="68" y="86"/>
                      <a:pt x="45" y="97"/>
                    </a:cubicBezTo>
                    <a:cubicBezTo>
                      <a:pt x="24" y="111"/>
                      <a:pt x="32" y="130"/>
                      <a:pt x="32" y="130"/>
                    </a:cubicBezTo>
                    <a:cubicBezTo>
                      <a:pt x="32" y="130"/>
                      <a:pt x="9" y="131"/>
                      <a:pt x="0" y="152"/>
                    </a:cubicBezTo>
                    <a:cubicBezTo>
                      <a:pt x="0" y="152"/>
                      <a:pt x="2" y="161"/>
                      <a:pt x="14" y="149"/>
                    </a:cubicBezTo>
                    <a:cubicBezTo>
                      <a:pt x="27" y="138"/>
                      <a:pt x="35" y="138"/>
                      <a:pt x="40" y="142"/>
                    </a:cubicBezTo>
                    <a:cubicBezTo>
                      <a:pt x="45" y="147"/>
                      <a:pt x="74" y="166"/>
                      <a:pt x="98" y="131"/>
                    </a:cubicBezTo>
                    <a:cubicBezTo>
                      <a:pt x="98" y="131"/>
                      <a:pt x="108" y="123"/>
                      <a:pt x="112" y="128"/>
                    </a:cubicBezTo>
                    <a:cubicBezTo>
                      <a:pt x="116" y="133"/>
                      <a:pt x="131" y="148"/>
                      <a:pt x="133" y="150"/>
                    </a:cubicBezTo>
                    <a:cubicBezTo>
                      <a:pt x="133" y="150"/>
                      <a:pt x="151" y="133"/>
                      <a:pt x="155" y="128"/>
                    </a:cubicBezTo>
                    <a:cubicBezTo>
                      <a:pt x="159" y="123"/>
                      <a:pt x="169" y="131"/>
                      <a:pt x="169" y="131"/>
                    </a:cubicBezTo>
                    <a:cubicBezTo>
                      <a:pt x="193" y="166"/>
                      <a:pt x="222" y="147"/>
                      <a:pt x="227" y="142"/>
                    </a:cubicBezTo>
                    <a:cubicBezTo>
                      <a:pt x="231" y="138"/>
                      <a:pt x="240" y="138"/>
                      <a:pt x="253" y="149"/>
                    </a:cubicBezTo>
                    <a:cubicBezTo>
                      <a:pt x="265" y="161"/>
                      <a:pt x="267" y="152"/>
                      <a:pt x="267" y="152"/>
                    </a:cubicBezTo>
                    <a:cubicBezTo>
                      <a:pt x="258" y="131"/>
                      <a:pt x="235" y="130"/>
                      <a:pt x="235" y="130"/>
                    </a:cubicBezTo>
                    <a:close/>
                  </a:path>
                </a:pathLst>
              </a:custGeom>
              <a:solidFill>
                <a:srgbClr val="C7000B"/>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C00000"/>
                  </a:solidFill>
                  <a:effectLst/>
                  <a:uLnTx/>
                  <a:uFillTx/>
                  <a:latin typeface="Calibri"/>
                  <a:ea typeface="微软雅黑"/>
                  <a:cs typeface="+mn-cs"/>
                </a:endParaRPr>
              </a:p>
            </p:txBody>
          </p:sp>
        </p:grpSp>
        <p:grpSp>
          <p:nvGrpSpPr>
            <p:cNvPr id="33" name="组合 32"/>
            <p:cNvGrpSpPr/>
            <p:nvPr/>
          </p:nvGrpSpPr>
          <p:grpSpPr>
            <a:xfrm>
              <a:off x="3693973" y="1256059"/>
              <a:ext cx="743865" cy="2623393"/>
              <a:chOff x="6570867" y="2054491"/>
              <a:chExt cx="743865" cy="2623393"/>
            </a:xfrm>
          </p:grpSpPr>
          <p:sp>
            <p:nvSpPr>
              <p:cNvPr id="34" name="Freeform 267"/>
              <p:cNvSpPr>
                <a:spLocks noEditPoints="1"/>
              </p:cNvSpPr>
              <p:nvPr/>
            </p:nvSpPr>
            <p:spPr bwMode="auto">
              <a:xfrm rot="2700000">
                <a:off x="6570866" y="2194776"/>
                <a:ext cx="743865" cy="463295"/>
              </a:xfrm>
              <a:custGeom>
                <a:avLst/>
                <a:gdLst>
                  <a:gd name="T0" fmla="*/ 133 w 267"/>
                  <a:gd name="T1" fmla="*/ 133 h 166"/>
                  <a:gd name="T2" fmla="*/ 119 w 267"/>
                  <a:gd name="T3" fmla="*/ 120 h 166"/>
                  <a:gd name="T4" fmla="*/ 121 w 267"/>
                  <a:gd name="T5" fmla="*/ 80 h 166"/>
                  <a:gd name="T6" fmla="*/ 133 w 267"/>
                  <a:gd name="T7" fmla="*/ 56 h 166"/>
                  <a:gd name="T8" fmla="*/ 146 w 267"/>
                  <a:gd name="T9" fmla="*/ 80 h 166"/>
                  <a:gd name="T10" fmla="*/ 148 w 267"/>
                  <a:gd name="T11" fmla="*/ 120 h 166"/>
                  <a:gd name="T12" fmla="*/ 133 w 267"/>
                  <a:gd name="T13" fmla="*/ 133 h 166"/>
                  <a:gd name="T14" fmla="*/ 111 w 267"/>
                  <a:gd name="T15" fmla="*/ 71 h 166"/>
                  <a:gd name="T16" fmla="*/ 86 w 267"/>
                  <a:gd name="T17" fmla="*/ 79 h 166"/>
                  <a:gd name="T18" fmla="*/ 93 w 267"/>
                  <a:gd name="T19" fmla="*/ 83 h 166"/>
                  <a:gd name="T20" fmla="*/ 105 w 267"/>
                  <a:gd name="T21" fmla="*/ 82 h 166"/>
                  <a:gd name="T22" fmla="*/ 80 w 267"/>
                  <a:gd name="T23" fmla="*/ 92 h 166"/>
                  <a:gd name="T24" fmla="*/ 103 w 267"/>
                  <a:gd name="T25" fmla="*/ 52 h 166"/>
                  <a:gd name="T26" fmla="*/ 109 w 267"/>
                  <a:gd name="T27" fmla="*/ 35 h 166"/>
                  <a:gd name="T28" fmla="*/ 133 w 267"/>
                  <a:gd name="T29" fmla="*/ 14 h 166"/>
                  <a:gd name="T30" fmla="*/ 158 w 267"/>
                  <a:gd name="T31" fmla="*/ 35 h 166"/>
                  <a:gd name="T32" fmla="*/ 164 w 267"/>
                  <a:gd name="T33" fmla="*/ 52 h 166"/>
                  <a:gd name="T34" fmla="*/ 187 w 267"/>
                  <a:gd name="T35" fmla="*/ 92 h 166"/>
                  <a:gd name="T36" fmla="*/ 162 w 267"/>
                  <a:gd name="T37" fmla="*/ 82 h 166"/>
                  <a:gd name="T38" fmla="*/ 174 w 267"/>
                  <a:gd name="T39" fmla="*/ 83 h 166"/>
                  <a:gd name="T40" fmla="*/ 181 w 267"/>
                  <a:gd name="T41" fmla="*/ 79 h 166"/>
                  <a:gd name="T42" fmla="*/ 156 w 267"/>
                  <a:gd name="T43" fmla="*/ 71 h 166"/>
                  <a:gd name="T44" fmla="*/ 133 w 267"/>
                  <a:gd name="T45" fmla="*/ 45 h 166"/>
                  <a:gd name="T46" fmla="*/ 111 w 267"/>
                  <a:gd name="T47" fmla="*/ 71 h 166"/>
                  <a:gd name="T48" fmla="*/ 235 w 267"/>
                  <a:gd name="T49" fmla="*/ 130 h 166"/>
                  <a:gd name="T50" fmla="*/ 222 w 267"/>
                  <a:gd name="T51" fmla="*/ 97 h 166"/>
                  <a:gd name="T52" fmla="*/ 193 w 267"/>
                  <a:gd name="T53" fmla="*/ 120 h 166"/>
                  <a:gd name="T54" fmla="*/ 207 w 267"/>
                  <a:gd name="T55" fmla="*/ 121 h 166"/>
                  <a:gd name="T56" fmla="*/ 215 w 267"/>
                  <a:gd name="T57" fmla="*/ 104 h 166"/>
                  <a:gd name="T58" fmla="*/ 207 w 267"/>
                  <a:gd name="T59" fmla="*/ 141 h 166"/>
                  <a:gd name="T60" fmla="*/ 176 w 267"/>
                  <a:gd name="T61" fmla="*/ 123 h 166"/>
                  <a:gd name="T62" fmla="*/ 155 w 267"/>
                  <a:gd name="T63" fmla="*/ 111 h 166"/>
                  <a:gd name="T64" fmla="*/ 153 w 267"/>
                  <a:gd name="T65" fmla="*/ 90 h 166"/>
                  <a:gd name="T66" fmla="*/ 204 w 267"/>
                  <a:gd name="T67" fmla="*/ 78 h 166"/>
                  <a:gd name="T68" fmla="*/ 171 w 267"/>
                  <a:gd name="T69" fmla="*/ 47 h 166"/>
                  <a:gd name="T70" fmla="*/ 161 w 267"/>
                  <a:gd name="T71" fmla="*/ 25 h 166"/>
                  <a:gd name="T72" fmla="*/ 133 w 267"/>
                  <a:gd name="T73" fmla="*/ 0 h 166"/>
                  <a:gd name="T74" fmla="*/ 105 w 267"/>
                  <a:gd name="T75" fmla="*/ 25 h 166"/>
                  <a:gd name="T76" fmla="*/ 96 w 267"/>
                  <a:gd name="T77" fmla="*/ 46 h 166"/>
                  <a:gd name="T78" fmla="*/ 63 w 267"/>
                  <a:gd name="T79" fmla="*/ 78 h 166"/>
                  <a:gd name="T80" fmla="*/ 114 w 267"/>
                  <a:gd name="T81" fmla="*/ 90 h 166"/>
                  <a:gd name="T82" fmla="*/ 112 w 267"/>
                  <a:gd name="T83" fmla="*/ 111 h 166"/>
                  <a:gd name="T84" fmla="*/ 90 w 267"/>
                  <a:gd name="T85" fmla="*/ 123 h 166"/>
                  <a:gd name="T86" fmla="*/ 60 w 267"/>
                  <a:gd name="T87" fmla="*/ 141 h 166"/>
                  <a:gd name="T88" fmla="*/ 52 w 267"/>
                  <a:gd name="T89" fmla="*/ 104 h 166"/>
                  <a:gd name="T90" fmla="*/ 60 w 267"/>
                  <a:gd name="T91" fmla="*/ 121 h 166"/>
                  <a:gd name="T92" fmla="*/ 74 w 267"/>
                  <a:gd name="T93" fmla="*/ 120 h 166"/>
                  <a:gd name="T94" fmla="*/ 45 w 267"/>
                  <a:gd name="T95" fmla="*/ 97 h 166"/>
                  <a:gd name="T96" fmla="*/ 32 w 267"/>
                  <a:gd name="T97" fmla="*/ 130 h 166"/>
                  <a:gd name="T98" fmla="*/ 0 w 267"/>
                  <a:gd name="T99" fmla="*/ 152 h 166"/>
                  <a:gd name="T100" fmla="*/ 14 w 267"/>
                  <a:gd name="T101" fmla="*/ 149 h 166"/>
                  <a:gd name="T102" fmla="*/ 40 w 267"/>
                  <a:gd name="T103" fmla="*/ 142 h 166"/>
                  <a:gd name="T104" fmla="*/ 98 w 267"/>
                  <a:gd name="T105" fmla="*/ 131 h 166"/>
                  <a:gd name="T106" fmla="*/ 112 w 267"/>
                  <a:gd name="T107" fmla="*/ 128 h 166"/>
                  <a:gd name="T108" fmla="*/ 133 w 267"/>
                  <a:gd name="T109" fmla="*/ 150 h 166"/>
                  <a:gd name="T110" fmla="*/ 155 w 267"/>
                  <a:gd name="T111" fmla="*/ 128 h 166"/>
                  <a:gd name="T112" fmla="*/ 169 w 267"/>
                  <a:gd name="T113" fmla="*/ 131 h 166"/>
                  <a:gd name="T114" fmla="*/ 227 w 267"/>
                  <a:gd name="T115" fmla="*/ 142 h 166"/>
                  <a:gd name="T116" fmla="*/ 253 w 267"/>
                  <a:gd name="T117" fmla="*/ 149 h 166"/>
                  <a:gd name="T118" fmla="*/ 267 w 267"/>
                  <a:gd name="T119" fmla="*/ 152 h 166"/>
                  <a:gd name="T120" fmla="*/ 235 w 267"/>
                  <a:gd name="T121" fmla="*/ 13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67" h="166">
                    <a:moveTo>
                      <a:pt x="133" y="133"/>
                    </a:moveTo>
                    <a:cubicBezTo>
                      <a:pt x="119" y="120"/>
                      <a:pt x="119" y="120"/>
                      <a:pt x="119" y="120"/>
                    </a:cubicBezTo>
                    <a:cubicBezTo>
                      <a:pt x="119" y="120"/>
                      <a:pt x="137" y="100"/>
                      <a:pt x="121" y="80"/>
                    </a:cubicBezTo>
                    <a:cubicBezTo>
                      <a:pt x="121" y="80"/>
                      <a:pt x="116" y="73"/>
                      <a:pt x="133" y="56"/>
                    </a:cubicBezTo>
                    <a:cubicBezTo>
                      <a:pt x="151" y="73"/>
                      <a:pt x="146" y="80"/>
                      <a:pt x="146" y="80"/>
                    </a:cubicBezTo>
                    <a:cubicBezTo>
                      <a:pt x="129" y="100"/>
                      <a:pt x="148" y="120"/>
                      <a:pt x="148" y="120"/>
                    </a:cubicBezTo>
                    <a:cubicBezTo>
                      <a:pt x="133" y="133"/>
                      <a:pt x="133" y="133"/>
                      <a:pt x="133" y="133"/>
                    </a:cubicBezTo>
                    <a:close/>
                    <a:moveTo>
                      <a:pt x="111" y="71"/>
                    </a:moveTo>
                    <a:cubicBezTo>
                      <a:pt x="111" y="71"/>
                      <a:pt x="96" y="59"/>
                      <a:pt x="86" y="79"/>
                    </a:cubicBezTo>
                    <a:cubicBezTo>
                      <a:pt x="86" y="79"/>
                      <a:pt x="89" y="87"/>
                      <a:pt x="93" y="83"/>
                    </a:cubicBezTo>
                    <a:cubicBezTo>
                      <a:pt x="96" y="80"/>
                      <a:pt x="100" y="76"/>
                      <a:pt x="105" y="82"/>
                    </a:cubicBezTo>
                    <a:cubicBezTo>
                      <a:pt x="109" y="88"/>
                      <a:pt x="92" y="103"/>
                      <a:pt x="80" y="92"/>
                    </a:cubicBezTo>
                    <a:cubicBezTo>
                      <a:pt x="69" y="81"/>
                      <a:pt x="72" y="56"/>
                      <a:pt x="103" y="52"/>
                    </a:cubicBezTo>
                    <a:cubicBezTo>
                      <a:pt x="103" y="52"/>
                      <a:pt x="101" y="41"/>
                      <a:pt x="109" y="35"/>
                    </a:cubicBezTo>
                    <a:cubicBezTo>
                      <a:pt x="116" y="28"/>
                      <a:pt x="132" y="15"/>
                      <a:pt x="133" y="14"/>
                    </a:cubicBezTo>
                    <a:cubicBezTo>
                      <a:pt x="135" y="15"/>
                      <a:pt x="151" y="29"/>
                      <a:pt x="158" y="35"/>
                    </a:cubicBezTo>
                    <a:cubicBezTo>
                      <a:pt x="166" y="41"/>
                      <a:pt x="164" y="52"/>
                      <a:pt x="164" y="52"/>
                    </a:cubicBezTo>
                    <a:cubicBezTo>
                      <a:pt x="194" y="56"/>
                      <a:pt x="198" y="81"/>
                      <a:pt x="187" y="92"/>
                    </a:cubicBezTo>
                    <a:cubicBezTo>
                      <a:pt x="175" y="103"/>
                      <a:pt x="158" y="88"/>
                      <a:pt x="162" y="82"/>
                    </a:cubicBezTo>
                    <a:cubicBezTo>
                      <a:pt x="167" y="76"/>
                      <a:pt x="171" y="80"/>
                      <a:pt x="174" y="83"/>
                    </a:cubicBezTo>
                    <a:cubicBezTo>
                      <a:pt x="178" y="87"/>
                      <a:pt x="181" y="79"/>
                      <a:pt x="181" y="79"/>
                    </a:cubicBezTo>
                    <a:cubicBezTo>
                      <a:pt x="171" y="59"/>
                      <a:pt x="156" y="71"/>
                      <a:pt x="156" y="71"/>
                    </a:cubicBezTo>
                    <a:cubicBezTo>
                      <a:pt x="152" y="52"/>
                      <a:pt x="135" y="46"/>
                      <a:pt x="133" y="45"/>
                    </a:cubicBezTo>
                    <a:cubicBezTo>
                      <a:pt x="133" y="45"/>
                      <a:pt x="116" y="51"/>
                      <a:pt x="111" y="71"/>
                    </a:cubicBezTo>
                    <a:close/>
                    <a:moveTo>
                      <a:pt x="235" y="130"/>
                    </a:moveTo>
                    <a:cubicBezTo>
                      <a:pt x="235" y="130"/>
                      <a:pt x="242" y="111"/>
                      <a:pt x="222" y="97"/>
                    </a:cubicBezTo>
                    <a:cubicBezTo>
                      <a:pt x="199" y="86"/>
                      <a:pt x="185" y="110"/>
                      <a:pt x="193" y="120"/>
                    </a:cubicBezTo>
                    <a:cubicBezTo>
                      <a:pt x="201" y="130"/>
                      <a:pt x="207" y="121"/>
                      <a:pt x="207" y="121"/>
                    </a:cubicBezTo>
                    <a:cubicBezTo>
                      <a:pt x="197" y="113"/>
                      <a:pt x="201" y="99"/>
                      <a:pt x="215" y="104"/>
                    </a:cubicBezTo>
                    <a:cubicBezTo>
                      <a:pt x="230" y="113"/>
                      <a:pt x="230" y="138"/>
                      <a:pt x="207" y="141"/>
                    </a:cubicBezTo>
                    <a:cubicBezTo>
                      <a:pt x="183" y="145"/>
                      <a:pt x="176" y="123"/>
                      <a:pt x="176" y="123"/>
                    </a:cubicBezTo>
                    <a:cubicBezTo>
                      <a:pt x="176" y="123"/>
                      <a:pt x="165" y="122"/>
                      <a:pt x="155" y="111"/>
                    </a:cubicBezTo>
                    <a:cubicBezTo>
                      <a:pt x="144" y="98"/>
                      <a:pt x="153" y="90"/>
                      <a:pt x="153" y="90"/>
                    </a:cubicBezTo>
                    <a:cubicBezTo>
                      <a:pt x="168" y="115"/>
                      <a:pt x="200" y="107"/>
                      <a:pt x="204" y="78"/>
                    </a:cubicBezTo>
                    <a:cubicBezTo>
                      <a:pt x="201" y="47"/>
                      <a:pt x="171" y="47"/>
                      <a:pt x="171" y="47"/>
                    </a:cubicBezTo>
                    <a:cubicBezTo>
                      <a:pt x="171" y="47"/>
                      <a:pt x="174" y="35"/>
                      <a:pt x="161" y="25"/>
                    </a:cubicBezTo>
                    <a:cubicBezTo>
                      <a:pt x="147" y="13"/>
                      <a:pt x="137" y="3"/>
                      <a:pt x="133" y="0"/>
                    </a:cubicBezTo>
                    <a:cubicBezTo>
                      <a:pt x="133" y="0"/>
                      <a:pt x="120" y="13"/>
                      <a:pt x="105" y="25"/>
                    </a:cubicBezTo>
                    <a:cubicBezTo>
                      <a:pt x="93" y="35"/>
                      <a:pt x="96" y="46"/>
                      <a:pt x="96" y="46"/>
                    </a:cubicBezTo>
                    <a:cubicBezTo>
                      <a:pt x="96" y="46"/>
                      <a:pt x="65" y="47"/>
                      <a:pt x="63" y="78"/>
                    </a:cubicBezTo>
                    <a:cubicBezTo>
                      <a:pt x="66" y="107"/>
                      <a:pt x="99" y="115"/>
                      <a:pt x="114" y="90"/>
                    </a:cubicBezTo>
                    <a:cubicBezTo>
                      <a:pt x="114" y="90"/>
                      <a:pt x="123" y="98"/>
                      <a:pt x="112" y="111"/>
                    </a:cubicBezTo>
                    <a:cubicBezTo>
                      <a:pt x="102" y="122"/>
                      <a:pt x="90" y="123"/>
                      <a:pt x="90" y="123"/>
                    </a:cubicBezTo>
                    <a:cubicBezTo>
                      <a:pt x="90" y="123"/>
                      <a:pt x="83" y="145"/>
                      <a:pt x="60" y="141"/>
                    </a:cubicBezTo>
                    <a:cubicBezTo>
                      <a:pt x="36" y="138"/>
                      <a:pt x="36" y="113"/>
                      <a:pt x="52" y="104"/>
                    </a:cubicBezTo>
                    <a:cubicBezTo>
                      <a:pt x="66" y="99"/>
                      <a:pt x="70" y="113"/>
                      <a:pt x="60" y="121"/>
                    </a:cubicBezTo>
                    <a:cubicBezTo>
                      <a:pt x="60" y="121"/>
                      <a:pt x="66" y="130"/>
                      <a:pt x="74" y="120"/>
                    </a:cubicBezTo>
                    <a:cubicBezTo>
                      <a:pt x="82" y="110"/>
                      <a:pt x="68" y="86"/>
                      <a:pt x="45" y="97"/>
                    </a:cubicBezTo>
                    <a:cubicBezTo>
                      <a:pt x="24" y="111"/>
                      <a:pt x="32" y="130"/>
                      <a:pt x="32" y="130"/>
                    </a:cubicBezTo>
                    <a:cubicBezTo>
                      <a:pt x="32" y="130"/>
                      <a:pt x="9" y="131"/>
                      <a:pt x="0" y="152"/>
                    </a:cubicBezTo>
                    <a:cubicBezTo>
                      <a:pt x="0" y="152"/>
                      <a:pt x="2" y="161"/>
                      <a:pt x="14" y="149"/>
                    </a:cubicBezTo>
                    <a:cubicBezTo>
                      <a:pt x="27" y="138"/>
                      <a:pt x="35" y="138"/>
                      <a:pt x="40" y="142"/>
                    </a:cubicBezTo>
                    <a:cubicBezTo>
                      <a:pt x="45" y="147"/>
                      <a:pt x="74" y="166"/>
                      <a:pt x="98" y="131"/>
                    </a:cubicBezTo>
                    <a:cubicBezTo>
                      <a:pt x="98" y="131"/>
                      <a:pt x="108" y="123"/>
                      <a:pt x="112" y="128"/>
                    </a:cubicBezTo>
                    <a:cubicBezTo>
                      <a:pt x="116" y="133"/>
                      <a:pt x="131" y="148"/>
                      <a:pt x="133" y="150"/>
                    </a:cubicBezTo>
                    <a:cubicBezTo>
                      <a:pt x="133" y="150"/>
                      <a:pt x="151" y="133"/>
                      <a:pt x="155" y="128"/>
                    </a:cubicBezTo>
                    <a:cubicBezTo>
                      <a:pt x="159" y="123"/>
                      <a:pt x="169" y="131"/>
                      <a:pt x="169" y="131"/>
                    </a:cubicBezTo>
                    <a:cubicBezTo>
                      <a:pt x="193" y="166"/>
                      <a:pt x="222" y="147"/>
                      <a:pt x="227" y="142"/>
                    </a:cubicBezTo>
                    <a:cubicBezTo>
                      <a:pt x="231" y="138"/>
                      <a:pt x="240" y="138"/>
                      <a:pt x="253" y="149"/>
                    </a:cubicBezTo>
                    <a:cubicBezTo>
                      <a:pt x="265" y="161"/>
                      <a:pt x="267" y="152"/>
                      <a:pt x="267" y="152"/>
                    </a:cubicBezTo>
                    <a:cubicBezTo>
                      <a:pt x="258" y="131"/>
                      <a:pt x="235" y="130"/>
                      <a:pt x="235" y="130"/>
                    </a:cubicBezTo>
                    <a:close/>
                  </a:path>
                </a:pathLst>
              </a:custGeom>
              <a:solidFill>
                <a:srgbClr val="C7000B"/>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C00000"/>
                  </a:solidFill>
                  <a:effectLst/>
                  <a:uLnTx/>
                  <a:uFillTx/>
                  <a:latin typeface="Calibri"/>
                  <a:ea typeface="微软雅黑"/>
                  <a:cs typeface="+mn-cs"/>
                </a:endParaRPr>
              </a:p>
            </p:txBody>
          </p:sp>
          <p:sp>
            <p:nvSpPr>
              <p:cNvPr id="35" name="Freeform 267"/>
              <p:cNvSpPr>
                <a:spLocks noEditPoints="1"/>
              </p:cNvSpPr>
              <p:nvPr/>
            </p:nvSpPr>
            <p:spPr bwMode="auto">
              <a:xfrm rot="18900000" flipV="1">
                <a:off x="6570867" y="4214589"/>
                <a:ext cx="743865" cy="463295"/>
              </a:xfrm>
              <a:custGeom>
                <a:avLst/>
                <a:gdLst>
                  <a:gd name="T0" fmla="*/ 133 w 267"/>
                  <a:gd name="T1" fmla="*/ 133 h 166"/>
                  <a:gd name="T2" fmla="*/ 119 w 267"/>
                  <a:gd name="T3" fmla="*/ 120 h 166"/>
                  <a:gd name="T4" fmla="*/ 121 w 267"/>
                  <a:gd name="T5" fmla="*/ 80 h 166"/>
                  <a:gd name="T6" fmla="*/ 133 w 267"/>
                  <a:gd name="T7" fmla="*/ 56 h 166"/>
                  <a:gd name="T8" fmla="*/ 146 w 267"/>
                  <a:gd name="T9" fmla="*/ 80 h 166"/>
                  <a:gd name="T10" fmla="*/ 148 w 267"/>
                  <a:gd name="T11" fmla="*/ 120 h 166"/>
                  <a:gd name="T12" fmla="*/ 133 w 267"/>
                  <a:gd name="T13" fmla="*/ 133 h 166"/>
                  <a:gd name="T14" fmla="*/ 111 w 267"/>
                  <a:gd name="T15" fmla="*/ 71 h 166"/>
                  <a:gd name="T16" fmla="*/ 86 w 267"/>
                  <a:gd name="T17" fmla="*/ 79 h 166"/>
                  <a:gd name="T18" fmla="*/ 93 w 267"/>
                  <a:gd name="T19" fmla="*/ 83 h 166"/>
                  <a:gd name="T20" fmla="*/ 105 w 267"/>
                  <a:gd name="T21" fmla="*/ 82 h 166"/>
                  <a:gd name="T22" fmla="*/ 80 w 267"/>
                  <a:gd name="T23" fmla="*/ 92 h 166"/>
                  <a:gd name="T24" fmla="*/ 103 w 267"/>
                  <a:gd name="T25" fmla="*/ 52 h 166"/>
                  <a:gd name="T26" fmla="*/ 109 w 267"/>
                  <a:gd name="T27" fmla="*/ 35 h 166"/>
                  <a:gd name="T28" fmla="*/ 133 w 267"/>
                  <a:gd name="T29" fmla="*/ 14 h 166"/>
                  <a:gd name="T30" fmla="*/ 158 w 267"/>
                  <a:gd name="T31" fmla="*/ 35 h 166"/>
                  <a:gd name="T32" fmla="*/ 164 w 267"/>
                  <a:gd name="T33" fmla="*/ 52 h 166"/>
                  <a:gd name="T34" fmla="*/ 187 w 267"/>
                  <a:gd name="T35" fmla="*/ 92 h 166"/>
                  <a:gd name="T36" fmla="*/ 162 w 267"/>
                  <a:gd name="T37" fmla="*/ 82 h 166"/>
                  <a:gd name="T38" fmla="*/ 174 w 267"/>
                  <a:gd name="T39" fmla="*/ 83 h 166"/>
                  <a:gd name="T40" fmla="*/ 181 w 267"/>
                  <a:gd name="T41" fmla="*/ 79 h 166"/>
                  <a:gd name="T42" fmla="*/ 156 w 267"/>
                  <a:gd name="T43" fmla="*/ 71 h 166"/>
                  <a:gd name="T44" fmla="*/ 133 w 267"/>
                  <a:gd name="T45" fmla="*/ 45 h 166"/>
                  <a:gd name="T46" fmla="*/ 111 w 267"/>
                  <a:gd name="T47" fmla="*/ 71 h 166"/>
                  <a:gd name="T48" fmla="*/ 235 w 267"/>
                  <a:gd name="T49" fmla="*/ 130 h 166"/>
                  <a:gd name="T50" fmla="*/ 222 w 267"/>
                  <a:gd name="T51" fmla="*/ 97 h 166"/>
                  <a:gd name="T52" fmla="*/ 193 w 267"/>
                  <a:gd name="T53" fmla="*/ 120 h 166"/>
                  <a:gd name="T54" fmla="*/ 207 w 267"/>
                  <a:gd name="T55" fmla="*/ 121 h 166"/>
                  <a:gd name="T56" fmla="*/ 215 w 267"/>
                  <a:gd name="T57" fmla="*/ 104 h 166"/>
                  <a:gd name="T58" fmla="*/ 207 w 267"/>
                  <a:gd name="T59" fmla="*/ 141 h 166"/>
                  <a:gd name="T60" fmla="*/ 176 w 267"/>
                  <a:gd name="T61" fmla="*/ 123 h 166"/>
                  <a:gd name="T62" fmla="*/ 155 w 267"/>
                  <a:gd name="T63" fmla="*/ 111 h 166"/>
                  <a:gd name="T64" fmla="*/ 153 w 267"/>
                  <a:gd name="T65" fmla="*/ 90 h 166"/>
                  <a:gd name="T66" fmla="*/ 204 w 267"/>
                  <a:gd name="T67" fmla="*/ 78 h 166"/>
                  <a:gd name="T68" fmla="*/ 171 w 267"/>
                  <a:gd name="T69" fmla="*/ 47 h 166"/>
                  <a:gd name="T70" fmla="*/ 161 w 267"/>
                  <a:gd name="T71" fmla="*/ 25 h 166"/>
                  <a:gd name="T72" fmla="*/ 133 w 267"/>
                  <a:gd name="T73" fmla="*/ 0 h 166"/>
                  <a:gd name="T74" fmla="*/ 105 w 267"/>
                  <a:gd name="T75" fmla="*/ 25 h 166"/>
                  <a:gd name="T76" fmla="*/ 96 w 267"/>
                  <a:gd name="T77" fmla="*/ 46 h 166"/>
                  <a:gd name="T78" fmla="*/ 63 w 267"/>
                  <a:gd name="T79" fmla="*/ 78 h 166"/>
                  <a:gd name="T80" fmla="*/ 114 w 267"/>
                  <a:gd name="T81" fmla="*/ 90 h 166"/>
                  <a:gd name="T82" fmla="*/ 112 w 267"/>
                  <a:gd name="T83" fmla="*/ 111 h 166"/>
                  <a:gd name="T84" fmla="*/ 90 w 267"/>
                  <a:gd name="T85" fmla="*/ 123 h 166"/>
                  <a:gd name="T86" fmla="*/ 60 w 267"/>
                  <a:gd name="T87" fmla="*/ 141 h 166"/>
                  <a:gd name="T88" fmla="*/ 52 w 267"/>
                  <a:gd name="T89" fmla="*/ 104 h 166"/>
                  <a:gd name="T90" fmla="*/ 60 w 267"/>
                  <a:gd name="T91" fmla="*/ 121 h 166"/>
                  <a:gd name="T92" fmla="*/ 74 w 267"/>
                  <a:gd name="T93" fmla="*/ 120 h 166"/>
                  <a:gd name="T94" fmla="*/ 45 w 267"/>
                  <a:gd name="T95" fmla="*/ 97 h 166"/>
                  <a:gd name="T96" fmla="*/ 32 w 267"/>
                  <a:gd name="T97" fmla="*/ 130 h 166"/>
                  <a:gd name="T98" fmla="*/ 0 w 267"/>
                  <a:gd name="T99" fmla="*/ 152 h 166"/>
                  <a:gd name="T100" fmla="*/ 14 w 267"/>
                  <a:gd name="T101" fmla="*/ 149 h 166"/>
                  <a:gd name="T102" fmla="*/ 40 w 267"/>
                  <a:gd name="T103" fmla="*/ 142 h 166"/>
                  <a:gd name="T104" fmla="*/ 98 w 267"/>
                  <a:gd name="T105" fmla="*/ 131 h 166"/>
                  <a:gd name="T106" fmla="*/ 112 w 267"/>
                  <a:gd name="T107" fmla="*/ 128 h 166"/>
                  <a:gd name="T108" fmla="*/ 133 w 267"/>
                  <a:gd name="T109" fmla="*/ 150 h 166"/>
                  <a:gd name="T110" fmla="*/ 155 w 267"/>
                  <a:gd name="T111" fmla="*/ 128 h 166"/>
                  <a:gd name="T112" fmla="*/ 169 w 267"/>
                  <a:gd name="T113" fmla="*/ 131 h 166"/>
                  <a:gd name="T114" fmla="*/ 227 w 267"/>
                  <a:gd name="T115" fmla="*/ 142 h 166"/>
                  <a:gd name="T116" fmla="*/ 253 w 267"/>
                  <a:gd name="T117" fmla="*/ 149 h 166"/>
                  <a:gd name="T118" fmla="*/ 267 w 267"/>
                  <a:gd name="T119" fmla="*/ 152 h 166"/>
                  <a:gd name="T120" fmla="*/ 235 w 267"/>
                  <a:gd name="T121" fmla="*/ 13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67" h="166">
                    <a:moveTo>
                      <a:pt x="133" y="133"/>
                    </a:moveTo>
                    <a:cubicBezTo>
                      <a:pt x="119" y="120"/>
                      <a:pt x="119" y="120"/>
                      <a:pt x="119" y="120"/>
                    </a:cubicBezTo>
                    <a:cubicBezTo>
                      <a:pt x="119" y="120"/>
                      <a:pt x="137" y="100"/>
                      <a:pt x="121" y="80"/>
                    </a:cubicBezTo>
                    <a:cubicBezTo>
                      <a:pt x="121" y="80"/>
                      <a:pt x="116" y="73"/>
                      <a:pt x="133" y="56"/>
                    </a:cubicBezTo>
                    <a:cubicBezTo>
                      <a:pt x="151" y="73"/>
                      <a:pt x="146" y="80"/>
                      <a:pt x="146" y="80"/>
                    </a:cubicBezTo>
                    <a:cubicBezTo>
                      <a:pt x="129" y="100"/>
                      <a:pt x="148" y="120"/>
                      <a:pt x="148" y="120"/>
                    </a:cubicBezTo>
                    <a:cubicBezTo>
                      <a:pt x="133" y="133"/>
                      <a:pt x="133" y="133"/>
                      <a:pt x="133" y="133"/>
                    </a:cubicBezTo>
                    <a:close/>
                    <a:moveTo>
                      <a:pt x="111" y="71"/>
                    </a:moveTo>
                    <a:cubicBezTo>
                      <a:pt x="111" y="71"/>
                      <a:pt x="96" y="59"/>
                      <a:pt x="86" y="79"/>
                    </a:cubicBezTo>
                    <a:cubicBezTo>
                      <a:pt x="86" y="79"/>
                      <a:pt x="89" y="87"/>
                      <a:pt x="93" y="83"/>
                    </a:cubicBezTo>
                    <a:cubicBezTo>
                      <a:pt x="96" y="80"/>
                      <a:pt x="100" y="76"/>
                      <a:pt x="105" y="82"/>
                    </a:cubicBezTo>
                    <a:cubicBezTo>
                      <a:pt x="109" y="88"/>
                      <a:pt x="92" y="103"/>
                      <a:pt x="80" y="92"/>
                    </a:cubicBezTo>
                    <a:cubicBezTo>
                      <a:pt x="69" y="81"/>
                      <a:pt x="72" y="56"/>
                      <a:pt x="103" y="52"/>
                    </a:cubicBezTo>
                    <a:cubicBezTo>
                      <a:pt x="103" y="52"/>
                      <a:pt x="101" y="41"/>
                      <a:pt x="109" y="35"/>
                    </a:cubicBezTo>
                    <a:cubicBezTo>
                      <a:pt x="116" y="28"/>
                      <a:pt x="132" y="15"/>
                      <a:pt x="133" y="14"/>
                    </a:cubicBezTo>
                    <a:cubicBezTo>
                      <a:pt x="135" y="15"/>
                      <a:pt x="151" y="29"/>
                      <a:pt x="158" y="35"/>
                    </a:cubicBezTo>
                    <a:cubicBezTo>
                      <a:pt x="166" y="41"/>
                      <a:pt x="164" y="52"/>
                      <a:pt x="164" y="52"/>
                    </a:cubicBezTo>
                    <a:cubicBezTo>
                      <a:pt x="194" y="56"/>
                      <a:pt x="198" y="81"/>
                      <a:pt x="187" y="92"/>
                    </a:cubicBezTo>
                    <a:cubicBezTo>
                      <a:pt x="175" y="103"/>
                      <a:pt x="158" y="88"/>
                      <a:pt x="162" y="82"/>
                    </a:cubicBezTo>
                    <a:cubicBezTo>
                      <a:pt x="167" y="76"/>
                      <a:pt x="171" y="80"/>
                      <a:pt x="174" y="83"/>
                    </a:cubicBezTo>
                    <a:cubicBezTo>
                      <a:pt x="178" y="87"/>
                      <a:pt x="181" y="79"/>
                      <a:pt x="181" y="79"/>
                    </a:cubicBezTo>
                    <a:cubicBezTo>
                      <a:pt x="171" y="59"/>
                      <a:pt x="156" y="71"/>
                      <a:pt x="156" y="71"/>
                    </a:cubicBezTo>
                    <a:cubicBezTo>
                      <a:pt x="152" y="52"/>
                      <a:pt x="135" y="46"/>
                      <a:pt x="133" y="45"/>
                    </a:cubicBezTo>
                    <a:cubicBezTo>
                      <a:pt x="133" y="45"/>
                      <a:pt x="116" y="51"/>
                      <a:pt x="111" y="71"/>
                    </a:cubicBezTo>
                    <a:close/>
                    <a:moveTo>
                      <a:pt x="235" y="130"/>
                    </a:moveTo>
                    <a:cubicBezTo>
                      <a:pt x="235" y="130"/>
                      <a:pt x="242" y="111"/>
                      <a:pt x="222" y="97"/>
                    </a:cubicBezTo>
                    <a:cubicBezTo>
                      <a:pt x="199" y="86"/>
                      <a:pt x="185" y="110"/>
                      <a:pt x="193" y="120"/>
                    </a:cubicBezTo>
                    <a:cubicBezTo>
                      <a:pt x="201" y="130"/>
                      <a:pt x="207" y="121"/>
                      <a:pt x="207" y="121"/>
                    </a:cubicBezTo>
                    <a:cubicBezTo>
                      <a:pt x="197" y="113"/>
                      <a:pt x="201" y="99"/>
                      <a:pt x="215" y="104"/>
                    </a:cubicBezTo>
                    <a:cubicBezTo>
                      <a:pt x="230" y="113"/>
                      <a:pt x="230" y="138"/>
                      <a:pt x="207" y="141"/>
                    </a:cubicBezTo>
                    <a:cubicBezTo>
                      <a:pt x="183" y="145"/>
                      <a:pt x="176" y="123"/>
                      <a:pt x="176" y="123"/>
                    </a:cubicBezTo>
                    <a:cubicBezTo>
                      <a:pt x="176" y="123"/>
                      <a:pt x="165" y="122"/>
                      <a:pt x="155" y="111"/>
                    </a:cubicBezTo>
                    <a:cubicBezTo>
                      <a:pt x="144" y="98"/>
                      <a:pt x="153" y="90"/>
                      <a:pt x="153" y="90"/>
                    </a:cubicBezTo>
                    <a:cubicBezTo>
                      <a:pt x="168" y="115"/>
                      <a:pt x="200" y="107"/>
                      <a:pt x="204" y="78"/>
                    </a:cubicBezTo>
                    <a:cubicBezTo>
                      <a:pt x="201" y="47"/>
                      <a:pt x="171" y="47"/>
                      <a:pt x="171" y="47"/>
                    </a:cubicBezTo>
                    <a:cubicBezTo>
                      <a:pt x="171" y="47"/>
                      <a:pt x="174" y="35"/>
                      <a:pt x="161" y="25"/>
                    </a:cubicBezTo>
                    <a:cubicBezTo>
                      <a:pt x="147" y="13"/>
                      <a:pt x="137" y="3"/>
                      <a:pt x="133" y="0"/>
                    </a:cubicBezTo>
                    <a:cubicBezTo>
                      <a:pt x="133" y="0"/>
                      <a:pt x="120" y="13"/>
                      <a:pt x="105" y="25"/>
                    </a:cubicBezTo>
                    <a:cubicBezTo>
                      <a:pt x="93" y="35"/>
                      <a:pt x="96" y="46"/>
                      <a:pt x="96" y="46"/>
                    </a:cubicBezTo>
                    <a:cubicBezTo>
                      <a:pt x="96" y="46"/>
                      <a:pt x="65" y="47"/>
                      <a:pt x="63" y="78"/>
                    </a:cubicBezTo>
                    <a:cubicBezTo>
                      <a:pt x="66" y="107"/>
                      <a:pt x="99" y="115"/>
                      <a:pt x="114" y="90"/>
                    </a:cubicBezTo>
                    <a:cubicBezTo>
                      <a:pt x="114" y="90"/>
                      <a:pt x="123" y="98"/>
                      <a:pt x="112" y="111"/>
                    </a:cubicBezTo>
                    <a:cubicBezTo>
                      <a:pt x="102" y="122"/>
                      <a:pt x="90" y="123"/>
                      <a:pt x="90" y="123"/>
                    </a:cubicBezTo>
                    <a:cubicBezTo>
                      <a:pt x="90" y="123"/>
                      <a:pt x="83" y="145"/>
                      <a:pt x="60" y="141"/>
                    </a:cubicBezTo>
                    <a:cubicBezTo>
                      <a:pt x="36" y="138"/>
                      <a:pt x="36" y="113"/>
                      <a:pt x="52" y="104"/>
                    </a:cubicBezTo>
                    <a:cubicBezTo>
                      <a:pt x="66" y="99"/>
                      <a:pt x="70" y="113"/>
                      <a:pt x="60" y="121"/>
                    </a:cubicBezTo>
                    <a:cubicBezTo>
                      <a:pt x="60" y="121"/>
                      <a:pt x="66" y="130"/>
                      <a:pt x="74" y="120"/>
                    </a:cubicBezTo>
                    <a:cubicBezTo>
                      <a:pt x="82" y="110"/>
                      <a:pt x="68" y="86"/>
                      <a:pt x="45" y="97"/>
                    </a:cubicBezTo>
                    <a:cubicBezTo>
                      <a:pt x="24" y="111"/>
                      <a:pt x="32" y="130"/>
                      <a:pt x="32" y="130"/>
                    </a:cubicBezTo>
                    <a:cubicBezTo>
                      <a:pt x="32" y="130"/>
                      <a:pt x="9" y="131"/>
                      <a:pt x="0" y="152"/>
                    </a:cubicBezTo>
                    <a:cubicBezTo>
                      <a:pt x="0" y="152"/>
                      <a:pt x="2" y="161"/>
                      <a:pt x="14" y="149"/>
                    </a:cubicBezTo>
                    <a:cubicBezTo>
                      <a:pt x="27" y="138"/>
                      <a:pt x="35" y="138"/>
                      <a:pt x="40" y="142"/>
                    </a:cubicBezTo>
                    <a:cubicBezTo>
                      <a:pt x="45" y="147"/>
                      <a:pt x="74" y="166"/>
                      <a:pt x="98" y="131"/>
                    </a:cubicBezTo>
                    <a:cubicBezTo>
                      <a:pt x="98" y="131"/>
                      <a:pt x="108" y="123"/>
                      <a:pt x="112" y="128"/>
                    </a:cubicBezTo>
                    <a:cubicBezTo>
                      <a:pt x="116" y="133"/>
                      <a:pt x="131" y="148"/>
                      <a:pt x="133" y="150"/>
                    </a:cubicBezTo>
                    <a:cubicBezTo>
                      <a:pt x="133" y="150"/>
                      <a:pt x="151" y="133"/>
                      <a:pt x="155" y="128"/>
                    </a:cubicBezTo>
                    <a:cubicBezTo>
                      <a:pt x="159" y="123"/>
                      <a:pt x="169" y="131"/>
                      <a:pt x="169" y="131"/>
                    </a:cubicBezTo>
                    <a:cubicBezTo>
                      <a:pt x="193" y="166"/>
                      <a:pt x="222" y="147"/>
                      <a:pt x="227" y="142"/>
                    </a:cubicBezTo>
                    <a:cubicBezTo>
                      <a:pt x="231" y="138"/>
                      <a:pt x="240" y="138"/>
                      <a:pt x="253" y="149"/>
                    </a:cubicBezTo>
                    <a:cubicBezTo>
                      <a:pt x="265" y="161"/>
                      <a:pt x="267" y="152"/>
                      <a:pt x="267" y="152"/>
                    </a:cubicBezTo>
                    <a:cubicBezTo>
                      <a:pt x="258" y="131"/>
                      <a:pt x="235" y="130"/>
                      <a:pt x="235" y="130"/>
                    </a:cubicBezTo>
                    <a:close/>
                  </a:path>
                </a:pathLst>
              </a:custGeom>
              <a:solidFill>
                <a:srgbClr val="C7000B"/>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C00000"/>
                  </a:solidFill>
                  <a:effectLst/>
                  <a:uLnTx/>
                  <a:uFillTx/>
                  <a:latin typeface="Calibri"/>
                  <a:ea typeface="微软雅黑"/>
                  <a:cs typeface="+mn-cs"/>
                </a:endParaRPr>
              </a:p>
            </p:txBody>
          </p:sp>
        </p:grpSp>
      </p:grpSp>
      <p:grpSp>
        <p:nvGrpSpPr>
          <p:cNvPr id="37" name="组合 36"/>
          <p:cNvGrpSpPr/>
          <p:nvPr/>
        </p:nvGrpSpPr>
        <p:grpSpPr>
          <a:xfrm>
            <a:off x="4234433" y="1523780"/>
            <a:ext cx="3464294" cy="2251459"/>
            <a:chOff x="401254" y="1256059"/>
            <a:chExt cx="4036584" cy="2623393"/>
          </a:xfrm>
        </p:grpSpPr>
        <p:grpSp>
          <p:nvGrpSpPr>
            <p:cNvPr id="38" name="组合 37"/>
            <p:cNvGrpSpPr/>
            <p:nvPr/>
          </p:nvGrpSpPr>
          <p:grpSpPr>
            <a:xfrm flipH="1">
              <a:off x="401254" y="1256059"/>
              <a:ext cx="743865" cy="2623393"/>
              <a:chOff x="6570867" y="2054491"/>
              <a:chExt cx="743865" cy="2623393"/>
            </a:xfrm>
          </p:grpSpPr>
          <p:sp>
            <p:nvSpPr>
              <p:cNvPr id="42" name="Freeform 267"/>
              <p:cNvSpPr>
                <a:spLocks noEditPoints="1"/>
              </p:cNvSpPr>
              <p:nvPr/>
            </p:nvSpPr>
            <p:spPr bwMode="auto">
              <a:xfrm rot="2700000">
                <a:off x="6570866" y="2194776"/>
                <a:ext cx="743865" cy="463295"/>
              </a:xfrm>
              <a:custGeom>
                <a:avLst/>
                <a:gdLst>
                  <a:gd name="T0" fmla="*/ 133 w 267"/>
                  <a:gd name="T1" fmla="*/ 133 h 166"/>
                  <a:gd name="T2" fmla="*/ 119 w 267"/>
                  <a:gd name="T3" fmla="*/ 120 h 166"/>
                  <a:gd name="T4" fmla="*/ 121 w 267"/>
                  <a:gd name="T5" fmla="*/ 80 h 166"/>
                  <a:gd name="T6" fmla="*/ 133 w 267"/>
                  <a:gd name="T7" fmla="*/ 56 h 166"/>
                  <a:gd name="T8" fmla="*/ 146 w 267"/>
                  <a:gd name="T9" fmla="*/ 80 h 166"/>
                  <a:gd name="T10" fmla="*/ 148 w 267"/>
                  <a:gd name="T11" fmla="*/ 120 h 166"/>
                  <a:gd name="T12" fmla="*/ 133 w 267"/>
                  <a:gd name="T13" fmla="*/ 133 h 166"/>
                  <a:gd name="T14" fmla="*/ 111 w 267"/>
                  <a:gd name="T15" fmla="*/ 71 h 166"/>
                  <a:gd name="T16" fmla="*/ 86 w 267"/>
                  <a:gd name="T17" fmla="*/ 79 h 166"/>
                  <a:gd name="T18" fmla="*/ 93 w 267"/>
                  <a:gd name="T19" fmla="*/ 83 h 166"/>
                  <a:gd name="T20" fmla="*/ 105 w 267"/>
                  <a:gd name="T21" fmla="*/ 82 h 166"/>
                  <a:gd name="T22" fmla="*/ 80 w 267"/>
                  <a:gd name="T23" fmla="*/ 92 h 166"/>
                  <a:gd name="T24" fmla="*/ 103 w 267"/>
                  <a:gd name="T25" fmla="*/ 52 h 166"/>
                  <a:gd name="T26" fmla="*/ 109 w 267"/>
                  <a:gd name="T27" fmla="*/ 35 h 166"/>
                  <a:gd name="T28" fmla="*/ 133 w 267"/>
                  <a:gd name="T29" fmla="*/ 14 h 166"/>
                  <a:gd name="T30" fmla="*/ 158 w 267"/>
                  <a:gd name="T31" fmla="*/ 35 h 166"/>
                  <a:gd name="T32" fmla="*/ 164 w 267"/>
                  <a:gd name="T33" fmla="*/ 52 h 166"/>
                  <a:gd name="T34" fmla="*/ 187 w 267"/>
                  <a:gd name="T35" fmla="*/ 92 h 166"/>
                  <a:gd name="T36" fmla="*/ 162 w 267"/>
                  <a:gd name="T37" fmla="*/ 82 h 166"/>
                  <a:gd name="T38" fmla="*/ 174 w 267"/>
                  <a:gd name="T39" fmla="*/ 83 h 166"/>
                  <a:gd name="T40" fmla="*/ 181 w 267"/>
                  <a:gd name="T41" fmla="*/ 79 h 166"/>
                  <a:gd name="T42" fmla="*/ 156 w 267"/>
                  <a:gd name="T43" fmla="*/ 71 h 166"/>
                  <a:gd name="T44" fmla="*/ 133 w 267"/>
                  <a:gd name="T45" fmla="*/ 45 h 166"/>
                  <a:gd name="T46" fmla="*/ 111 w 267"/>
                  <a:gd name="T47" fmla="*/ 71 h 166"/>
                  <a:gd name="T48" fmla="*/ 235 w 267"/>
                  <a:gd name="T49" fmla="*/ 130 h 166"/>
                  <a:gd name="T50" fmla="*/ 222 w 267"/>
                  <a:gd name="T51" fmla="*/ 97 h 166"/>
                  <a:gd name="T52" fmla="*/ 193 w 267"/>
                  <a:gd name="T53" fmla="*/ 120 h 166"/>
                  <a:gd name="T54" fmla="*/ 207 w 267"/>
                  <a:gd name="T55" fmla="*/ 121 h 166"/>
                  <a:gd name="T56" fmla="*/ 215 w 267"/>
                  <a:gd name="T57" fmla="*/ 104 h 166"/>
                  <a:gd name="T58" fmla="*/ 207 w 267"/>
                  <a:gd name="T59" fmla="*/ 141 h 166"/>
                  <a:gd name="T60" fmla="*/ 176 w 267"/>
                  <a:gd name="T61" fmla="*/ 123 h 166"/>
                  <a:gd name="T62" fmla="*/ 155 w 267"/>
                  <a:gd name="T63" fmla="*/ 111 h 166"/>
                  <a:gd name="T64" fmla="*/ 153 w 267"/>
                  <a:gd name="T65" fmla="*/ 90 h 166"/>
                  <a:gd name="T66" fmla="*/ 204 w 267"/>
                  <a:gd name="T67" fmla="*/ 78 h 166"/>
                  <a:gd name="T68" fmla="*/ 171 w 267"/>
                  <a:gd name="T69" fmla="*/ 47 h 166"/>
                  <a:gd name="T70" fmla="*/ 161 w 267"/>
                  <a:gd name="T71" fmla="*/ 25 h 166"/>
                  <a:gd name="T72" fmla="*/ 133 w 267"/>
                  <a:gd name="T73" fmla="*/ 0 h 166"/>
                  <a:gd name="T74" fmla="*/ 105 w 267"/>
                  <a:gd name="T75" fmla="*/ 25 h 166"/>
                  <a:gd name="T76" fmla="*/ 96 w 267"/>
                  <a:gd name="T77" fmla="*/ 46 h 166"/>
                  <a:gd name="T78" fmla="*/ 63 w 267"/>
                  <a:gd name="T79" fmla="*/ 78 h 166"/>
                  <a:gd name="T80" fmla="*/ 114 w 267"/>
                  <a:gd name="T81" fmla="*/ 90 h 166"/>
                  <a:gd name="T82" fmla="*/ 112 w 267"/>
                  <a:gd name="T83" fmla="*/ 111 h 166"/>
                  <a:gd name="T84" fmla="*/ 90 w 267"/>
                  <a:gd name="T85" fmla="*/ 123 h 166"/>
                  <a:gd name="T86" fmla="*/ 60 w 267"/>
                  <a:gd name="T87" fmla="*/ 141 h 166"/>
                  <a:gd name="T88" fmla="*/ 52 w 267"/>
                  <a:gd name="T89" fmla="*/ 104 h 166"/>
                  <a:gd name="T90" fmla="*/ 60 w 267"/>
                  <a:gd name="T91" fmla="*/ 121 h 166"/>
                  <a:gd name="T92" fmla="*/ 74 w 267"/>
                  <a:gd name="T93" fmla="*/ 120 h 166"/>
                  <a:gd name="T94" fmla="*/ 45 w 267"/>
                  <a:gd name="T95" fmla="*/ 97 h 166"/>
                  <a:gd name="T96" fmla="*/ 32 w 267"/>
                  <a:gd name="T97" fmla="*/ 130 h 166"/>
                  <a:gd name="T98" fmla="*/ 0 w 267"/>
                  <a:gd name="T99" fmla="*/ 152 h 166"/>
                  <a:gd name="T100" fmla="*/ 14 w 267"/>
                  <a:gd name="T101" fmla="*/ 149 h 166"/>
                  <a:gd name="T102" fmla="*/ 40 w 267"/>
                  <a:gd name="T103" fmla="*/ 142 h 166"/>
                  <a:gd name="T104" fmla="*/ 98 w 267"/>
                  <a:gd name="T105" fmla="*/ 131 h 166"/>
                  <a:gd name="T106" fmla="*/ 112 w 267"/>
                  <a:gd name="T107" fmla="*/ 128 h 166"/>
                  <a:gd name="T108" fmla="*/ 133 w 267"/>
                  <a:gd name="T109" fmla="*/ 150 h 166"/>
                  <a:gd name="T110" fmla="*/ 155 w 267"/>
                  <a:gd name="T111" fmla="*/ 128 h 166"/>
                  <a:gd name="T112" fmla="*/ 169 w 267"/>
                  <a:gd name="T113" fmla="*/ 131 h 166"/>
                  <a:gd name="T114" fmla="*/ 227 w 267"/>
                  <a:gd name="T115" fmla="*/ 142 h 166"/>
                  <a:gd name="T116" fmla="*/ 253 w 267"/>
                  <a:gd name="T117" fmla="*/ 149 h 166"/>
                  <a:gd name="T118" fmla="*/ 267 w 267"/>
                  <a:gd name="T119" fmla="*/ 152 h 166"/>
                  <a:gd name="T120" fmla="*/ 235 w 267"/>
                  <a:gd name="T121" fmla="*/ 13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67" h="166">
                    <a:moveTo>
                      <a:pt x="133" y="133"/>
                    </a:moveTo>
                    <a:cubicBezTo>
                      <a:pt x="119" y="120"/>
                      <a:pt x="119" y="120"/>
                      <a:pt x="119" y="120"/>
                    </a:cubicBezTo>
                    <a:cubicBezTo>
                      <a:pt x="119" y="120"/>
                      <a:pt x="137" y="100"/>
                      <a:pt x="121" y="80"/>
                    </a:cubicBezTo>
                    <a:cubicBezTo>
                      <a:pt x="121" y="80"/>
                      <a:pt x="116" y="73"/>
                      <a:pt x="133" y="56"/>
                    </a:cubicBezTo>
                    <a:cubicBezTo>
                      <a:pt x="151" y="73"/>
                      <a:pt x="146" y="80"/>
                      <a:pt x="146" y="80"/>
                    </a:cubicBezTo>
                    <a:cubicBezTo>
                      <a:pt x="129" y="100"/>
                      <a:pt x="148" y="120"/>
                      <a:pt x="148" y="120"/>
                    </a:cubicBezTo>
                    <a:cubicBezTo>
                      <a:pt x="133" y="133"/>
                      <a:pt x="133" y="133"/>
                      <a:pt x="133" y="133"/>
                    </a:cubicBezTo>
                    <a:close/>
                    <a:moveTo>
                      <a:pt x="111" y="71"/>
                    </a:moveTo>
                    <a:cubicBezTo>
                      <a:pt x="111" y="71"/>
                      <a:pt x="96" y="59"/>
                      <a:pt x="86" y="79"/>
                    </a:cubicBezTo>
                    <a:cubicBezTo>
                      <a:pt x="86" y="79"/>
                      <a:pt x="89" y="87"/>
                      <a:pt x="93" y="83"/>
                    </a:cubicBezTo>
                    <a:cubicBezTo>
                      <a:pt x="96" y="80"/>
                      <a:pt x="100" y="76"/>
                      <a:pt x="105" y="82"/>
                    </a:cubicBezTo>
                    <a:cubicBezTo>
                      <a:pt x="109" y="88"/>
                      <a:pt x="92" y="103"/>
                      <a:pt x="80" y="92"/>
                    </a:cubicBezTo>
                    <a:cubicBezTo>
                      <a:pt x="69" y="81"/>
                      <a:pt x="72" y="56"/>
                      <a:pt x="103" y="52"/>
                    </a:cubicBezTo>
                    <a:cubicBezTo>
                      <a:pt x="103" y="52"/>
                      <a:pt x="101" y="41"/>
                      <a:pt x="109" y="35"/>
                    </a:cubicBezTo>
                    <a:cubicBezTo>
                      <a:pt x="116" y="28"/>
                      <a:pt x="132" y="15"/>
                      <a:pt x="133" y="14"/>
                    </a:cubicBezTo>
                    <a:cubicBezTo>
                      <a:pt x="135" y="15"/>
                      <a:pt x="151" y="29"/>
                      <a:pt x="158" y="35"/>
                    </a:cubicBezTo>
                    <a:cubicBezTo>
                      <a:pt x="166" y="41"/>
                      <a:pt x="164" y="52"/>
                      <a:pt x="164" y="52"/>
                    </a:cubicBezTo>
                    <a:cubicBezTo>
                      <a:pt x="194" y="56"/>
                      <a:pt x="198" y="81"/>
                      <a:pt x="187" y="92"/>
                    </a:cubicBezTo>
                    <a:cubicBezTo>
                      <a:pt x="175" y="103"/>
                      <a:pt x="158" y="88"/>
                      <a:pt x="162" y="82"/>
                    </a:cubicBezTo>
                    <a:cubicBezTo>
                      <a:pt x="167" y="76"/>
                      <a:pt x="171" y="80"/>
                      <a:pt x="174" y="83"/>
                    </a:cubicBezTo>
                    <a:cubicBezTo>
                      <a:pt x="178" y="87"/>
                      <a:pt x="181" y="79"/>
                      <a:pt x="181" y="79"/>
                    </a:cubicBezTo>
                    <a:cubicBezTo>
                      <a:pt x="171" y="59"/>
                      <a:pt x="156" y="71"/>
                      <a:pt x="156" y="71"/>
                    </a:cubicBezTo>
                    <a:cubicBezTo>
                      <a:pt x="152" y="52"/>
                      <a:pt x="135" y="46"/>
                      <a:pt x="133" y="45"/>
                    </a:cubicBezTo>
                    <a:cubicBezTo>
                      <a:pt x="133" y="45"/>
                      <a:pt x="116" y="51"/>
                      <a:pt x="111" y="71"/>
                    </a:cubicBezTo>
                    <a:close/>
                    <a:moveTo>
                      <a:pt x="235" y="130"/>
                    </a:moveTo>
                    <a:cubicBezTo>
                      <a:pt x="235" y="130"/>
                      <a:pt x="242" y="111"/>
                      <a:pt x="222" y="97"/>
                    </a:cubicBezTo>
                    <a:cubicBezTo>
                      <a:pt x="199" y="86"/>
                      <a:pt x="185" y="110"/>
                      <a:pt x="193" y="120"/>
                    </a:cubicBezTo>
                    <a:cubicBezTo>
                      <a:pt x="201" y="130"/>
                      <a:pt x="207" y="121"/>
                      <a:pt x="207" y="121"/>
                    </a:cubicBezTo>
                    <a:cubicBezTo>
                      <a:pt x="197" y="113"/>
                      <a:pt x="201" y="99"/>
                      <a:pt x="215" y="104"/>
                    </a:cubicBezTo>
                    <a:cubicBezTo>
                      <a:pt x="230" y="113"/>
                      <a:pt x="230" y="138"/>
                      <a:pt x="207" y="141"/>
                    </a:cubicBezTo>
                    <a:cubicBezTo>
                      <a:pt x="183" y="145"/>
                      <a:pt x="176" y="123"/>
                      <a:pt x="176" y="123"/>
                    </a:cubicBezTo>
                    <a:cubicBezTo>
                      <a:pt x="176" y="123"/>
                      <a:pt x="165" y="122"/>
                      <a:pt x="155" y="111"/>
                    </a:cubicBezTo>
                    <a:cubicBezTo>
                      <a:pt x="144" y="98"/>
                      <a:pt x="153" y="90"/>
                      <a:pt x="153" y="90"/>
                    </a:cubicBezTo>
                    <a:cubicBezTo>
                      <a:pt x="168" y="115"/>
                      <a:pt x="200" y="107"/>
                      <a:pt x="204" y="78"/>
                    </a:cubicBezTo>
                    <a:cubicBezTo>
                      <a:pt x="201" y="47"/>
                      <a:pt x="171" y="47"/>
                      <a:pt x="171" y="47"/>
                    </a:cubicBezTo>
                    <a:cubicBezTo>
                      <a:pt x="171" y="47"/>
                      <a:pt x="174" y="35"/>
                      <a:pt x="161" y="25"/>
                    </a:cubicBezTo>
                    <a:cubicBezTo>
                      <a:pt x="147" y="13"/>
                      <a:pt x="137" y="3"/>
                      <a:pt x="133" y="0"/>
                    </a:cubicBezTo>
                    <a:cubicBezTo>
                      <a:pt x="133" y="0"/>
                      <a:pt x="120" y="13"/>
                      <a:pt x="105" y="25"/>
                    </a:cubicBezTo>
                    <a:cubicBezTo>
                      <a:pt x="93" y="35"/>
                      <a:pt x="96" y="46"/>
                      <a:pt x="96" y="46"/>
                    </a:cubicBezTo>
                    <a:cubicBezTo>
                      <a:pt x="96" y="46"/>
                      <a:pt x="65" y="47"/>
                      <a:pt x="63" y="78"/>
                    </a:cubicBezTo>
                    <a:cubicBezTo>
                      <a:pt x="66" y="107"/>
                      <a:pt x="99" y="115"/>
                      <a:pt x="114" y="90"/>
                    </a:cubicBezTo>
                    <a:cubicBezTo>
                      <a:pt x="114" y="90"/>
                      <a:pt x="123" y="98"/>
                      <a:pt x="112" y="111"/>
                    </a:cubicBezTo>
                    <a:cubicBezTo>
                      <a:pt x="102" y="122"/>
                      <a:pt x="90" y="123"/>
                      <a:pt x="90" y="123"/>
                    </a:cubicBezTo>
                    <a:cubicBezTo>
                      <a:pt x="90" y="123"/>
                      <a:pt x="83" y="145"/>
                      <a:pt x="60" y="141"/>
                    </a:cubicBezTo>
                    <a:cubicBezTo>
                      <a:pt x="36" y="138"/>
                      <a:pt x="36" y="113"/>
                      <a:pt x="52" y="104"/>
                    </a:cubicBezTo>
                    <a:cubicBezTo>
                      <a:pt x="66" y="99"/>
                      <a:pt x="70" y="113"/>
                      <a:pt x="60" y="121"/>
                    </a:cubicBezTo>
                    <a:cubicBezTo>
                      <a:pt x="60" y="121"/>
                      <a:pt x="66" y="130"/>
                      <a:pt x="74" y="120"/>
                    </a:cubicBezTo>
                    <a:cubicBezTo>
                      <a:pt x="82" y="110"/>
                      <a:pt x="68" y="86"/>
                      <a:pt x="45" y="97"/>
                    </a:cubicBezTo>
                    <a:cubicBezTo>
                      <a:pt x="24" y="111"/>
                      <a:pt x="32" y="130"/>
                      <a:pt x="32" y="130"/>
                    </a:cubicBezTo>
                    <a:cubicBezTo>
                      <a:pt x="32" y="130"/>
                      <a:pt x="9" y="131"/>
                      <a:pt x="0" y="152"/>
                    </a:cubicBezTo>
                    <a:cubicBezTo>
                      <a:pt x="0" y="152"/>
                      <a:pt x="2" y="161"/>
                      <a:pt x="14" y="149"/>
                    </a:cubicBezTo>
                    <a:cubicBezTo>
                      <a:pt x="27" y="138"/>
                      <a:pt x="35" y="138"/>
                      <a:pt x="40" y="142"/>
                    </a:cubicBezTo>
                    <a:cubicBezTo>
                      <a:pt x="45" y="147"/>
                      <a:pt x="74" y="166"/>
                      <a:pt x="98" y="131"/>
                    </a:cubicBezTo>
                    <a:cubicBezTo>
                      <a:pt x="98" y="131"/>
                      <a:pt x="108" y="123"/>
                      <a:pt x="112" y="128"/>
                    </a:cubicBezTo>
                    <a:cubicBezTo>
                      <a:pt x="116" y="133"/>
                      <a:pt x="131" y="148"/>
                      <a:pt x="133" y="150"/>
                    </a:cubicBezTo>
                    <a:cubicBezTo>
                      <a:pt x="133" y="150"/>
                      <a:pt x="151" y="133"/>
                      <a:pt x="155" y="128"/>
                    </a:cubicBezTo>
                    <a:cubicBezTo>
                      <a:pt x="159" y="123"/>
                      <a:pt x="169" y="131"/>
                      <a:pt x="169" y="131"/>
                    </a:cubicBezTo>
                    <a:cubicBezTo>
                      <a:pt x="193" y="166"/>
                      <a:pt x="222" y="147"/>
                      <a:pt x="227" y="142"/>
                    </a:cubicBezTo>
                    <a:cubicBezTo>
                      <a:pt x="231" y="138"/>
                      <a:pt x="240" y="138"/>
                      <a:pt x="253" y="149"/>
                    </a:cubicBezTo>
                    <a:cubicBezTo>
                      <a:pt x="265" y="161"/>
                      <a:pt x="267" y="152"/>
                      <a:pt x="267" y="152"/>
                    </a:cubicBezTo>
                    <a:cubicBezTo>
                      <a:pt x="258" y="131"/>
                      <a:pt x="235" y="130"/>
                      <a:pt x="235" y="130"/>
                    </a:cubicBezTo>
                    <a:close/>
                  </a:path>
                </a:pathLst>
              </a:custGeom>
              <a:solidFill>
                <a:srgbClr val="C7000B"/>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C00000"/>
                  </a:solidFill>
                  <a:effectLst/>
                  <a:uLnTx/>
                  <a:uFillTx/>
                  <a:latin typeface="Calibri"/>
                  <a:ea typeface="微软雅黑"/>
                  <a:cs typeface="+mn-cs"/>
                </a:endParaRPr>
              </a:p>
            </p:txBody>
          </p:sp>
          <p:sp>
            <p:nvSpPr>
              <p:cNvPr id="43" name="Freeform 267"/>
              <p:cNvSpPr>
                <a:spLocks noEditPoints="1"/>
              </p:cNvSpPr>
              <p:nvPr/>
            </p:nvSpPr>
            <p:spPr bwMode="auto">
              <a:xfrm rot="18900000" flipV="1">
                <a:off x="6570867" y="4214589"/>
                <a:ext cx="743865" cy="463295"/>
              </a:xfrm>
              <a:custGeom>
                <a:avLst/>
                <a:gdLst>
                  <a:gd name="T0" fmla="*/ 133 w 267"/>
                  <a:gd name="T1" fmla="*/ 133 h 166"/>
                  <a:gd name="T2" fmla="*/ 119 w 267"/>
                  <a:gd name="T3" fmla="*/ 120 h 166"/>
                  <a:gd name="T4" fmla="*/ 121 w 267"/>
                  <a:gd name="T5" fmla="*/ 80 h 166"/>
                  <a:gd name="T6" fmla="*/ 133 w 267"/>
                  <a:gd name="T7" fmla="*/ 56 h 166"/>
                  <a:gd name="T8" fmla="*/ 146 w 267"/>
                  <a:gd name="T9" fmla="*/ 80 h 166"/>
                  <a:gd name="T10" fmla="*/ 148 w 267"/>
                  <a:gd name="T11" fmla="*/ 120 h 166"/>
                  <a:gd name="T12" fmla="*/ 133 w 267"/>
                  <a:gd name="T13" fmla="*/ 133 h 166"/>
                  <a:gd name="T14" fmla="*/ 111 w 267"/>
                  <a:gd name="T15" fmla="*/ 71 h 166"/>
                  <a:gd name="T16" fmla="*/ 86 w 267"/>
                  <a:gd name="T17" fmla="*/ 79 h 166"/>
                  <a:gd name="T18" fmla="*/ 93 w 267"/>
                  <a:gd name="T19" fmla="*/ 83 h 166"/>
                  <a:gd name="T20" fmla="*/ 105 w 267"/>
                  <a:gd name="T21" fmla="*/ 82 h 166"/>
                  <a:gd name="T22" fmla="*/ 80 w 267"/>
                  <a:gd name="T23" fmla="*/ 92 h 166"/>
                  <a:gd name="T24" fmla="*/ 103 w 267"/>
                  <a:gd name="T25" fmla="*/ 52 h 166"/>
                  <a:gd name="T26" fmla="*/ 109 w 267"/>
                  <a:gd name="T27" fmla="*/ 35 h 166"/>
                  <a:gd name="T28" fmla="*/ 133 w 267"/>
                  <a:gd name="T29" fmla="*/ 14 h 166"/>
                  <a:gd name="T30" fmla="*/ 158 w 267"/>
                  <a:gd name="T31" fmla="*/ 35 h 166"/>
                  <a:gd name="T32" fmla="*/ 164 w 267"/>
                  <a:gd name="T33" fmla="*/ 52 h 166"/>
                  <a:gd name="T34" fmla="*/ 187 w 267"/>
                  <a:gd name="T35" fmla="*/ 92 h 166"/>
                  <a:gd name="T36" fmla="*/ 162 w 267"/>
                  <a:gd name="T37" fmla="*/ 82 h 166"/>
                  <a:gd name="T38" fmla="*/ 174 w 267"/>
                  <a:gd name="T39" fmla="*/ 83 h 166"/>
                  <a:gd name="T40" fmla="*/ 181 w 267"/>
                  <a:gd name="T41" fmla="*/ 79 h 166"/>
                  <a:gd name="T42" fmla="*/ 156 w 267"/>
                  <a:gd name="T43" fmla="*/ 71 h 166"/>
                  <a:gd name="T44" fmla="*/ 133 w 267"/>
                  <a:gd name="T45" fmla="*/ 45 h 166"/>
                  <a:gd name="T46" fmla="*/ 111 w 267"/>
                  <a:gd name="T47" fmla="*/ 71 h 166"/>
                  <a:gd name="T48" fmla="*/ 235 w 267"/>
                  <a:gd name="T49" fmla="*/ 130 h 166"/>
                  <a:gd name="T50" fmla="*/ 222 w 267"/>
                  <a:gd name="T51" fmla="*/ 97 h 166"/>
                  <a:gd name="T52" fmla="*/ 193 w 267"/>
                  <a:gd name="T53" fmla="*/ 120 h 166"/>
                  <a:gd name="T54" fmla="*/ 207 w 267"/>
                  <a:gd name="T55" fmla="*/ 121 h 166"/>
                  <a:gd name="T56" fmla="*/ 215 w 267"/>
                  <a:gd name="T57" fmla="*/ 104 h 166"/>
                  <a:gd name="T58" fmla="*/ 207 w 267"/>
                  <a:gd name="T59" fmla="*/ 141 h 166"/>
                  <a:gd name="T60" fmla="*/ 176 w 267"/>
                  <a:gd name="T61" fmla="*/ 123 h 166"/>
                  <a:gd name="T62" fmla="*/ 155 w 267"/>
                  <a:gd name="T63" fmla="*/ 111 h 166"/>
                  <a:gd name="T64" fmla="*/ 153 w 267"/>
                  <a:gd name="T65" fmla="*/ 90 h 166"/>
                  <a:gd name="T66" fmla="*/ 204 w 267"/>
                  <a:gd name="T67" fmla="*/ 78 h 166"/>
                  <a:gd name="T68" fmla="*/ 171 w 267"/>
                  <a:gd name="T69" fmla="*/ 47 h 166"/>
                  <a:gd name="T70" fmla="*/ 161 w 267"/>
                  <a:gd name="T71" fmla="*/ 25 h 166"/>
                  <a:gd name="T72" fmla="*/ 133 w 267"/>
                  <a:gd name="T73" fmla="*/ 0 h 166"/>
                  <a:gd name="T74" fmla="*/ 105 w 267"/>
                  <a:gd name="T75" fmla="*/ 25 h 166"/>
                  <a:gd name="T76" fmla="*/ 96 w 267"/>
                  <a:gd name="T77" fmla="*/ 46 h 166"/>
                  <a:gd name="T78" fmla="*/ 63 w 267"/>
                  <a:gd name="T79" fmla="*/ 78 h 166"/>
                  <a:gd name="T80" fmla="*/ 114 w 267"/>
                  <a:gd name="T81" fmla="*/ 90 h 166"/>
                  <a:gd name="T82" fmla="*/ 112 w 267"/>
                  <a:gd name="T83" fmla="*/ 111 h 166"/>
                  <a:gd name="T84" fmla="*/ 90 w 267"/>
                  <a:gd name="T85" fmla="*/ 123 h 166"/>
                  <a:gd name="T86" fmla="*/ 60 w 267"/>
                  <a:gd name="T87" fmla="*/ 141 h 166"/>
                  <a:gd name="T88" fmla="*/ 52 w 267"/>
                  <a:gd name="T89" fmla="*/ 104 h 166"/>
                  <a:gd name="T90" fmla="*/ 60 w 267"/>
                  <a:gd name="T91" fmla="*/ 121 h 166"/>
                  <a:gd name="T92" fmla="*/ 74 w 267"/>
                  <a:gd name="T93" fmla="*/ 120 h 166"/>
                  <a:gd name="T94" fmla="*/ 45 w 267"/>
                  <a:gd name="T95" fmla="*/ 97 h 166"/>
                  <a:gd name="T96" fmla="*/ 32 w 267"/>
                  <a:gd name="T97" fmla="*/ 130 h 166"/>
                  <a:gd name="T98" fmla="*/ 0 w 267"/>
                  <a:gd name="T99" fmla="*/ 152 h 166"/>
                  <a:gd name="T100" fmla="*/ 14 w 267"/>
                  <a:gd name="T101" fmla="*/ 149 h 166"/>
                  <a:gd name="T102" fmla="*/ 40 w 267"/>
                  <a:gd name="T103" fmla="*/ 142 h 166"/>
                  <a:gd name="T104" fmla="*/ 98 w 267"/>
                  <a:gd name="T105" fmla="*/ 131 h 166"/>
                  <a:gd name="T106" fmla="*/ 112 w 267"/>
                  <a:gd name="T107" fmla="*/ 128 h 166"/>
                  <a:gd name="T108" fmla="*/ 133 w 267"/>
                  <a:gd name="T109" fmla="*/ 150 h 166"/>
                  <a:gd name="T110" fmla="*/ 155 w 267"/>
                  <a:gd name="T111" fmla="*/ 128 h 166"/>
                  <a:gd name="T112" fmla="*/ 169 w 267"/>
                  <a:gd name="T113" fmla="*/ 131 h 166"/>
                  <a:gd name="T114" fmla="*/ 227 w 267"/>
                  <a:gd name="T115" fmla="*/ 142 h 166"/>
                  <a:gd name="T116" fmla="*/ 253 w 267"/>
                  <a:gd name="T117" fmla="*/ 149 h 166"/>
                  <a:gd name="T118" fmla="*/ 267 w 267"/>
                  <a:gd name="T119" fmla="*/ 152 h 166"/>
                  <a:gd name="T120" fmla="*/ 235 w 267"/>
                  <a:gd name="T121" fmla="*/ 13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67" h="166">
                    <a:moveTo>
                      <a:pt x="133" y="133"/>
                    </a:moveTo>
                    <a:cubicBezTo>
                      <a:pt x="119" y="120"/>
                      <a:pt x="119" y="120"/>
                      <a:pt x="119" y="120"/>
                    </a:cubicBezTo>
                    <a:cubicBezTo>
                      <a:pt x="119" y="120"/>
                      <a:pt x="137" y="100"/>
                      <a:pt x="121" y="80"/>
                    </a:cubicBezTo>
                    <a:cubicBezTo>
                      <a:pt x="121" y="80"/>
                      <a:pt x="116" y="73"/>
                      <a:pt x="133" y="56"/>
                    </a:cubicBezTo>
                    <a:cubicBezTo>
                      <a:pt x="151" y="73"/>
                      <a:pt x="146" y="80"/>
                      <a:pt x="146" y="80"/>
                    </a:cubicBezTo>
                    <a:cubicBezTo>
                      <a:pt x="129" y="100"/>
                      <a:pt x="148" y="120"/>
                      <a:pt x="148" y="120"/>
                    </a:cubicBezTo>
                    <a:cubicBezTo>
                      <a:pt x="133" y="133"/>
                      <a:pt x="133" y="133"/>
                      <a:pt x="133" y="133"/>
                    </a:cubicBezTo>
                    <a:close/>
                    <a:moveTo>
                      <a:pt x="111" y="71"/>
                    </a:moveTo>
                    <a:cubicBezTo>
                      <a:pt x="111" y="71"/>
                      <a:pt x="96" y="59"/>
                      <a:pt x="86" y="79"/>
                    </a:cubicBezTo>
                    <a:cubicBezTo>
                      <a:pt x="86" y="79"/>
                      <a:pt x="89" y="87"/>
                      <a:pt x="93" y="83"/>
                    </a:cubicBezTo>
                    <a:cubicBezTo>
                      <a:pt x="96" y="80"/>
                      <a:pt x="100" y="76"/>
                      <a:pt x="105" y="82"/>
                    </a:cubicBezTo>
                    <a:cubicBezTo>
                      <a:pt x="109" y="88"/>
                      <a:pt x="92" y="103"/>
                      <a:pt x="80" y="92"/>
                    </a:cubicBezTo>
                    <a:cubicBezTo>
                      <a:pt x="69" y="81"/>
                      <a:pt x="72" y="56"/>
                      <a:pt x="103" y="52"/>
                    </a:cubicBezTo>
                    <a:cubicBezTo>
                      <a:pt x="103" y="52"/>
                      <a:pt x="101" y="41"/>
                      <a:pt x="109" y="35"/>
                    </a:cubicBezTo>
                    <a:cubicBezTo>
                      <a:pt x="116" y="28"/>
                      <a:pt x="132" y="15"/>
                      <a:pt x="133" y="14"/>
                    </a:cubicBezTo>
                    <a:cubicBezTo>
                      <a:pt x="135" y="15"/>
                      <a:pt x="151" y="29"/>
                      <a:pt x="158" y="35"/>
                    </a:cubicBezTo>
                    <a:cubicBezTo>
                      <a:pt x="166" y="41"/>
                      <a:pt x="164" y="52"/>
                      <a:pt x="164" y="52"/>
                    </a:cubicBezTo>
                    <a:cubicBezTo>
                      <a:pt x="194" y="56"/>
                      <a:pt x="198" y="81"/>
                      <a:pt x="187" y="92"/>
                    </a:cubicBezTo>
                    <a:cubicBezTo>
                      <a:pt x="175" y="103"/>
                      <a:pt x="158" y="88"/>
                      <a:pt x="162" y="82"/>
                    </a:cubicBezTo>
                    <a:cubicBezTo>
                      <a:pt x="167" y="76"/>
                      <a:pt x="171" y="80"/>
                      <a:pt x="174" y="83"/>
                    </a:cubicBezTo>
                    <a:cubicBezTo>
                      <a:pt x="178" y="87"/>
                      <a:pt x="181" y="79"/>
                      <a:pt x="181" y="79"/>
                    </a:cubicBezTo>
                    <a:cubicBezTo>
                      <a:pt x="171" y="59"/>
                      <a:pt x="156" y="71"/>
                      <a:pt x="156" y="71"/>
                    </a:cubicBezTo>
                    <a:cubicBezTo>
                      <a:pt x="152" y="52"/>
                      <a:pt x="135" y="46"/>
                      <a:pt x="133" y="45"/>
                    </a:cubicBezTo>
                    <a:cubicBezTo>
                      <a:pt x="133" y="45"/>
                      <a:pt x="116" y="51"/>
                      <a:pt x="111" y="71"/>
                    </a:cubicBezTo>
                    <a:close/>
                    <a:moveTo>
                      <a:pt x="235" y="130"/>
                    </a:moveTo>
                    <a:cubicBezTo>
                      <a:pt x="235" y="130"/>
                      <a:pt x="242" y="111"/>
                      <a:pt x="222" y="97"/>
                    </a:cubicBezTo>
                    <a:cubicBezTo>
                      <a:pt x="199" y="86"/>
                      <a:pt x="185" y="110"/>
                      <a:pt x="193" y="120"/>
                    </a:cubicBezTo>
                    <a:cubicBezTo>
                      <a:pt x="201" y="130"/>
                      <a:pt x="207" y="121"/>
                      <a:pt x="207" y="121"/>
                    </a:cubicBezTo>
                    <a:cubicBezTo>
                      <a:pt x="197" y="113"/>
                      <a:pt x="201" y="99"/>
                      <a:pt x="215" y="104"/>
                    </a:cubicBezTo>
                    <a:cubicBezTo>
                      <a:pt x="230" y="113"/>
                      <a:pt x="230" y="138"/>
                      <a:pt x="207" y="141"/>
                    </a:cubicBezTo>
                    <a:cubicBezTo>
                      <a:pt x="183" y="145"/>
                      <a:pt x="176" y="123"/>
                      <a:pt x="176" y="123"/>
                    </a:cubicBezTo>
                    <a:cubicBezTo>
                      <a:pt x="176" y="123"/>
                      <a:pt x="165" y="122"/>
                      <a:pt x="155" y="111"/>
                    </a:cubicBezTo>
                    <a:cubicBezTo>
                      <a:pt x="144" y="98"/>
                      <a:pt x="153" y="90"/>
                      <a:pt x="153" y="90"/>
                    </a:cubicBezTo>
                    <a:cubicBezTo>
                      <a:pt x="168" y="115"/>
                      <a:pt x="200" y="107"/>
                      <a:pt x="204" y="78"/>
                    </a:cubicBezTo>
                    <a:cubicBezTo>
                      <a:pt x="201" y="47"/>
                      <a:pt x="171" y="47"/>
                      <a:pt x="171" y="47"/>
                    </a:cubicBezTo>
                    <a:cubicBezTo>
                      <a:pt x="171" y="47"/>
                      <a:pt x="174" y="35"/>
                      <a:pt x="161" y="25"/>
                    </a:cubicBezTo>
                    <a:cubicBezTo>
                      <a:pt x="147" y="13"/>
                      <a:pt x="137" y="3"/>
                      <a:pt x="133" y="0"/>
                    </a:cubicBezTo>
                    <a:cubicBezTo>
                      <a:pt x="133" y="0"/>
                      <a:pt x="120" y="13"/>
                      <a:pt x="105" y="25"/>
                    </a:cubicBezTo>
                    <a:cubicBezTo>
                      <a:pt x="93" y="35"/>
                      <a:pt x="96" y="46"/>
                      <a:pt x="96" y="46"/>
                    </a:cubicBezTo>
                    <a:cubicBezTo>
                      <a:pt x="96" y="46"/>
                      <a:pt x="65" y="47"/>
                      <a:pt x="63" y="78"/>
                    </a:cubicBezTo>
                    <a:cubicBezTo>
                      <a:pt x="66" y="107"/>
                      <a:pt x="99" y="115"/>
                      <a:pt x="114" y="90"/>
                    </a:cubicBezTo>
                    <a:cubicBezTo>
                      <a:pt x="114" y="90"/>
                      <a:pt x="123" y="98"/>
                      <a:pt x="112" y="111"/>
                    </a:cubicBezTo>
                    <a:cubicBezTo>
                      <a:pt x="102" y="122"/>
                      <a:pt x="90" y="123"/>
                      <a:pt x="90" y="123"/>
                    </a:cubicBezTo>
                    <a:cubicBezTo>
                      <a:pt x="90" y="123"/>
                      <a:pt x="83" y="145"/>
                      <a:pt x="60" y="141"/>
                    </a:cubicBezTo>
                    <a:cubicBezTo>
                      <a:pt x="36" y="138"/>
                      <a:pt x="36" y="113"/>
                      <a:pt x="52" y="104"/>
                    </a:cubicBezTo>
                    <a:cubicBezTo>
                      <a:pt x="66" y="99"/>
                      <a:pt x="70" y="113"/>
                      <a:pt x="60" y="121"/>
                    </a:cubicBezTo>
                    <a:cubicBezTo>
                      <a:pt x="60" y="121"/>
                      <a:pt x="66" y="130"/>
                      <a:pt x="74" y="120"/>
                    </a:cubicBezTo>
                    <a:cubicBezTo>
                      <a:pt x="82" y="110"/>
                      <a:pt x="68" y="86"/>
                      <a:pt x="45" y="97"/>
                    </a:cubicBezTo>
                    <a:cubicBezTo>
                      <a:pt x="24" y="111"/>
                      <a:pt x="32" y="130"/>
                      <a:pt x="32" y="130"/>
                    </a:cubicBezTo>
                    <a:cubicBezTo>
                      <a:pt x="32" y="130"/>
                      <a:pt x="9" y="131"/>
                      <a:pt x="0" y="152"/>
                    </a:cubicBezTo>
                    <a:cubicBezTo>
                      <a:pt x="0" y="152"/>
                      <a:pt x="2" y="161"/>
                      <a:pt x="14" y="149"/>
                    </a:cubicBezTo>
                    <a:cubicBezTo>
                      <a:pt x="27" y="138"/>
                      <a:pt x="35" y="138"/>
                      <a:pt x="40" y="142"/>
                    </a:cubicBezTo>
                    <a:cubicBezTo>
                      <a:pt x="45" y="147"/>
                      <a:pt x="74" y="166"/>
                      <a:pt x="98" y="131"/>
                    </a:cubicBezTo>
                    <a:cubicBezTo>
                      <a:pt x="98" y="131"/>
                      <a:pt x="108" y="123"/>
                      <a:pt x="112" y="128"/>
                    </a:cubicBezTo>
                    <a:cubicBezTo>
                      <a:pt x="116" y="133"/>
                      <a:pt x="131" y="148"/>
                      <a:pt x="133" y="150"/>
                    </a:cubicBezTo>
                    <a:cubicBezTo>
                      <a:pt x="133" y="150"/>
                      <a:pt x="151" y="133"/>
                      <a:pt x="155" y="128"/>
                    </a:cubicBezTo>
                    <a:cubicBezTo>
                      <a:pt x="159" y="123"/>
                      <a:pt x="169" y="131"/>
                      <a:pt x="169" y="131"/>
                    </a:cubicBezTo>
                    <a:cubicBezTo>
                      <a:pt x="193" y="166"/>
                      <a:pt x="222" y="147"/>
                      <a:pt x="227" y="142"/>
                    </a:cubicBezTo>
                    <a:cubicBezTo>
                      <a:pt x="231" y="138"/>
                      <a:pt x="240" y="138"/>
                      <a:pt x="253" y="149"/>
                    </a:cubicBezTo>
                    <a:cubicBezTo>
                      <a:pt x="265" y="161"/>
                      <a:pt x="267" y="152"/>
                      <a:pt x="267" y="152"/>
                    </a:cubicBezTo>
                    <a:cubicBezTo>
                      <a:pt x="258" y="131"/>
                      <a:pt x="235" y="130"/>
                      <a:pt x="235" y="130"/>
                    </a:cubicBezTo>
                    <a:close/>
                  </a:path>
                </a:pathLst>
              </a:custGeom>
              <a:solidFill>
                <a:srgbClr val="C7000B"/>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C00000"/>
                  </a:solidFill>
                  <a:effectLst/>
                  <a:uLnTx/>
                  <a:uFillTx/>
                  <a:latin typeface="Calibri"/>
                  <a:ea typeface="微软雅黑"/>
                  <a:cs typeface="+mn-cs"/>
                </a:endParaRPr>
              </a:p>
            </p:txBody>
          </p:sp>
        </p:grpSp>
        <p:grpSp>
          <p:nvGrpSpPr>
            <p:cNvPr id="39" name="组合 38"/>
            <p:cNvGrpSpPr/>
            <p:nvPr/>
          </p:nvGrpSpPr>
          <p:grpSpPr>
            <a:xfrm>
              <a:off x="3693973" y="1256059"/>
              <a:ext cx="743865" cy="2623393"/>
              <a:chOff x="6570867" y="2054491"/>
              <a:chExt cx="743865" cy="2623393"/>
            </a:xfrm>
          </p:grpSpPr>
          <p:sp>
            <p:nvSpPr>
              <p:cNvPr id="40" name="Freeform 267"/>
              <p:cNvSpPr>
                <a:spLocks noEditPoints="1"/>
              </p:cNvSpPr>
              <p:nvPr/>
            </p:nvSpPr>
            <p:spPr bwMode="auto">
              <a:xfrm rot="2700000">
                <a:off x="6570866" y="2194776"/>
                <a:ext cx="743865" cy="463295"/>
              </a:xfrm>
              <a:custGeom>
                <a:avLst/>
                <a:gdLst>
                  <a:gd name="T0" fmla="*/ 133 w 267"/>
                  <a:gd name="T1" fmla="*/ 133 h 166"/>
                  <a:gd name="T2" fmla="*/ 119 w 267"/>
                  <a:gd name="T3" fmla="*/ 120 h 166"/>
                  <a:gd name="T4" fmla="*/ 121 w 267"/>
                  <a:gd name="T5" fmla="*/ 80 h 166"/>
                  <a:gd name="T6" fmla="*/ 133 w 267"/>
                  <a:gd name="T7" fmla="*/ 56 h 166"/>
                  <a:gd name="T8" fmla="*/ 146 w 267"/>
                  <a:gd name="T9" fmla="*/ 80 h 166"/>
                  <a:gd name="T10" fmla="*/ 148 w 267"/>
                  <a:gd name="T11" fmla="*/ 120 h 166"/>
                  <a:gd name="T12" fmla="*/ 133 w 267"/>
                  <a:gd name="T13" fmla="*/ 133 h 166"/>
                  <a:gd name="T14" fmla="*/ 111 w 267"/>
                  <a:gd name="T15" fmla="*/ 71 h 166"/>
                  <a:gd name="T16" fmla="*/ 86 w 267"/>
                  <a:gd name="T17" fmla="*/ 79 h 166"/>
                  <a:gd name="T18" fmla="*/ 93 w 267"/>
                  <a:gd name="T19" fmla="*/ 83 h 166"/>
                  <a:gd name="T20" fmla="*/ 105 w 267"/>
                  <a:gd name="T21" fmla="*/ 82 h 166"/>
                  <a:gd name="T22" fmla="*/ 80 w 267"/>
                  <a:gd name="T23" fmla="*/ 92 h 166"/>
                  <a:gd name="T24" fmla="*/ 103 w 267"/>
                  <a:gd name="T25" fmla="*/ 52 h 166"/>
                  <a:gd name="T26" fmla="*/ 109 w 267"/>
                  <a:gd name="T27" fmla="*/ 35 h 166"/>
                  <a:gd name="T28" fmla="*/ 133 w 267"/>
                  <a:gd name="T29" fmla="*/ 14 h 166"/>
                  <a:gd name="T30" fmla="*/ 158 w 267"/>
                  <a:gd name="T31" fmla="*/ 35 h 166"/>
                  <a:gd name="T32" fmla="*/ 164 w 267"/>
                  <a:gd name="T33" fmla="*/ 52 h 166"/>
                  <a:gd name="T34" fmla="*/ 187 w 267"/>
                  <a:gd name="T35" fmla="*/ 92 h 166"/>
                  <a:gd name="T36" fmla="*/ 162 w 267"/>
                  <a:gd name="T37" fmla="*/ 82 h 166"/>
                  <a:gd name="T38" fmla="*/ 174 w 267"/>
                  <a:gd name="T39" fmla="*/ 83 h 166"/>
                  <a:gd name="T40" fmla="*/ 181 w 267"/>
                  <a:gd name="T41" fmla="*/ 79 h 166"/>
                  <a:gd name="T42" fmla="*/ 156 w 267"/>
                  <a:gd name="T43" fmla="*/ 71 h 166"/>
                  <a:gd name="T44" fmla="*/ 133 w 267"/>
                  <a:gd name="T45" fmla="*/ 45 h 166"/>
                  <a:gd name="T46" fmla="*/ 111 w 267"/>
                  <a:gd name="T47" fmla="*/ 71 h 166"/>
                  <a:gd name="T48" fmla="*/ 235 w 267"/>
                  <a:gd name="T49" fmla="*/ 130 h 166"/>
                  <a:gd name="T50" fmla="*/ 222 w 267"/>
                  <a:gd name="T51" fmla="*/ 97 h 166"/>
                  <a:gd name="T52" fmla="*/ 193 w 267"/>
                  <a:gd name="T53" fmla="*/ 120 h 166"/>
                  <a:gd name="T54" fmla="*/ 207 w 267"/>
                  <a:gd name="T55" fmla="*/ 121 h 166"/>
                  <a:gd name="T56" fmla="*/ 215 w 267"/>
                  <a:gd name="T57" fmla="*/ 104 h 166"/>
                  <a:gd name="T58" fmla="*/ 207 w 267"/>
                  <a:gd name="T59" fmla="*/ 141 h 166"/>
                  <a:gd name="T60" fmla="*/ 176 w 267"/>
                  <a:gd name="T61" fmla="*/ 123 h 166"/>
                  <a:gd name="T62" fmla="*/ 155 w 267"/>
                  <a:gd name="T63" fmla="*/ 111 h 166"/>
                  <a:gd name="T64" fmla="*/ 153 w 267"/>
                  <a:gd name="T65" fmla="*/ 90 h 166"/>
                  <a:gd name="T66" fmla="*/ 204 w 267"/>
                  <a:gd name="T67" fmla="*/ 78 h 166"/>
                  <a:gd name="T68" fmla="*/ 171 w 267"/>
                  <a:gd name="T69" fmla="*/ 47 h 166"/>
                  <a:gd name="T70" fmla="*/ 161 w 267"/>
                  <a:gd name="T71" fmla="*/ 25 h 166"/>
                  <a:gd name="T72" fmla="*/ 133 w 267"/>
                  <a:gd name="T73" fmla="*/ 0 h 166"/>
                  <a:gd name="T74" fmla="*/ 105 w 267"/>
                  <a:gd name="T75" fmla="*/ 25 h 166"/>
                  <a:gd name="T76" fmla="*/ 96 w 267"/>
                  <a:gd name="T77" fmla="*/ 46 h 166"/>
                  <a:gd name="T78" fmla="*/ 63 w 267"/>
                  <a:gd name="T79" fmla="*/ 78 h 166"/>
                  <a:gd name="T80" fmla="*/ 114 w 267"/>
                  <a:gd name="T81" fmla="*/ 90 h 166"/>
                  <a:gd name="T82" fmla="*/ 112 w 267"/>
                  <a:gd name="T83" fmla="*/ 111 h 166"/>
                  <a:gd name="T84" fmla="*/ 90 w 267"/>
                  <a:gd name="T85" fmla="*/ 123 h 166"/>
                  <a:gd name="T86" fmla="*/ 60 w 267"/>
                  <a:gd name="T87" fmla="*/ 141 h 166"/>
                  <a:gd name="T88" fmla="*/ 52 w 267"/>
                  <a:gd name="T89" fmla="*/ 104 h 166"/>
                  <a:gd name="T90" fmla="*/ 60 w 267"/>
                  <a:gd name="T91" fmla="*/ 121 h 166"/>
                  <a:gd name="T92" fmla="*/ 74 w 267"/>
                  <a:gd name="T93" fmla="*/ 120 h 166"/>
                  <a:gd name="T94" fmla="*/ 45 w 267"/>
                  <a:gd name="T95" fmla="*/ 97 h 166"/>
                  <a:gd name="T96" fmla="*/ 32 w 267"/>
                  <a:gd name="T97" fmla="*/ 130 h 166"/>
                  <a:gd name="T98" fmla="*/ 0 w 267"/>
                  <a:gd name="T99" fmla="*/ 152 h 166"/>
                  <a:gd name="T100" fmla="*/ 14 w 267"/>
                  <a:gd name="T101" fmla="*/ 149 h 166"/>
                  <a:gd name="T102" fmla="*/ 40 w 267"/>
                  <a:gd name="T103" fmla="*/ 142 h 166"/>
                  <a:gd name="T104" fmla="*/ 98 w 267"/>
                  <a:gd name="T105" fmla="*/ 131 h 166"/>
                  <a:gd name="T106" fmla="*/ 112 w 267"/>
                  <a:gd name="T107" fmla="*/ 128 h 166"/>
                  <a:gd name="T108" fmla="*/ 133 w 267"/>
                  <a:gd name="T109" fmla="*/ 150 h 166"/>
                  <a:gd name="T110" fmla="*/ 155 w 267"/>
                  <a:gd name="T111" fmla="*/ 128 h 166"/>
                  <a:gd name="T112" fmla="*/ 169 w 267"/>
                  <a:gd name="T113" fmla="*/ 131 h 166"/>
                  <a:gd name="T114" fmla="*/ 227 w 267"/>
                  <a:gd name="T115" fmla="*/ 142 h 166"/>
                  <a:gd name="T116" fmla="*/ 253 w 267"/>
                  <a:gd name="T117" fmla="*/ 149 h 166"/>
                  <a:gd name="T118" fmla="*/ 267 w 267"/>
                  <a:gd name="T119" fmla="*/ 152 h 166"/>
                  <a:gd name="T120" fmla="*/ 235 w 267"/>
                  <a:gd name="T121" fmla="*/ 13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67" h="166">
                    <a:moveTo>
                      <a:pt x="133" y="133"/>
                    </a:moveTo>
                    <a:cubicBezTo>
                      <a:pt x="119" y="120"/>
                      <a:pt x="119" y="120"/>
                      <a:pt x="119" y="120"/>
                    </a:cubicBezTo>
                    <a:cubicBezTo>
                      <a:pt x="119" y="120"/>
                      <a:pt x="137" y="100"/>
                      <a:pt x="121" y="80"/>
                    </a:cubicBezTo>
                    <a:cubicBezTo>
                      <a:pt x="121" y="80"/>
                      <a:pt x="116" y="73"/>
                      <a:pt x="133" y="56"/>
                    </a:cubicBezTo>
                    <a:cubicBezTo>
                      <a:pt x="151" y="73"/>
                      <a:pt x="146" y="80"/>
                      <a:pt x="146" y="80"/>
                    </a:cubicBezTo>
                    <a:cubicBezTo>
                      <a:pt x="129" y="100"/>
                      <a:pt x="148" y="120"/>
                      <a:pt x="148" y="120"/>
                    </a:cubicBezTo>
                    <a:cubicBezTo>
                      <a:pt x="133" y="133"/>
                      <a:pt x="133" y="133"/>
                      <a:pt x="133" y="133"/>
                    </a:cubicBezTo>
                    <a:close/>
                    <a:moveTo>
                      <a:pt x="111" y="71"/>
                    </a:moveTo>
                    <a:cubicBezTo>
                      <a:pt x="111" y="71"/>
                      <a:pt x="96" y="59"/>
                      <a:pt x="86" y="79"/>
                    </a:cubicBezTo>
                    <a:cubicBezTo>
                      <a:pt x="86" y="79"/>
                      <a:pt x="89" y="87"/>
                      <a:pt x="93" y="83"/>
                    </a:cubicBezTo>
                    <a:cubicBezTo>
                      <a:pt x="96" y="80"/>
                      <a:pt x="100" y="76"/>
                      <a:pt x="105" y="82"/>
                    </a:cubicBezTo>
                    <a:cubicBezTo>
                      <a:pt x="109" y="88"/>
                      <a:pt x="92" y="103"/>
                      <a:pt x="80" y="92"/>
                    </a:cubicBezTo>
                    <a:cubicBezTo>
                      <a:pt x="69" y="81"/>
                      <a:pt x="72" y="56"/>
                      <a:pt x="103" y="52"/>
                    </a:cubicBezTo>
                    <a:cubicBezTo>
                      <a:pt x="103" y="52"/>
                      <a:pt x="101" y="41"/>
                      <a:pt x="109" y="35"/>
                    </a:cubicBezTo>
                    <a:cubicBezTo>
                      <a:pt x="116" y="28"/>
                      <a:pt x="132" y="15"/>
                      <a:pt x="133" y="14"/>
                    </a:cubicBezTo>
                    <a:cubicBezTo>
                      <a:pt x="135" y="15"/>
                      <a:pt x="151" y="29"/>
                      <a:pt x="158" y="35"/>
                    </a:cubicBezTo>
                    <a:cubicBezTo>
                      <a:pt x="166" y="41"/>
                      <a:pt x="164" y="52"/>
                      <a:pt x="164" y="52"/>
                    </a:cubicBezTo>
                    <a:cubicBezTo>
                      <a:pt x="194" y="56"/>
                      <a:pt x="198" y="81"/>
                      <a:pt x="187" y="92"/>
                    </a:cubicBezTo>
                    <a:cubicBezTo>
                      <a:pt x="175" y="103"/>
                      <a:pt x="158" y="88"/>
                      <a:pt x="162" y="82"/>
                    </a:cubicBezTo>
                    <a:cubicBezTo>
                      <a:pt x="167" y="76"/>
                      <a:pt x="171" y="80"/>
                      <a:pt x="174" y="83"/>
                    </a:cubicBezTo>
                    <a:cubicBezTo>
                      <a:pt x="178" y="87"/>
                      <a:pt x="181" y="79"/>
                      <a:pt x="181" y="79"/>
                    </a:cubicBezTo>
                    <a:cubicBezTo>
                      <a:pt x="171" y="59"/>
                      <a:pt x="156" y="71"/>
                      <a:pt x="156" y="71"/>
                    </a:cubicBezTo>
                    <a:cubicBezTo>
                      <a:pt x="152" y="52"/>
                      <a:pt x="135" y="46"/>
                      <a:pt x="133" y="45"/>
                    </a:cubicBezTo>
                    <a:cubicBezTo>
                      <a:pt x="133" y="45"/>
                      <a:pt x="116" y="51"/>
                      <a:pt x="111" y="71"/>
                    </a:cubicBezTo>
                    <a:close/>
                    <a:moveTo>
                      <a:pt x="235" y="130"/>
                    </a:moveTo>
                    <a:cubicBezTo>
                      <a:pt x="235" y="130"/>
                      <a:pt x="242" y="111"/>
                      <a:pt x="222" y="97"/>
                    </a:cubicBezTo>
                    <a:cubicBezTo>
                      <a:pt x="199" y="86"/>
                      <a:pt x="185" y="110"/>
                      <a:pt x="193" y="120"/>
                    </a:cubicBezTo>
                    <a:cubicBezTo>
                      <a:pt x="201" y="130"/>
                      <a:pt x="207" y="121"/>
                      <a:pt x="207" y="121"/>
                    </a:cubicBezTo>
                    <a:cubicBezTo>
                      <a:pt x="197" y="113"/>
                      <a:pt x="201" y="99"/>
                      <a:pt x="215" y="104"/>
                    </a:cubicBezTo>
                    <a:cubicBezTo>
                      <a:pt x="230" y="113"/>
                      <a:pt x="230" y="138"/>
                      <a:pt x="207" y="141"/>
                    </a:cubicBezTo>
                    <a:cubicBezTo>
                      <a:pt x="183" y="145"/>
                      <a:pt x="176" y="123"/>
                      <a:pt x="176" y="123"/>
                    </a:cubicBezTo>
                    <a:cubicBezTo>
                      <a:pt x="176" y="123"/>
                      <a:pt x="165" y="122"/>
                      <a:pt x="155" y="111"/>
                    </a:cubicBezTo>
                    <a:cubicBezTo>
                      <a:pt x="144" y="98"/>
                      <a:pt x="153" y="90"/>
                      <a:pt x="153" y="90"/>
                    </a:cubicBezTo>
                    <a:cubicBezTo>
                      <a:pt x="168" y="115"/>
                      <a:pt x="200" y="107"/>
                      <a:pt x="204" y="78"/>
                    </a:cubicBezTo>
                    <a:cubicBezTo>
                      <a:pt x="201" y="47"/>
                      <a:pt x="171" y="47"/>
                      <a:pt x="171" y="47"/>
                    </a:cubicBezTo>
                    <a:cubicBezTo>
                      <a:pt x="171" y="47"/>
                      <a:pt x="174" y="35"/>
                      <a:pt x="161" y="25"/>
                    </a:cubicBezTo>
                    <a:cubicBezTo>
                      <a:pt x="147" y="13"/>
                      <a:pt x="137" y="3"/>
                      <a:pt x="133" y="0"/>
                    </a:cubicBezTo>
                    <a:cubicBezTo>
                      <a:pt x="133" y="0"/>
                      <a:pt x="120" y="13"/>
                      <a:pt x="105" y="25"/>
                    </a:cubicBezTo>
                    <a:cubicBezTo>
                      <a:pt x="93" y="35"/>
                      <a:pt x="96" y="46"/>
                      <a:pt x="96" y="46"/>
                    </a:cubicBezTo>
                    <a:cubicBezTo>
                      <a:pt x="96" y="46"/>
                      <a:pt x="65" y="47"/>
                      <a:pt x="63" y="78"/>
                    </a:cubicBezTo>
                    <a:cubicBezTo>
                      <a:pt x="66" y="107"/>
                      <a:pt x="99" y="115"/>
                      <a:pt x="114" y="90"/>
                    </a:cubicBezTo>
                    <a:cubicBezTo>
                      <a:pt x="114" y="90"/>
                      <a:pt x="123" y="98"/>
                      <a:pt x="112" y="111"/>
                    </a:cubicBezTo>
                    <a:cubicBezTo>
                      <a:pt x="102" y="122"/>
                      <a:pt x="90" y="123"/>
                      <a:pt x="90" y="123"/>
                    </a:cubicBezTo>
                    <a:cubicBezTo>
                      <a:pt x="90" y="123"/>
                      <a:pt x="83" y="145"/>
                      <a:pt x="60" y="141"/>
                    </a:cubicBezTo>
                    <a:cubicBezTo>
                      <a:pt x="36" y="138"/>
                      <a:pt x="36" y="113"/>
                      <a:pt x="52" y="104"/>
                    </a:cubicBezTo>
                    <a:cubicBezTo>
                      <a:pt x="66" y="99"/>
                      <a:pt x="70" y="113"/>
                      <a:pt x="60" y="121"/>
                    </a:cubicBezTo>
                    <a:cubicBezTo>
                      <a:pt x="60" y="121"/>
                      <a:pt x="66" y="130"/>
                      <a:pt x="74" y="120"/>
                    </a:cubicBezTo>
                    <a:cubicBezTo>
                      <a:pt x="82" y="110"/>
                      <a:pt x="68" y="86"/>
                      <a:pt x="45" y="97"/>
                    </a:cubicBezTo>
                    <a:cubicBezTo>
                      <a:pt x="24" y="111"/>
                      <a:pt x="32" y="130"/>
                      <a:pt x="32" y="130"/>
                    </a:cubicBezTo>
                    <a:cubicBezTo>
                      <a:pt x="32" y="130"/>
                      <a:pt x="9" y="131"/>
                      <a:pt x="0" y="152"/>
                    </a:cubicBezTo>
                    <a:cubicBezTo>
                      <a:pt x="0" y="152"/>
                      <a:pt x="2" y="161"/>
                      <a:pt x="14" y="149"/>
                    </a:cubicBezTo>
                    <a:cubicBezTo>
                      <a:pt x="27" y="138"/>
                      <a:pt x="35" y="138"/>
                      <a:pt x="40" y="142"/>
                    </a:cubicBezTo>
                    <a:cubicBezTo>
                      <a:pt x="45" y="147"/>
                      <a:pt x="74" y="166"/>
                      <a:pt x="98" y="131"/>
                    </a:cubicBezTo>
                    <a:cubicBezTo>
                      <a:pt x="98" y="131"/>
                      <a:pt x="108" y="123"/>
                      <a:pt x="112" y="128"/>
                    </a:cubicBezTo>
                    <a:cubicBezTo>
                      <a:pt x="116" y="133"/>
                      <a:pt x="131" y="148"/>
                      <a:pt x="133" y="150"/>
                    </a:cubicBezTo>
                    <a:cubicBezTo>
                      <a:pt x="133" y="150"/>
                      <a:pt x="151" y="133"/>
                      <a:pt x="155" y="128"/>
                    </a:cubicBezTo>
                    <a:cubicBezTo>
                      <a:pt x="159" y="123"/>
                      <a:pt x="169" y="131"/>
                      <a:pt x="169" y="131"/>
                    </a:cubicBezTo>
                    <a:cubicBezTo>
                      <a:pt x="193" y="166"/>
                      <a:pt x="222" y="147"/>
                      <a:pt x="227" y="142"/>
                    </a:cubicBezTo>
                    <a:cubicBezTo>
                      <a:pt x="231" y="138"/>
                      <a:pt x="240" y="138"/>
                      <a:pt x="253" y="149"/>
                    </a:cubicBezTo>
                    <a:cubicBezTo>
                      <a:pt x="265" y="161"/>
                      <a:pt x="267" y="152"/>
                      <a:pt x="267" y="152"/>
                    </a:cubicBezTo>
                    <a:cubicBezTo>
                      <a:pt x="258" y="131"/>
                      <a:pt x="235" y="130"/>
                      <a:pt x="235" y="130"/>
                    </a:cubicBezTo>
                    <a:close/>
                  </a:path>
                </a:pathLst>
              </a:custGeom>
              <a:solidFill>
                <a:srgbClr val="C7000B"/>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C00000"/>
                  </a:solidFill>
                  <a:effectLst/>
                  <a:uLnTx/>
                  <a:uFillTx/>
                  <a:latin typeface="Calibri"/>
                  <a:ea typeface="微软雅黑"/>
                  <a:cs typeface="+mn-cs"/>
                </a:endParaRPr>
              </a:p>
            </p:txBody>
          </p:sp>
          <p:sp>
            <p:nvSpPr>
              <p:cNvPr id="41" name="Freeform 267"/>
              <p:cNvSpPr>
                <a:spLocks noEditPoints="1"/>
              </p:cNvSpPr>
              <p:nvPr/>
            </p:nvSpPr>
            <p:spPr bwMode="auto">
              <a:xfrm rot="18900000" flipV="1">
                <a:off x="6570867" y="4214589"/>
                <a:ext cx="743865" cy="463295"/>
              </a:xfrm>
              <a:custGeom>
                <a:avLst/>
                <a:gdLst>
                  <a:gd name="T0" fmla="*/ 133 w 267"/>
                  <a:gd name="T1" fmla="*/ 133 h 166"/>
                  <a:gd name="T2" fmla="*/ 119 w 267"/>
                  <a:gd name="T3" fmla="*/ 120 h 166"/>
                  <a:gd name="T4" fmla="*/ 121 w 267"/>
                  <a:gd name="T5" fmla="*/ 80 h 166"/>
                  <a:gd name="T6" fmla="*/ 133 w 267"/>
                  <a:gd name="T7" fmla="*/ 56 h 166"/>
                  <a:gd name="T8" fmla="*/ 146 w 267"/>
                  <a:gd name="T9" fmla="*/ 80 h 166"/>
                  <a:gd name="T10" fmla="*/ 148 w 267"/>
                  <a:gd name="T11" fmla="*/ 120 h 166"/>
                  <a:gd name="T12" fmla="*/ 133 w 267"/>
                  <a:gd name="T13" fmla="*/ 133 h 166"/>
                  <a:gd name="T14" fmla="*/ 111 w 267"/>
                  <a:gd name="T15" fmla="*/ 71 h 166"/>
                  <a:gd name="T16" fmla="*/ 86 w 267"/>
                  <a:gd name="T17" fmla="*/ 79 h 166"/>
                  <a:gd name="T18" fmla="*/ 93 w 267"/>
                  <a:gd name="T19" fmla="*/ 83 h 166"/>
                  <a:gd name="T20" fmla="*/ 105 w 267"/>
                  <a:gd name="T21" fmla="*/ 82 h 166"/>
                  <a:gd name="T22" fmla="*/ 80 w 267"/>
                  <a:gd name="T23" fmla="*/ 92 h 166"/>
                  <a:gd name="T24" fmla="*/ 103 w 267"/>
                  <a:gd name="T25" fmla="*/ 52 h 166"/>
                  <a:gd name="T26" fmla="*/ 109 w 267"/>
                  <a:gd name="T27" fmla="*/ 35 h 166"/>
                  <a:gd name="T28" fmla="*/ 133 w 267"/>
                  <a:gd name="T29" fmla="*/ 14 h 166"/>
                  <a:gd name="T30" fmla="*/ 158 w 267"/>
                  <a:gd name="T31" fmla="*/ 35 h 166"/>
                  <a:gd name="T32" fmla="*/ 164 w 267"/>
                  <a:gd name="T33" fmla="*/ 52 h 166"/>
                  <a:gd name="T34" fmla="*/ 187 w 267"/>
                  <a:gd name="T35" fmla="*/ 92 h 166"/>
                  <a:gd name="T36" fmla="*/ 162 w 267"/>
                  <a:gd name="T37" fmla="*/ 82 h 166"/>
                  <a:gd name="T38" fmla="*/ 174 w 267"/>
                  <a:gd name="T39" fmla="*/ 83 h 166"/>
                  <a:gd name="T40" fmla="*/ 181 w 267"/>
                  <a:gd name="T41" fmla="*/ 79 h 166"/>
                  <a:gd name="T42" fmla="*/ 156 w 267"/>
                  <a:gd name="T43" fmla="*/ 71 h 166"/>
                  <a:gd name="T44" fmla="*/ 133 w 267"/>
                  <a:gd name="T45" fmla="*/ 45 h 166"/>
                  <a:gd name="T46" fmla="*/ 111 w 267"/>
                  <a:gd name="T47" fmla="*/ 71 h 166"/>
                  <a:gd name="T48" fmla="*/ 235 w 267"/>
                  <a:gd name="T49" fmla="*/ 130 h 166"/>
                  <a:gd name="T50" fmla="*/ 222 w 267"/>
                  <a:gd name="T51" fmla="*/ 97 h 166"/>
                  <a:gd name="T52" fmla="*/ 193 w 267"/>
                  <a:gd name="T53" fmla="*/ 120 h 166"/>
                  <a:gd name="T54" fmla="*/ 207 w 267"/>
                  <a:gd name="T55" fmla="*/ 121 h 166"/>
                  <a:gd name="T56" fmla="*/ 215 w 267"/>
                  <a:gd name="T57" fmla="*/ 104 h 166"/>
                  <a:gd name="T58" fmla="*/ 207 w 267"/>
                  <a:gd name="T59" fmla="*/ 141 h 166"/>
                  <a:gd name="T60" fmla="*/ 176 w 267"/>
                  <a:gd name="T61" fmla="*/ 123 h 166"/>
                  <a:gd name="T62" fmla="*/ 155 w 267"/>
                  <a:gd name="T63" fmla="*/ 111 h 166"/>
                  <a:gd name="T64" fmla="*/ 153 w 267"/>
                  <a:gd name="T65" fmla="*/ 90 h 166"/>
                  <a:gd name="T66" fmla="*/ 204 w 267"/>
                  <a:gd name="T67" fmla="*/ 78 h 166"/>
                  <a:gd name="T68" fmla="*/ 171 w 267"/>
                  <a:gd name="T69" fmla="*/ 47 h 166"/>
                  <a:gd name="T70" fmla="*/ 161 w 267"/>
                  <a:gd name="T71" fmla="*/ 25 h 166"/>
                  <a:gd name="T72" fmla="*/ 133 w 267"/>
                  <a:gd name="T73" fmla="*/ 0 h 166"/>
                  <a:gd name="T74" fmla="*/ 105 w 267"/>
                  <a:gd name="T75" fmla="*/ 25 h 166"/>
                  <a:gd name="T76" fmla="*/ 96 w 267"/>
                  <a:gd name="T77" fmla="*/ 46 h 166"/>
                  <a:gd name="T78" fmla="*/ 63 w 267"/>
                  <a:gd name="T79" fmla="*/ 78 h 166"/>
                  <a:gd name="T80" fmla="*/ 114 w 267"/>
                  <a:gd name="T81" fmla="*/ 90 h 166"/>
                  <a:gd name="T82" fmla="*/ 112 w 267"/>
                  <a:gd name="T83" fmla="*/ 111 h 166"/>
                  <a:gd name="T84" fmla="*/ 90 w 267"/>
                  <a:gd name="T85" fmla="*/ 123 h 166"/>
                  <a:gd name="T86" fmla="*/ 60 w 267"/>
                  <a:gd name="T87" fmla="*/ 141 h 166"/>
                  <a:gd name="T88" fmla="*/ 52 w 267"/>
                  <a:gd name="T89" fmla="*/ 104 h 166"/>
                  <a:gd name="T90" fmla="*/ 60 w 267"/>
                  <a:gd name="T91" fmla="*/ 121 h 166"/>
                  <a:gd name="T92" fmla="*/ 74 w 267"/>
                  <a:gd name="T93" fmla="*/ 120 h 166"/>
                  <a:gd name="T94" fmla="*/ 45 w 267"/>
                  <a:gd name="T95" fmla="*/ 97 h 166"/>
                  <a:gd name="T96" fmla="*/ 32 w 267"/>
                  <a:gd name="T97" fmla="*/ 130 h 166"/>
                  <a:gd name="T98" fmla="*/ 0 w 267"/>
                  <a:gd name="T99" fmla="*/ 152 h 166"/>
                  <a:gd name="T100" fmla="*/ 14 w 267"/>
                  <a:gd name="T101" fmla="*/ 149 h 166"/>
                  <a:gd name="T102" fmla="*/ 40 w 267"/>
                  <a:gd name="T103" fmla="*/ 142 h 166"/>
                  <a:gd name="T104" fmla="*/ 98 w 267"/>
                  <a:gd name="T105" fmla="*/ 131 h 166"/>
                  <a:gd name="T106" fmla="*/ 112 w 267"/>
                  <a:gd name="T107" fmla="*/ 128 h 166"/>
                  <a:gd name="T108" fmla="*/ 133 w 267"/>
                  <a:gd name="T109" fmla="*/ 150 h 166"/>
                  <a:gd name="T110" fmla="*/ 155 w 267"/>
                  <a:gd name="T111" fmla="*/ 128 h 166"/>
                  <a:gd name="T112" fmla="*/ 169 w 267"/>
                  <a:gd name="T113" fmla="*/ 131 h 166"/>
                  <a:gd name="T114" fmla="*/ 227 w 267"/>
                  <a:gd name="T115" fmla="*/ 142 h 166"/>
                  <a:gd name="T116" fmla="*/ 253 w 267"/>
                  <a:gd name="T117" fmla="*/ 149 h 166"/>
                  <a:gd name="T118" fmla="*/ 267 w 267"/>
                  <a:gd name="T119" fmla="*/ 152 h 166"/>
                  <a:gd name="T120" fmla="*/ 235 w 267"/>
                  <a:gd name="T121" fmla="*/ 13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67" h="166">
                    <a:moveTo>
                      <a:pt x="133" y="133"/>
                    </a:moveTo>
                    <a:cubicBezTo>
                      <a:pt x="119" y="120"/>
                      <a:pt x="119" y="120"/>
                      <a:pt x="119" y="120"/>
                    </a:cubicBezTo>
                    <a:cubicBezTo>
                      <a:pt x="119" y="120"/>
                      <a:pt x="137" y="100"/>
                      <a:pt x="121" y="80"/>
                    </a:cubicBezTo>
                    <a:cubicBezTo>
                      <a:pt x="121" y="80"/>
                      <a:pt x="116" y="73"/>
                      <a:pt x="133" y="56"/>
                    </a:cubicBezTo>
                    <a:cubicBezTo>
                      <a:pt x="151" y="73"/>
                      <a:pt x="146" y="80"/>
                      <a:pt x="146" y="80"/>
                    </a:cubicBezTo>
                    <a:cubicBezTo>
                      <a:pt x="129" y="100"/>
                      <a:pt x="148" y="120"/>
                      <a:pt x="148" y="120"/>
                    </a:cubicBezTo>
                    <a:cubicBezTo>
                      <a:pt x="133" y="133"/>
                      <a:pt x="133" y="133"/>
                      <a:pt x="133" y="133"/>
                    </a:cubicBezTo>
                    <a:close/>
                    <a:moveTo>
                      <a:pt x="111" y="71"/>
                    </a:moveTo>
                    <a:cubicBezTo>
                      <a:pt x="111" y="71"/>
                      <a:pt x="96" y="59"/>
                      <a:pt x="86" y="79"/>
                    </a:cubicBezTo>
                    <a:cubicBezTo>
                      <a:pt x="86" y="79"/>
                      <a:pt x="89" y="87"/>
                      <a:pt x="93" y="83"/>
                    </a:cubicBezTo>
                    <a:cubicBezTo>
                      <a:pt x="96" y="80"/>
                      <a:pt x="100" y="76"/>
                      <a:pt x="105" y="82"/>
                    </a:cubicBezTo>
                    <a:cubicBezTo>
                      <a:pt x="109" y="88"/>
                      <a:pt x="92" y="103"/>
                      <a:pt x="80" y="92"/>
                    </a:cubicBezTo>
                    <a:cubicBezTo>
                      <a:pt x="69" y="81"/>
                      <a:pt x="72" y="56"/>
                      <a:pt x="103" y="52"/>
                    </a:cubicBezTo>
                    <a:cubicBezTo>
                      <a:pt x="103" y="52"/>
                      <a:pt x="101" y="41"/>
                      <a:pt x="109" y="35"/>
                    </a:cubicBezTo>
                    <a:cubicBezTo>
                      <a:pt x="116" y="28"/>
                      <a:pt x="132" y="15"/>
                      <a:pt x="133" y="14"/>
                    </a:cubicBezTo>
                    <a:cubicBezTo>
                      <a:pt x="135" y="15"/>
                      <a:pt x="151" y="29"/>
                      <a:pt x="158" y="35"/>
                    </a:cubicBezTo>
                    <a:cubicBezTo>
                      <a:pt x="166" y="41"/>
                      <a:pt x="164" y="52"/>
                      <a:pt x="164" y="52"/>
                    </a:cubicBezTo>
                    <a:cubicBezTo>
                      <a:pt x="194" y="56"/>
                      <a:pt x="198" y="81"/>
                      <a:pt x="187" y="92"/>
                    </a:cubicBezTo>
                    <a:cubicBezTo>
                      <a:pt x="175" y="103"/>
                      <a:pt x="158" y="88"/>
                      <a:pt x="162" y="82"/>
                    </a:cubicBezTo>
                    <a:cubicBezTo>
                      <a:pt x="167" y="76"/>
                      <a:pt x="171" y="80"/>
                      <a:pt x="174" y="83"/>
                    </a:cubicBezTo>
                    <a:cubicBezTo>
                      <a:pt x="178" y="87"/>
                      <a:pt x="181" y="79"/>
                      <a:pt x="181" y="79"/>
                    </a:cubicBezTo>
                    <a:cubicBezTo>
                      <a:pt x="171" y="59"/>
                      <a:pt x="156" y="71"/>
                      <a:pt x="156" y="71"/>
                    </a:cubicBezTo>
                    <a:cubicBezTo>
                      <a:pt x="152" y="52"/>
                      <a:pt x="135" y="46"/>
                      <a:pt x="133" y="45"/>
                    </a:cubicBezTo>
                    <a:cubicBezTo>
                      <a:pt x="133" y="45"/>
                      <a:pt x="116" y="51"/>
                      <a:pt x="111" y="71"/>
                    </a:cubicBezTo>
                    <a:close/>
                    <a:moveTo>
                      <a:pt x="235" y="130"/>
                    </a:moveTo>
                    <a:cubicBezTo>
                      <a:pt x="235" y="130"/>
                      <a:pt x="242" y="111"/>
                      <a:pt x="222" y="97"/>
                    </a:cubicBezTo>
                    <a:cubicBezTo>
                      <a:pt x="199" y="86"/>
                      <a:pt x="185" y="110"/>
                      <a:pt x="193" y="120"/>
                    </a:cubicBezTo>
                    <a:cubicBezTo>
                      <a:pt x="201" y="130"/>
                      <a:pt x="207" y="121"/>
                      <a:pt x="207" y="121"/>
                    </a:cubicBezTo>
                    <a:cubicBezTo>
                      <a:pt x="197" y="113"/>
                      <a:pt x="201" y="99"/>
                      <a:pt x="215" y="104"/>
                    </a:cubicBezTo>
                    <a:cubicBezTo>
                      <a:pt x="230" y="113"/>
                      <a:pt x="230" y="138"/>
                      <a:pt x="207" y="141"/>
                    </a:cubicBezTo>
                    <a:cubicBezTo>
                      <a:pt x="183" y="145"/>
                      <a:pt x="176" y="123"/>
                      <a:pt x="176" y="123"/>
                    </a:cubicBezTo>
                    <a:cubicBezTo>
                      <a:pt x="176" y="123"/>
                      <a:pt x="165" y="122"/>
                      <a:pt x="155" y="111"/>
                    </a:cubicBezTo>
                    <a:cubicBezTo>
                      <a:pt x="144" y="98"/>
                      <a:pt x="153" y="90"/>
                      <a:pt x="153" y="90"/>
                    </a:cubicBezTo>
                    <a:cubicBezTo>
                      <a:pt x="168" y="115"/>
                      <a:pt x="200" y="107"/>
                      <a:pt x="204" y="78"/>
                    </a:cubicBezTo>
                    <a:cubicBezTo>
                      <a:pt x="201" y="47"/>
                      <a:pt x="171" y="47"/>
                      <a:pt x="171" y="47"/>
                    </a:cubicBezTo>
                    <a:cubicBezTo>
                      <a:pt x="171" y="47"/>
                      <a:pt x="174" y="35"/>
                      <a:pt x="161" y="25"/>
                    </a:cubicBezTo>
                    <a:cubicBezTo>
                      <a:pt x="147" y="13"/>
                      <a:pt x="137" y="3"/>
                      <a:pt x="133" y="0"/>
                    </a:cubicBezTo>
                    <a:cubicBezTo>
                      <a:pt x="133" y="0"/>
                      <a:pt x="120" y="13"/>
                      <a:pt x="105" y="25"/>
                    </a:cubicBezTo>
                    <a:cubicBezTo>
                      <a:pt x="93" y="35"/>
                      <a:pt x="96" y="46"/>
                      <a:pt x="96" y="46"/>
                    </a:cubicBezTo>
                    <a:cubicBezTo>
                      <a:pt x="96" y="46"/>
                      <a:pt x="65" y="47"/>
                      <a:pt x="63" y="78"/>
                    </a:cubicBezTo>
                    <a:cubicBezTo>
                      <a:pt x="66" y="107"/>
                      <a:pt x="99" y="115"/>
                      <a:pt x="114" y="90"/>
                    </a:cubicBezTo>
                    <a:cubicBezTo>
                      <a:pt x="114" y="90"/>
                      <a:pt x="123" y="98"/>
                      <a:pt x="112" y="111"/>
                    </a:cubicBezTo>
                    <a:cubicBezTo>
                      <a:pt x="102" y="122"/>
                      <a:pt x="90" y="123"/>
                      <a:pt x="90" y="123"/>
                    </a:cubicBezTo>
                    <a:cubicBezTo>
                      <a:pt x="90" y="123"/>
                      <a:pt x="83" y="145"/>
                      <a:pt x="60" y="141"/>
                    </a:cubicBezTo>
                    <a:cubicBezTo>
                      <a:pt x="36" y="138"/>
                      <a:pt x="36" y="113"/>
                      <a:pt x="52" y="104"/>
                    </a:cubicBezTo>
                    <a:cubicBezTo>
                      <a:pt x="66" y="99"/>
                      <a:pt x="70" y="113"/>
                      <a:pt x="60" y="121"/>
                    </a:cubicBezTo>
                    <a:cubicBezTo>
                      <a:pt x="60" y="121"/>
                      <a:pt x="66" y="130"/>
                      <a:pt x="74" y="120"/>
                    </a:cubicBezTo>
                    <a:cubicBezTo>
                      <a:pt x="82" y="110"/>
                      <a:pt x="68" y="86"/>
                      <a:pt x="45" y="97"/>
                    </a:cubicBezTo>
                    <a:cubicBezTo>
                      <a:pt x="24" y="111"/>
                      <a:pt x="32" y="130"/>
                      <a:pt x="32" y="130"/>
                    </a:cubicBezTo>
                    <a:cubicBezTo>
                      <a:pt x="32" y="130"/>
                      <a:pt x="9" y="131"/>
                      <a:pt x="0" y="152"/>
                    </a:cubicBezTo>
                    <a:cubicBezTo>
                      <a:pt x="0" y="152"/>
                      <a:pt x="2" y="161"/>
                      <a:pt x="14" y="149"/>
                    </a:cubicBezTo>
                    <a:cubicBezTo>
                      <a:pt x="27" y="138"/>
                      <a:pt x="35" y="138"/>
                      <a:pt x="40" y="142"/>
                    </a:cubicBezTo>
                    <a:cubicBezTo>
                      <a:pt x="45" y="147"/>
                      <a:pt x="74" y="166"/>
                      <a:pt x="98" y="131"/>
                    </a:cubicBezTo>
                    <a:cubicBezTo>
                      <a:pt x="98" y="131"/>
                      <a:pt x="108" y="123"/>
                      <a:pt x="112" y="128"/>
                    </a:cubicBezTo>
                    <a:cubicBezTo>
                      <a:pt x="116" y="133"/>
                      <a:pt x="131" y="148"/>
                      <a:pt x="133" y="150"/>
                    </a:cubicBezTo>
                    <a:cubicBezTo>
                      <a:pt x="133" y="150"/>
                      <a:pt x="151" y="133"/>
                      <a:pt x="155" y="128"/>
                    </a:cubicBezTo>
                    <a:cubicBezTo>
                      <a:pt x="159" y="123"/>
                      <a:pt x="169" y="131"/>
                      <a:pt x="169" y="131"/>
                    </a:cubicBezTo>
                    <a:cubicBezTo>
                      <a:pt x="193" y="166"/>
                      <a:pt x="222" y="147"/>
                      <a:pt x="227" y="142"/>
                    </a:cubicBezTo>
                    <a:cubicBezTo>
                      <a:pt x="231" y="138"/>
                      <a:pt x="240" y="138"/>
                      <a:pt x="253" y="149"/>
                    </a:cubicBezTo>
                    <a:cubicBezTo>
                      <a:pt x="265" y="161"/>
                      <a:pt x="267" y="152"/>
                      <a:pt x="267" y="152"/>
                    </a:cubicBezTo>
                    <a:cubicBezTo>
                      <a:pt x="258" y="131"/>
                      <a:pt x="235" y="130"/>
                      <a:pt x="235" y="130"/>
                    </a:cubicBezTo>
                    <a:close/>
                  </a:path>
                </a:pathLst>
              </a:custGeom>
              <a:solidFill>
                <a:srgbClr val="C7000B"/>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C00000"/>
                  </a:solidFill>
                  <a:effectLst/>
                  <a:uLnTx/>
                  <a:uFillTx/>
                  <a:latin typeface="Calibri"/>
                  <a:ea typeface="微软雅黑"/>
                  <a:cs typeface="+mn-cs"/>
                </a:endParaRPr>
              </a:p>
            </p:txBody>
          </p:sp>
        </p:grpSp>
      </p:grpSp>
      <p:grpSp>
        <p:nvGrpSpPr>
          <p:cNvPr id="44" name="组合 43"/>
          <p:cNvGrpSpPr/>
          <p:nvPr/>
        </p:nvGrpSpPr>
        <p:grpSpPr>
          <a:xfrm>
            <a:off x="7947869" y="1523780"/>
            <a:ext cx="3464294" cy="2251459"/>
            <a:chOff x="401254" y="1256059"/>
            <a:chExt cx="4036584" cy="2623393"/>
          </a:xfrm>
        </p:grpSpPr>
        <p:grpSp>
          <p:nvGrpSpPr>
            <p:cNvPr id="45" name="组合 44"/>
            <p:cNvGrpSpPr/>
            <p:nvPr/>
          </p:nvGrpSpPr>
          <p:grpSpPr>
            <a:xfrm flipH="1">
              <a:off x="401254" y="1256059"/>
              <a:ext cx="743865" cy="2623393"/>
              <a:chOff x="6570867" y="2054491"/>
              <a:chExt cx="743865" cy="2623393"/>
            </a:xfrm>
          </p:grpSpPr>
          <p:sp>
            <p:nvSpPr>
              <p:cNvPr id="49" name="Freeform 267"/>
              <p:cNvSpPr>
                <a:spLocks noEditPoints="1"/>
              </p:cNvSpPr>
              <p:nvPr/>
            </p:nvSpPr>
            <p:spPr bwMode="auto">
              <a:xfrm rot="2700000">
                <a:off x="6570866" y="2194776"/>
                <a:ext cx="743865" cy="463295"/>
              </a:xfrm>
              <a:custGeom>
                <a:avLst/>
                <a:gdLst>
                  <a:gd name="T0" fmla="*/ 133 w 267"/>
                  <a:gd name="T1" fmla="*/ 133 h 166"/>
                  <a:gd name="T2" fmla="*/ 119 w 267"/>
                  <a:gd name="T3" fmla="*/ 120 h 166"/>
                  <a:gd name="T4" fmla="*/ 121 w 267"/>
                  <a:gd name="T5" fmla="*/ 80 h 166"/>
                  <a:gd name="T6" fmla="*/ 133 w 267"/>
                  <a:gd name="T7" fmla="*/ 56 h 166"/>
                  <a:gd name="T8" fmla="*/ 146 w 267"/>
                  <a:gd name="T9" fmla="*/ 80 h 166"/>
                  <a:gd name="T10" fmla="*/ 148 w 267"/>
                  <a:gd name="T11" fmla="*/ 120 h 166"/>
                  <a:gd name="T12" fmla="*/ 133 w 267"/>
                  <a:gd name="T13" fmla="*/ 133 h 166"/>
                  <a:gd name="T14" fmla="*/ 111 w 267"/>
                  <a:gd name="T15" fmla="*/ 71 h 166"/>
                  <a:gd name="T16" fmla="*/ 86 w 267"/>
                  <a:gd name="T17" fmla="*/ 79 h 166"/>
                  <a:gd name="T18" fmla="*/ 93 w 267"/>
                  <a:gd name="T19" fmla="*/ 83 h 166"/>
                  <a:gd name="T20" fmla="*/ 105 w 267"/>
                  <a:gd name="T21" fmla="*/ 82 h 166"/>
                  <a:gd name="T22" fmla="*/ 80 w 267"/>
                  <a:gd name="T23" fmla="*/ 92 h 166"/>
                  <a:gd name="T24" fmla="*/ 103 w 267"/>
                  <a:gd name="T25" fmla="*/ 52 h 166"/>
                  <a:gd name="T26" fmla="*/ 109 w 267"/>
                  <a:gd name="T27" fmla="*/ 35 h 166"/>
                  <a:gd name="T28" fmla="*/ 133 w 267"/>
                  <a:gd name="T29" fmla="*/ 14 h 166"/>
                  <a:gd name="T30" fmla="*/ 158 w 267"/>
                  <a:gd name="T31" fmla="*/ 35 h 166"/>
                  <a:gd name="T32" fmla="*/ 164 w 267"/>
                  <a:gd name="T33" fmla="*/ 52 h 166"/>
                  <a:gd name="T34" fmla="*/ 187 w 267"/>
                  <a:gd name="T35" fmla="*/ 92 h 166"/>
                  <a:gd name="T36" fmla="*/ 162 w 267"/>
                  <a:gd name="T37" fmla="*/ 82 h 166"/>
                  <a:gd name="T38" fmla="*/ 174 w 267"/>
                  <a:gd name="T39" fmla="*/ 83 h 166"/>
                  <a:gd name="T40" fmla="*/ 181 w 267"/>
                  <a:gd name="T41" fmla="*/ 79 h 166"/>
                  <a:gd name="T42" fmla="*/ 156 w 267"/>
                  <a:gd name="T43" fmla="*/ 71 h 166"/>
                  <a:gd name="T44" fmla="*/ 133 w 267"/>
                  <a:gd name="T45" fmla="*/ 45 h 166"/>
                  <a:gd name="T46" fmla="*/ 111 w 267"/>
                  <a:gd name="T47" fmla="*/ 71 h 166"/>
                  <a:gd name="T48" fmla="*/ 235 w 267"/>
                  <a:gd name="T49" fmla="*/ 130 h 166"/>
                  <a:gd name="T50" fmla="*/ 222 w 267"/>
                  <a:gd name="T51" fmla="*/ 97 h 166"/>
                  <a:gd name="T52" fmla="*/ 193 w 267"/>
                  <a:gd name="T53" fmla="*/ 120 h 166"/>
                  <a:gd name="T54" fmla="*/ 207 w 267"/>
                  <a:gd name="T55" fmla="*/ 121 h 166"/>
                  <a:gd name="T56" fmla="*/ 215 w 267"/>
                  <a:gd name="T57" fmla="*/ 104 h 166"/>
                  <a:gd name="T58" fmla="*/ 207 w 267"/>
                  <a:gd name="T59" fmla="*/ 141 h 166"/>
                  <a:gd name="T60" fmla="*/ 176 w 267"/>
                  <a:gd name="T61" fmla="*/ 123 h 166"/>
                  <a:gd name="T62" fmla="*/ 155 w 267"/>
                  <a:gd name="T63" fmla="*/ 111 h 166"/>
                  <a:gd name="T64" fmla="*/ 153 w 267"/>
                  <a:gd name="T65" fmla="*/ 90 h 166"/>
                  <a:gd name="T66" fmla="*/ 204 w 267"/>
                  <a:gd name="T67" fmla="*/ 78 h 166"/>
                  <a:gd name="T68" fmla="*/ 171 w 267"/>
                  <a:gd name="T69" fmla="*/ 47 h 166"/>
                  <a:gd name="T70" fmla="*/ 161 w 267"/>
                  <a:gd name="T71" fmla="*/ 25 h 166"/>
                  <a:gd name="T72" fmla="*/ 133 w 267"/>
                  <a:gd name="T73" fmla="*/ 0 h 166"/>
                  <a:gd name="T74" fmla="*/ 105 w 267"/>
                  <a:gd name="T75" fmla="*/ 25 h 166"/>
                  <a:gd name="T76" fmla="*/ 96 w 267"/>
                  <a:gd name="T77" fmla="*/ 46 h 166"/>
                  <a:gd name="T78" fmla="*/ 63 w 267"/>
                  <a:gd name="T79" fmla="*/ 78 h 166"/>
                  <a:gd name="T80" fmla="*/ 114 w 267"/>
                  <a:gd name="T81" fmla="*/ 90 h 166"/>
                  <a:gd name="T82" fmla="*/ 112 w 267"/>
                  <a:gd name="T83" fmla="*/ 111 h 166"/>
                  <a:gd name="T84" fmla="*/ 90 w 267"/>
                  <a:gd name="T85" fmla="*/ 123 h 166"/>
                  <a:gd name="T86" fmla="*/ 60 w 267"/>
                  <a:gd name="T87" fmla="*/ 141 h 166"/>
                  <a:gd name="T88" fmla="*/ 52 w 267"/>
                  <a:gd name="T89" fmla="*/ 104 h 166"/>
                  <a:gd name="T90" fmla="*/ 60 w 267"/>
                  <a:gd name="T91" fmla="*/ 121 h 166"/>
                  <a:gd name="T92" fmla="*/ 74 w 267"/>
                  <a:gd name="T93" fmla="*/ 120 h 166"/>
                  <a:gd name="T94" fmla="*/ 45 w 267"/>
                  <a:gd name="T95" fmla="*/ 97 h 166"/>
                  <a:gd name="T96" fmla="*/ 32 w 267"/>
                  <a:gd name="T97" fmla="*/ 130 h 166"/>
                  <a:gd name="T98" fmla="*/ 0 w 267"/>
                  <a:gd name="T99" fmla="*/ 152 h 166"/>
                  <a:gd name="T100" fmla="*/ 14 w 267"/>
                  <a:gd name="T101" fmla="*/ 149 h 166"/>
                  <a:gd name="T102" fmla="*/ 40 w 267"/>
                  <a:gd name="T103" fmla="*/ 142 h 166"/>
                  <a:gd name="T104" fmla="*/ 98 w 267"/>
                  <a:gd name="T105" fmla="*/ 131 h 166"/>
                  <a:gd name="T106" fmla="*/ 112 w 267"/>
                  <a:gd name="T107" fmla="*/ 128 h 166"/>
                  <a:gd name="T108" fmla="*/ 133 w 267"/>
                  <a:gd name="T109" fmla="*/ 150 h 166"/>
                  <a:gd name="T110" fmla="*/ 155 w 267"/>
                  <a:gd name="T111" fmla="*/ 128 h 166"/>
                  <a:gd name="T112" fmla="*/ 169 w 267"/>
                  <a:gd name="T113" fmla="*/ 131 h 166"/>
                  <a:gd name="T114" fmla="*/ 227 w 267"/>
                  <a:gd name="T115" fmla="*/ 142 h 166"/>
                  <a:gd name="T116" fmla="*/ 253 w 267"/>
                  <a:gd name="T117" fmla="*/ 149 h 166"/>
                  <a:gd name="T118" fmla="*/ 267 w 267"/>
                  <a:gd name="T119" fmla="*/ 152 h 166"/>
                  <a:gd name="T120" fmla="*/ 235 w 267"/>
                  <a:gd name="T121" fmla="*/ 13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67" h="166">
                    <a:moveTo>
                      <a:pt x="133" y="133"/>
                    </a:moveTo>
                    <a:cubicBezTo>
                      <a:pt x="119" y="120"/>
                      <a:pt x="119" y="120"/>
                      <a:pt x="119" y="120"/>
                    </a:cubicBezTo>
                    <a:cubicBezTo>
                      <a:pt x="119" y="120"/>
                      <a:pt x="137" y="100"/>
                      <a:pt x="121" y="80"/>
                    </a:cubicBezTo>
                    <a:cubicBezTo>
                      <a:pt x="121" y="80"/>
                      <a:pt x="116" y="73"/>
                      <a:pt x="133" y="56"/>
                    </a:cubicBezTo>
                    <a:cubicBezTo>
                      <a:pt x="151" y="73"/>
                      <a:pt x="146" y="80"/>
                      <a:pt x="146" y="80"/>
                    </a:cubicBezTo>
                    <a:cubicBezTo>
                      <a:pt x="129" y="100"/>
                      <a:pt x="148" y="120"/>
                      <a:pt x="148" y="120"/>
                    </a:cubicBezTo>
                    <a:cubicBezTo>
                      <a:pt x="133" y="133"/>
                      <a:pt x="133" y="133"/>
                      <a:pt x="133" y="133"/>
                    </a:cubicBezTo>
                    <a:close/>
                    <a:moveTo>
                      <a:pt x="111" y="71"/>
                    </a:moveTo>
                    <a:cubicBezTo>
                      <a:pt x="111" y="71"/>
                      <a:pt x="96" y="59"/>
                      <a:pt x="86" y="79"/>
                    </a:cubicBezTo>
                    <a:cubicBezTo>
                      <a:pt x="86" y="79"/>
                      <a:pt x="89" y="87"/>
                      <a:pt x="93" y="83"/>
                    </a:cubicBezTo>
                    <a:cubicBezTo>
                      <a:pt x="96" y="80"/>
                      <a:pt x="100" y="76"/>
                      <a:pt x="105" y="82"/>
                    </a:cubicBezTo>
                    <a:cubicBezTo>
                      <a:pt x="109" y="88"/>
                      <a:pt x="92" y="103"/>
                      <a:pt x="80" y="92"/>
                    </a:cubicBezTo>
                    <a:cubicBezTo>
                      <a:pt x="69" y="81"/>
                      <a:pt x="72" y="56"/>
                      <a:pt x="103" y="52"/>
                    </a:cubicBezTo>
                    <a:cubicBezTo>
                      <a:pt x="103" y="52"/>
                      <a:pt x="101" y="41"/>
                      <a:pt x="109" y="35"/>
                    </a:cubicBezTo>
                    <a:cubicBezTo>
                      <a:pt x="116" y="28"/>
                      <a:pt x="132" y="15"/>
                      <a:pt x="133" y="14"/>
                    </a:cubicBezTo>
                    <a:cubicBezTo>
                      <a:pt x="135" y="15"/>
                      <a:pt x="151" y="29"/>
                      <a:pt x="158" y="35"/>
                    </a:cubicBezTo>
                    <a:cubicBezTo>
                      <a:pt x="166" y="41"/>
                      <a:pt x="164" y="52"/>
                      <a:pt x="164" y="52"/>
                    </a:cubicBezTo>
                    <a:cubicBezTo>
                      <a:pt x="194" y="56"/>
                      <a:pt x="198" y="81"/>
                      <a:pt x="187" y="92"/>
                    </a:cubicBezTo>
                    <a:cubicBezTo>
                      <a:pt x="175" y="103"/>
                      <a:pt x="158" y="88"/>
                      <a:pt x="162" y="82"/>
                    </a:cubicBezTo>
                    <a:cubicBezTo>
                      <a:pt x="167" y="76"/>
                      <a:pt x="171" y="80"/>
                      <a:pt x="174" y="83"/>
                    </a:cubicBezTo>
                    <a:cubicBezTo>
                      <a:pt x="178" y="87"/>
                      <a:pt x="181" y="79"/>
                      <a:pt x="181" y="79"/>
                    </a:cubicBezTo>
                    <a:cubicBezTo>
                      <a:pt x="171" y="59"/>
                      <a:pt x="156" y="71"/>
                      <a:pt x="156" y="71"/>
                    </a:cubicBezTo>
                    <a:cubicBezTo>
                      <a:pt x="152" y="52"/>
                      <a:pt x="135" y="46"/>
                      <a:pt x="133" y="45"/>
                    </a:cubicBezTo>
                    <a:cubicBezTo>
                      <a:pt x="133" y="45"/>
                      <a:pt x="116" y="51"/>
                      <a:pt x="111" y="71"/>
                    </a:cubicBezTo>
                    <a:close/>
                    <a:moveTo>
                      <a:pt x="235" y="130"/>
                    </a:moveTo>
                    <a:cubicBezTo>
                      <a:pt x="235" y="130"/>
                      <a:pt x="242" y="111"/>
                      <a:pt x="222" y="97"/>
                    </a:cubicBezTo>
                    <a:cubicBezTo>
                      <a:pt x="199" y="86"/>
                      <a:pt x="185" y="110"/>
                      <a:pt x="193" y="120"/>
                    </a:cubicBezTo>
                    <a:cubicBezTo>
                      <a:pt x="201" y="130"/>
                      <a:pt x="207" y="121"/>
                      <a:pt x="207" y="121"/>
                    </a:cubicBezTo>
                    <a:cubicBezTo>
                      <a:pt x="197" y="113"/>
                      <a:pt x="201" y="99"/>
                      <a:pt x="215" y="104"/>
                    </a:cubicBezTo>
                    <a:cubicBezTo>
                      <a:pt x="230" y="113"/>
                      <a:pt x="230" y="138"/>
                      <a:pt x="207" y="141"/>
                    </a:cubicBezTo>
                    <a:cubicBezTo>
                      <a:pt x="183" y="145"/>
                      <a:pt x="176" y="123"/>
                      <a:pt x="176" y="123"/>
                    </a:cubicBezTo>
                    <a:cubicBezTo>
                      <a:pt x="176" y="123"/>
                      <a:pt x="165" y="122"/>
                      <a:pt x="155" y="111"/>
                    </a:cubicBezTo>
                    <a:cubicBezTo>
                      <a:pt x="144" y="98"/>
                      <a:pt x="153" y="90"/>
                      <a:pt x="153" y="90"/>
                    </a:cubicBezTo>
                    <a:cubicBezTo>
                      <a:pt x="168" y="115"/>
                      <a:pt x="200" y="107"/>
                      <a:pt x="204" y="78"/>
                    </a:cubicBezTo>
                    <a:cubicBezTo>
                      <a:pt x="201" y="47"/>
                      <a:pt x="171" y="47"/>
                      <a:pt x="171" y="47"/>
                    </a:cubicBezTo>
                    <a:cubicBezTo>
                      <a:pt x="171" y="47"/>
                      <a:pt x="174" y="35"/>
                      <a:pt x="161" y="25"/>
                    </a:cubicBezTo>
                    <a:cubicBezTo>
                      <a:pt x="147" y="13"/>
                      <a:pt x="137" y="3"/>
                      <a:pt x="133" y="0"/>
                    </a:cubicBezTo>
                    <a:cubicBezTo>
                      <a:pt x="133" y="0"/>
                      <a:pt x="120" y="13"/>
                      <a:pt x="105" y="25"/>
                    </a:cubicBezTo>
                    <a:cubicBezTo>
                      <a:pt x="93" y="35"/>
                      <a:pt x="96" y="46"/>
                      <a:pt x="96" y="46"/>
                    </a:cubicBezTo>
                    <a:cubicBezTo>
                      <a:pt x="96" y="46"/>
                      <a:pt x="65" y="47"/>
                      <a:pt x="63" y="78"/>
                    </a:cubicBezTo>
                    <a:cubicBezTo>
                      <a:pt x="66" y="107"/>
                      <a:pt x="99" y="115"/>
                      <a:pt x="114" y="90"/>
                    </a:cubicBezTo>
                    <a:cubicBezTo>
                      <a:pt x="114" y="90"/>
                      <a:pt x="123" y="98"/>
                      <a:pt x="112" y="111"/>
                    </a:cubicBezTo>
                    <a:cubicBezTo>
                      <a:pt x="102" y="122"/>
                      <a:pt x="90" y="123"/>
                      <a:pt x="90" y="123"/>
                    </a:cubicBezTo>
                    <a:cubicBezTo>
                      <a:pt x="90" y="123"/>
                      <a:pt x="83" y="145"/>
                      <a:pt x="60" y="141"/>
                    </a:cubicBezTo>
                    <a:cubicBezTo>
                      <a:pt x="36" y="138"/>
                      <a:pt x="36" y="113"/>
                      <a:pt x="52" y="104"/>
                    </a:cubicBezTo>
                    <a:cubicBezTo>
                      <a:pt x="66" y="99"/>
                      <a:pt x="70" y="113"/>
                      <a:pt x="60" y="121"/>
                    </a:cubicBezTo>
                    <a:cubicBezTo>
                      <a:pt x="60" y="121"/>
                      <a:pt x="66" y="130"/>
                      <a:pt x="74" y="120"/>
                    </a:cubicBezTo>
                    <a:cubicBezTo>
                      <a:pt x="82" y="110"/>
                      <a:pt x="68" y="86"/>
                      <a:pt x="45" y="97"/>
                    </a:cubicBezTo>
                    <a:cubicBezTo>
                      <a:pt x="24" y="111"/>
                      <a:pt x="32" y="130"/>
                      <a:pt x="32" y="130"/>
                    </a:cubicBezTo>
                    <a:cubicBezTo>
                      <a:pt x="32" y="130"/>
                      <a:pt x="9" y="131"/>
                      <a:pt x="0" y="152"/>
                    </a:cubicBezTo>
                    <a:cubicBezTo>
                      <a:pt x="0" y="152"/>
                      <a:pt x="2" y="161"/>
                      <a:pt x="14" y="149"/>
                    </a:cubicBezTo>
                    <a:cubicBezTo>
                      <a:pt x="27" y="138"/>
                      <a:pt x="35" y="138"/>
                      <a:pt x="40" y="142"/>
                    </a:cubicBezTo>
                    <a:cubicBezTo>
                      <a:pt x="45" y="147"/>
                      <a:pt x="74" y="166"/>
                      <a:pt x="98" y="131"/>
                    </a:cubicBezTo>
                    <a:cubicBezTo>
                      <a:pt x="98" y="131"/>
                      <a:pt x="108" y="123"/>
                      <a:pt x="112" y="128"/>
                    </a:cubicBezTo>
                    <a:cubicBezTo>
                      <a:pt x="116" y="133"/>
                      <a:pt x="131" y="148"/>
                      <a:pt x="133" y="150"/>
                    </a:cubicBezTo>
                    <a:cubicBezTo>
                      <a:pt x="133" y="150"/>
                      <a:pt x="151" y="133"/>
                      <a:pt x="155" y="128"/>
                    </a:cubicBezTo>
                    <a:cubicBezTo>
                      <a:pt x="159" y="123"/>
                      <a:pt x="169" y="131"/>
                      <a:pt x="169" y="131"/>
                    </a:cubicBezTo>
                    <a:cubicBezTo>
                      <a:pt x="193" y="166"/>
                      <a:pt x="222" y="147"/>
                      <a:pt x="227" y="142"/>
                    </a:cubicBezTo>
                    <a:cubicBezTo>
                      <a:pt x="231" y="138"/>
                      <a:pt x="240" y="138"/>
                      <a:pt x="253" y="149"/>
                    </a:cubicBezTo>
                    <a:cubicBezTo>
                      <a:pt x="265" y="161"/>
                      <a:pt x="267" y="152"/>
                      <a:pt x="267" y="152"/>
                    </a:cubicBezTo>
                    <a:cubicBezTo>
                      <a:pt x="258" y="131"/>
                      <a:pt x="235" y="130"/>
                      <a:pt x="235" y="130"/>
                    </a:cubicBezTo>
                    <a:close/>
                  </a:path>
                </a:pathLst>
              </a:custGeom>
              <a:solidFill>
                <a:srgbClr val="C7000B"/>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C00000"/>
                  </a:solidFill>
                  <a:effectLst/>
                  <a:uLnTx/>
                  <a:uFillTx/>
                  <a:latin typeface="Calibri"/>
                  <a:ea typeface="微软雅黑"/>
                  <a:cs typeface="+mn-cs"/>
                </a:endParaRPr>
              </a:p>
            </p:txBody>
          </p:sp>
          <p:sp>
            <p:nvSpPr>
              <p:cNvPr id="50" name="Freeform 267"/>
              <p:cNvSpPr>
                <a:spLocks noEditPoints="1"/>
              </p:cNvSpPr>
              <p:nvPr/>
            </p:nvSpPr>
            <p:spPr bwMode="auto">
              <a:xfrm rot="18900000" flipV="1">
                <a:off x="6570867" y="4214589"/>
                <a:ext cx="743865" cy="463295"/>
              </a:xfrm>
              <a:custGeom>
                <a:avLst/>
                <a:gdLst>
                  <a:gd name="T0" fmla="*/ 133 w 267"/>
                  <a:gd name="T1" fmla="*/ 133 h 166"/>
                  <a:gd name="T2" fmla="*/ 119 w 267"/>
                  <a:gd name="T3" fmla="*/ 120 h 166"/>
                  <a:gd name="T4" fmla="*/ 121 w 267"/>
                  <a:gd name="T5" fmla="*/ 80 h 166"/>
                  <a:gd name="T6" fmla="*/ 133 w 267"/>
                  <a:gd name="T7" fmla="*/ 56 h 166"/>
                  <a:gd name="T8" fmla="*/ 146 w 267"/>
                  <a:gd name="T9" fmla="*/ 80 h 166"/>
                  <a:gd name="T10" fmla="*/ 148 w 267"/>
                  <a:gd name="T11" fmla="*/ 120 h 166"/>
                  <a:gd name="T12" fmla="*/ 133 w 267"/>
                  <a:gd name="T13" fmla="*/ 133 h 166"/>
                  <a:gd name="T14" fmla="*/ 111 w 267"/>
                  <a:gd name="T15" fmla="*/ 71 h 166"/>
                  <a:gd name="T16" fmla="*/ 86 w 267"/>
                  <a:gd name="T17" fmla="*/ 79 h 166"/>
                  <a:gd name="T18" fmla="*/ 93 w 267"/>
                  <a:gd name="T19" fmla="*/ 83 h 166"/>
                  <a:gd name="T20" fmla="*/ 105 w 267"/>
                  <a:gd name="T21" fmla="*/ 82 h 166"/>
                  <a:gd name="T22" fmla="*/ 80 w 267"/>
                  <a:gd name="T23" fmla="*/ 92 h 166"/>
                  <a:gd name="T24" fmla="*/ 103 w 267"/>
                  <a:gd name="T25" fmla="*/ 52 h 166"/>
                  <a:gd name="T26" fmla="*/ 109 w 267"/>
                  <a:gd name="T27" fmla="*/ 35 h 166"/>
                  <a:gd name="T28" fmla="*/ 133 w 267"/>
                  <a:gd name="T29" fmla="*/ 14 h 166"/>
                  <a:gd name="T30" fmla="*/ 158 w 267"/>
                  <a:gd name="T31" fmla="*/ 35 h 166"/>
                  <a:gd name="T32" fmla="*/ 164 w 267"/>
                  <a:gd name="T33" fmla="*/ 52 h 166"/>
                  <a:gd name="T34" fmla="*/ 187 w 267"/>
                  <a:gd name="T35" fmla="*/ 92 h 166"/>
                  <a:gd name="T36" fmla="*/ 162 w 267"/>
                  <a:gd name="T37" fmla="*/ 82 h 166"/>
                  <a:gd name="T38" fmla="*/ 174 w 267"/>
                  <a:gd name="T39" fmla="*/ 83 h 166"/>
                  <a:gd name="T40" fmla="*/ 181 w 267"/>
                  <a:gd name="T41" fmla="*/ 79 h 166"/>
                  <a:gd name="T42" fmla="*/ 156 w 267"/>
                  <a:gd name="T43" fmla="*/ 71 h 166"/>
                  <a:gd name="T44" fmla="*/ 133 w 267"/>
                  <a:gd name="T45" fmla="*/ 45 h 166"/>
                  <a:gd name="T46" fmla="*/ 111 w 267"/>
                  <a:gd name="T47" fmla="*/ 71 h 166"/>
                  <a:gd name="T48" fmla="*/ 235 w 267"/>
                  <a:gd name="T49" fmla="*/ 130 h 166"/>
                  <a:gd name="T50" fmla="*/ 222 w 267"/>
                  <a:gd name="T51" fmla="*/ 97 h 166"/>
                  <a:gd name="T52" fmla="*/ 193 w 267"/>
                  <a:gd name="T53" fmla="*/ 120 h 166"/>
                  <a:gd name="T54" fmla="*/ 207 w 267"/>
                  <a:gd name="T55" fmla="*/ 121 h 166"/>
                  <a:gd name="T56" fmla="*/ 215 w 267"/>
                  <a:gd name="T57" fmla="*/ 104 h 166"/>
                  <a:gd name="T58" fmla="*/ 207 w 267"/>
                  <a:gd name="T59" fmla="*/ 141 h 166"/>
                  <a:gd name="T60" fmla="*/ 176 w 267"/>
                  <a:gd name="T61" fmla="*/ 123 h 166"/>
                  <a:gd name="T62" fmla="*/ 155 w 267"/>
                  <a:gd name="T63" fmla="*/ 111 h 166"/>
                  <a:gd name="T64" fmla="*/ 153 w 267"/>
                  <a:gd name="T65" fmla="*/ 90 h 166"/>
                  <a:gd name="T66" fmla="*/ 204 w 267"/>
                  <a:gd name="T67" fmla="*/ 78 h 166"/>
                  <a:gd name="T68" fmla="*/ 171 w 267"/>
                  <a:gd name="T69" fmla="*/ 47 h 166"/>
                  <a:gd name="T70" fmla="*/ 161 w 267"/>
                  <a:gd name="T71" fmla="*/ 25 h 166"/>
                  <a:gd name="T72" fmla="*/ 133 w 267"/>
                  <a:gd name="T73" fmla="*/ 0 h 166"/>
                  <a:gd name="T74" fmla="*/ 105 w 267"/>
                  <a:gd name="T75" fmla="*/ 25 h 166"/>
                  <a:gd name="T76" fmla="*/ 96 w 267"/>
                  <a:gd name="T77" fmla="*/ 46 h 166"/>
                  <a:gd name="T78" fmla="*/ 63 w 267"/>
                  <a:gd name="T79" fmla="*/ 78 h 166"/>
                  <a:gd name="T80" fmla="*/ 114 w 267"/>
                  <a:gd name="T81" fmla="*/ 90 h 166"/>
                  <a:gd name="T82" fmla="*/ 112 w 267"/>
                  <a:gd name="T83" fmla="*/ 111 h 166"/>
                  <a:gd name="T84" fmla="*/ 90 w 267"/>
                  <a:gd name="T85" fmla="*/ 123 h 166"/>
                  <a:gd name="T86" fmla="*/ 60 w 267"/>
                  <a:gd name="T87" fmla="*/ 141 h 166"/>
                  <a:gd name="T88" fmla="*/ 52 w 267"/>
                  <a:gd name="T89" fmla="*/ 104 h 166"/>
                  <a:gd name="T90" fmla="*/ 60 w 267"/>
                  <a:gd name="T91" fmla="*/ 121 h 166"/>
                  <a:gd name="T92" fmla="*/ 74 w 267"/>
                  <a:gd name="T93" fmla="*/ 120 h 166"/>
                  <a:gd name="T94" fmla="*/ 45 w 267"/>
                  <a:gd name="T95" fmla="*/ 97 h 166"/>
                  <a:gd name="T96" fmla="*/ 32 w 267"/>
                  <a:gd name="T97" fmla="*/ 130 h 166"/>
                  <a:gd name="T98" fmla="*/ 0 w 267"/>
                  <a:gd name="T99" fmla="*/ 152 h 166"/>
                  <a:gd name="T100" fmla="*/ 14 w 267"/>
                  <a:gd name="T101" fmla="*/ 149 h 166"/>
                  <a:gd name="T102" fmla="*/ 40 w 267"/>
                  <a:gd name="T103" fmla="*/ 142 h 166"/>
                  <a:gd name="T104" fmla="*/ 98 w 267"/>
                  <a:gd name="T105" fmla="*/ 131 h 166"/>
                  <a:gd name="T106" fmla="*/ 112 w 267"/>
                  <a:gd name="T107" fmla="*/ 128 h 166"/>
                  <a:gd name="T108" fmla="*/ 133 w 267"/>
                  <a:gd name="T109" fmla="*/ 150 h 166"/>
                  <a:gd name="T110" fmla="*/ 155 w 267"/>
                  <a:gd name="T111" fmla="*/ 128 h 166"/>
                  <a:gd name="T112" fmla="*/ 169 w 267"/>
                  <a:gd name="T113" fmla="*/ 131 h 166"/>
                  <a:gd name="T114" fmla="*/ 227 w 267"/>
                  <a:gd name="T115" fmla="*/ 142 h 166"/>
                  <a:gd name="T116" fmla="*/ 253 w 267"/>
                  <a:gd name="T117" fmla="*/ 149 h 166"/>
                  <a:gd name="T118" fmla="*/ 267 w 267"/>
                  <a:gd name="T119" fmla="*/ 152 h 166"/>
                  <a:gd name="T120" fmla="*/ 235 w 267"/>
                  <a:gd name="T121" fmla="*/ 13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67" h="166">
                    <a:moveTo>
                      <a:pt x="133" y="133"/>
                    </a:moveTo>
                    <a:cubicBezTo>
                      <a:pt x="119" y="120"/>
                      <a:pt x="119" y="120"/>
                      <a:pt x="119" y="120"/>
                    </a:cubicBezTo>
                    <a:cubicBezTo>
                      <a:pt x="119" y="120"/>
                      <a:pt x="137" y="100"/>
                      <a:pt x="121" y="80"/>
                    </a:cubicBezTo>
                    <a:cubicBezTo>
                      <a:pt x="121" y="80"/>
                      <a:pt x="116" y="73"/>
                      <a:pt x="133" y="56"/>
                    </a:cubicBezTo>
                    <a:cubicBezTo>
                      <a:pt x="151" y="73"/>
                      <a:pt x="146" y="80"/>
                      <a:pt x="146" y="80"/>
                    </a:cubicBezTo>
                    <a:cubicBezTo>
                      <a:pt x="129" y="100"/>
                      <a:pt x="148" y="120"/>
                      <a:pt x="148" y="120"/>
                    </a:cubicBezTo>
                    <a:cubicBezTo>
                      <a:pt x="133" y="133"/>
                      <a:pt x="133" y="133"/>
                      <a:pt x="133" y="133"/>
                    </a:cubicBezTo>
                    <a:close/>
                    <a:moveTo>
                      <a:pt x="111" y="71"/>
                    </a:moveTo>
                    <a:cubicBezTo>
                      <a:pt x="111" y="71"/>
                      <a:pt x="96" y="59"/>
                      <a:pt x="86" y="79"/>
                    </a:cubicBezTo>
                    <a:cubicBezTo>
                      <a:pt x="86" y="79"/>
                      <a:pt x="89" y="87"/>
                      <a:pt x="93" y="83"/>
                    </a:cubicBezTo>
                    <a:cubicBezTo>
                      <a:pt x="96" y="80"/>
                      <a:pt x="100" y="76"/>
                      <a:pt x="105" y="82"/>
                    </a:cubicBezTo>
                    <a:cubicBezTo>
                      <a:pt x="109" y="88"/>
                      <a:pt x="92" y="103"/>
                      <a:pt x="80" y="92"/>
                    </a:cubicBezTo>
                    <a:cubicBezTo>
                      <a:pt x="69" y="81"/>
                      <a:pt x="72" y="56"/>
                      <a:pt x="103" y="52"/>
                    </a:cubicBezTo>
                    <a:cubicBezTo>
                      <a:pt x="103" y="52"/>
                      <a:pt x="101" y="41"/>
                      <a:pt x="109" y="35"/>
                    </a:cubicBezTo>
                    <a:cubicBezTo>
                      <a:pt x="116" y="28"/>
                      <a:pt x="132" y="15"/>
                      <a:pt x="133" y="14"/>
                    </a:cubicBezTo>
                    <a:cubicBezTo>
                      <a:pt x="135" y="15"/>
                      <a:pt x="151" y="29"/>
                      <a:pt x="158" y="35"/>
                    </a:cubicBezTo>
                    <a:cubicBezTo>
                      <a:pt x="166" y="41"/>
                      <a:pt x="164" y="52"/>
                      <a:pt x="164" y="52"/>
                    </a:cubicBezTo>
                    <a:cubicBezTo>
                      <a:pt x="194" y="56"/>
                      <a:pt x="198" y="81"/>
                      <a:pt x="187" y="92"/>
                    </a:cubicBezTo>
                    <a:cubicBezTo>
                      <a:pt x="175" y="103"/>
                      <a:pt x="158" y="88"/>
                      <a:pt x="162" y="82"/>
                    </a:cubicBezTo>
                    <a:cubicBezTo>
                      <a:pt x="167" y="76"/>
                      <a:pt x="171" y="80"/>
                      <a:pt x="174" y="83"/>
                    </a:cubicBezTo>
                    <a:cubicBezTo>
                      <a:pt x="178" y="87"/>
                      <a:pt x="181" y="79"/>
                      <a:pt x="181" y="79"/>
                    </a:cubicBezTo>
                    <a:cubicBezTo>
                      <a:pt x="171" y="59"/>
                      <a:pt x="156" y="71"/>
                      <a:pt x="156" y="71"/>
                    </a:cubicBezTo>
                    <a:cubicBezTo>
                      <a:pt x="152" y="52"/>
                      <a:pt x="135" y="46"/>
                      <a:pt x="133" y="45"/>
                    </a:cubicBezTo>
                    <a:cubicBezTo>
                      <a:pt x="133" y="45"/>
                      <a:pt x="116" y="51"/>
                      <a:pt x="111" y="71"/>
                    </a:cubicBezTo>
                    <a:close/>
                    <a:moveTo>
                      <a:pt x="235" y="130"/>
                    </a:moveTo>
                    <a:cubicBezTo>
                      <a:pt x="235" y="130"/>
                      <a:pt x="242" y="111"/>
                      <a:pt x="222" y="97"/>
                    </a:cubicBezTo>
                    <a:cubicBezTo>
                      <a:pt x="199" y="86"/>
                      <a:pt x="185" y="110"/>
                      <a:pt x="193" y="120"/>
                    </a:cubicBezTo>
                    <a:cubicBezTo>
                      <a:pt x="201" y="130"/>
                      <a:pt x="207" y="121"/>
                      <a:pt x="207" y="121"/>
                    </a:cubicBezTo>
                    <a:cubicBezTo>
                      <a:pt x="197" y="113"/>
                      <a:pt x="201" y="99"/>
                      <a:pt x="215" y="104"/>
                    </a:cubicBezTo>
                    <a:cubicBezTo>
                      <a:pt x="230" y="113"/>
                      <a:pt x="230" y="138"/>
                      <a:pt x="207" y="141"/>
                    </a:cubicBezTo>
                    <a:cubicBezTo>
                      <a:pt x="183" y="145"/>
                      <a:pt x="176" y="123"/>
                      <a:pt x="176" y="123"/>
                    </a:cubicBezTo>
                    <a:cubicBezTo>
                      <a:pt x="176" y="123"/>
                      <a:pt x="165" y="122"/>
                      <a:pt x="155" y="111"/>
                    </a:cubicBezTo>
                    <a:cubicBezTo>
                      <a:pt x="144" y="98"/>
                      <a:pt x="153" y="90"/>
                      <a:pt x="153" y="90"/>
                    </a:cubicBezTo>
                    <a:cubicBezTo>
                      <a:pt x="168" y="115"/>
                      <a:pt x="200" y="107"/>
                      <a:pt x="204" y="78"/>
                    </a:cubicBezTo>
                    <a:cubicBezTo>
                      <a:pt x="201" y="47"/>
                      <a:pt x="171" y="47"/>
                      <a:pt x="171" y="47"/>
                    </a:cubicBezTo>
                    <a:cubicBezTo>
                      <a:pt x="171" y="47"/>
                      <a:pt x="174" y="35"/>
                      <a:pt x="161" y="25"/>
                    </a:cubicBezTo>
                    <a:cubicBezTo>
                      <a:pt x="147" y="13"/>
                      <a:pt x="137" y="3"/>
                      <a:pt x="133" y="0"/>
                    </a:cubicBezTo>
                    <a:cubicBezTo>
                      <a:pt x="133" y="0"/>
                      <a:pt x="120" y="13"/>
                      <a:pt x="105" y="25"/>
                    </a:cubicBezTo>
                    <a:cubicBezTo>
                      <a:pt x="93" y="35"/>
                      <a:pt x="96" y="46"/>
                      <a:pt x="96" y="46"/>
                    </a:cubicBezTo>
                    <a:cubicBezTo>
                      <a:pt x="96" y="46"/>
                      <a:pt x="65" y="47"/>
                      <a:pt x="63" y="78"/>
                    </a:cubicBezTo>
                    <a:cubicBezTo>
                      <a:pt x="66" y="107"/>
                      <a:pt x="99" y="115"/>
                      <a:pt x="114" y="90"/>
                    </a:cubicBezTo>
                    <a:cubicBezTo>
                      <a:pt x="114" y="90"/>
                      <a:pt x="123" y="98"/>
                      <a:pt x="112" y="111"/>
                    </a:cubicBezTo>
                    <a:cubicBezTo>
                      <a:pt x="102" y="122"/>
                      <a:pt x="90" y="123"/>
                      <a:pt x="90" y="123"/>
                    </a:cubicBezTo>
                    <a:cubicBezTo>
                      <a:pt x="90" y="123"/>
                      <a:pt x="83" y="145"/>
                      <a:pt x="60" y="141"/>
                    </a:cubicBezTo>
                    <a:cubicBezTo>
                      <a:pt x="36" y="138"/>
                      <a:pt x="36" y="113"/>
                      <a:pt x="52" y="104"/>
                    </a:cubicBezTo>
                    <a:cubicBezTo>
                      <a:pt x="66" y="99"/>
                      <a:pt x="70" y="113"/>
                      <a:pt x="60" y="121"/>
                    </a:cubicBezTo>
                    <a:cubicBezTo>
                      <a:pt x="60" y="121"/>
                      <a:pt x="66" y="130"/>
                      <a:pt x="74" y="120"/>
                    </a:cubicBezTo>
                    <a:cubicBezTo>
                      <a:pt x="82" y="110"/>
                      <a:pt x="68" y="86"/>
                      <a:pt x="45" y="97"/>
                    </a:cubicBezTo>
                    <a:cubicBezTo>
                      <a:pt x="24" y="111"/>
                      <a:pt x="32" y="130"/>
                      <a:pt x="32" y="130"/>
                    </a:cubicBezTo>
                    <a:cubicBezTo>
                      <a:pt x="32" y="130"/>
                      <a:pt x="9" y="131"/>
                      <a:pt x="0" y="152"/>
                    </a:cubicBezTo>
                    <a:cubicBezTo>
                      <a:pt x="0" y="152"/>
                      <a:pt x="2" y="161"/>
                      <a:pt x="14" y="149"/>
                    </a:cubicBezTo>
                    <a:cubicBezTo>
                      <a:pt x="27" y="138"/>
                      <a:pt x="35" y="138"/>
                      <a:pt x="40" y="142"/>
                    </a:cubicBezTo>
                    <a:cubicBezTo>
                      <a:pt x="45" y="147"/>
                      <a:pt x="74" y="166"/>
                      <a:pt x="98" y="131"/>
                    </a:cubicBezTo>
                    <a:cubicBezTo>
                      <a:pt x="98" y="131"/>
                      <a:pt x="108" y="123"/>
                      <a:pt x="112" y="128"/>
                    </a:cubicBezTo>
                    <a:cubicBezTo>
                      <a:pt x="116" y="133"/>
                      <a:pt x="131" y="148"/>
                      <a:pt x="133" y="150"/>
                    </a:cubicBezTo>
                    <a:cubicBezTo>
                      <a:pt x="133" y="150"/>
                      <a:pt x="151" y="133"/>
                      <a:pt x="155" y="128"/>
                    </a:cubicBezTo>
                    <a:cubicBezTo>
                      <a:pt x="159" y="123"/>
                      <a:pt x="169" y="131"/>
                      <a:pt x="169" y="131"/>
                    </a:cubicBezTo>
                    <a:cubicBezTo>
                      <a:pt x="193" y="166"/>
                      <a:pt x="222" y="147"/>
                      <a:pt x="227" y="142"/>
                    </a:cubicBezTo>
                    <a:cubicBezTo>
                      <a:pt x="231" y="138"/>
                      <a:pt x="240" y="138"/>
                      <a:pt x="253" y="149"/>
                    </a:cubicBezTo>
                    <a:cubicBezTo>
                      <a:pt x="265" y="161"/>
                      <a:pt x="267" y="152"/>
                      <a:pt x="267" y="152"/>
                    </a:cubicBezTo>
                    <a:cubicBezTo>
                      <a:pt x="258" y="131"/>
                      <a:pt x="235" y="130"/>
                      <a:pt x="235" y="130"/>
                    </a:cubicBezTo>
                    <a:close/>
                  </a:path>
                </a:pathLst>
              </a:custGeom>
              <a:solidFill>
                <a:srgbClr val="C7000B"/>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C00000"/>
                  </a:solidFill>
                  <a:effectLst/>
                  <a:uLnTx/>
                  <a:uFillTx/>
                  <a:latin typeface="Calibri"/>
                  <a:ea typeface="微软雅黑"/>
                  <a:cs typeface="+mn-cs"/>
                </a:endParaRPr>
              </a:p>
            </p:txBody>
          </p:sp>
        </p:grpSp>
        <p:grpSp>
          <p:nvGrpSpPr>
            <p:cNvPr id="46" name="组合 45"/>
            <p:cNvGrpSpPr/>
            <p:nvPr/>
          </p:nvGrpSpPr>
          <p:grpSpPr>
            <a:xfrm>
              <a:off x="3693973" y="1256059"/>
              <a:ext cx="743865" cy="2623393"/>
              <a:chOff x="6570867" y="2054491"/>
              <a:chExt cx="743865" cy="2623393"/>
            </a:xfrm>
          </p:grpSpPr>
          <p:sp>
            <p:nvSpPr>
              <p:cNvPr id="47" name="Freeform 267"/>
              <p:cNvSpPr>
                <a:spLocks noEditPoints="1"/>
              </p:cNvSpPr>
              <p:nvPr/>
            </p:nvSpPr>
            <p:spPr bwMode="auto">
              <a:xfrm rot="2700000">
                <a:off x="6570866" y="2194776"/>
                <a:ext cx="743865" cy="463295"/>
              </a:xfrm>
              <a:custGeom>
                <a:avLst/>
                <a:gdLst>
                  <a:gd name="T0" fmla="*/ 133 w 267"/>
                  <a:gd name="T1" fmla="*/ 133 h 166"/>
                  <a:gd name="T2" fmla="*/ 119 w 267"/>
                  <a:gd name="T3" fmla="*/ 120 h 166"/>
                  <a:gd name="T4" fmla="*/ 121 w 267"/>
                  <a:gd name="T5" fmla="*/ 80 h 166"/>
                  <a:gd name="T6" fmla="*/ 133 w 267"/>
                  <a:gd name="T7" fmla="*/ 56 h 166"/>
                  <a:gd name="T8" fmla="*/ 146 w 267"/>
                  <a:gd name="T9" fmla="*/ 80 h 166"/>
                  <a:gd name="T10" fmla="*/ 148 w 267"/>
                  <a:gd name="T11" fmla="*/ 120 h 166"/>
                  <a:gd name="T12" fmla="*/ 133 w 267"/>
                  <a:gd name="T13" fmla="*/ 133 h 166"/>
                  <a:gd name="T14" fmla="*/ 111 w 267"/>
                  <a:gd name="T15" fmla="*/ 71 h 166"/>
                  <a:gd name="T16" fmla="*/ 86 w 267"/>
                  <a:gd name="T17" fmla="*/ 79 h 166"/>
                  <a:gd name="T18" fmla="*/ 93 w 267"/>
                  <a:gd name="T19" fmla="*/ 83 h 166"/>
                  <a:gd name="T20" fmla="*/ 105 w 267"/>
                  <a:gd name="T21" fmla="*/ 82 h 166"/>
                  <a:gd name="T22" fmla="*/ 80 w 267"/>
                  <a:gd name="T23" fmla="*/ 92 h 166"/>
                  <a:gd name="T24" fmla="*/ 103 w 267"/>
                  <a:gd name="T25" fmla="*/ 52 h 166"/>
                  <a:gd name="T26" fmla="*/ 109 w 267"/>
                  <a:gd name="T27" fmla="*/ 35 h 166"/>
                  <a:gd name="T28" fmla="*/ 133 w 267"/>
                  <a:gd name="T29" fmla="*/ 14 h 166"/>
                  <a:gd name="T30" fmla="*/ 158 w 267"/>
                  <a:gd name="T31" fmla="*/ 35 h 166"/>
                  <a:gd name="T32" fmla="*/ 164 w 267"/>
                  <a:gd name="T33" fmla="*/ 52 h 166"/>
                  <a:gd name="T34" fmla="*/ 187 w 267"/>
                  <a:gd name="T35" fmla="*/ 92 h 166"/>
                  <a:gd name="T36" fmla="*/ 162 w 267"/>
                  <a:gd name="T37" fmla="*/ 82 h 166"/>
                  <a:gd name="T38" fmla="*/ 174 w 267"/>
                  <a:gd name="T39" fmla="*/ 83 h 166"/>
                  <a:gd name="T40" fmla="*/ 181 w 267"/>
                  <a:gd name="T41" fmla="*/ 79 h 166"/>
                  <a:gd name="T42" fmla="*/ 156 w 267"/>
                  <a:gd name="T43" fmla="*/ 71 h 166"/>
                  <a:gd name="T44" fmla="*/ 133 w 267"/>
                  <a:gd name="T45" fmla="*/ 45 h 166"/>
                  <a:gd name="T46" fmla="*/ 111 w 267"/>
                  <a:gd name="T47" fmla="*/ 71 h 166"/>
                  <a:gd name="T48" fmla="*/ 235 w 267"/>
                  <a:gd name="T49" fmla="*/ 130 h 166"/>
                  <a:gd name="T50" fmla="*/ 222 w 267"/>
                  <a:gd name="T51" fmla="*/ 97 h 166"/>
                  <a:gd name="T52" fmla="*/ 193 w 267"/>
                  <a:gd name="T53" fmla="*/ 120 h 166"/>
                  <a:gd name="T54" fmla="*/ 207 w 267"/>
                  <a:gd name="T55" fmla="*/ 121 h 166"/>
                  <a:gd name="T56" fmla="*/ 215 w 267"/>
                  <a:gd name="T57" fmla="*/ 104 h 166"/>
                  <a:gd name="T58" fmla="*/ 207 w 267"/>
                  <a:gd name="T59" fmla="*/ 141 h 166"/>
                  <a:gd name="T60" fmla="*/ 176 w 267"/>
                  <a:gd name="T61" fmla="*/ 123 h 166"/>
                  <a:gd name="T62" fmla="*/ 155 w 267"/>
                  <a:gd name="T63" fmla="*/ 111 h 166"/>
                  <a:gd name="T64" fmla="*/ 153 w 267"/>
                  <a:gd name="T65" fmla="*/ 90 h 166"/>
                  <a:gd name="T66" fmla="*/ 204 w 267"/>
                  <a:gd name="T67" fmla="*/ 78 h 166"/>
                  <a:gd name="T68" fmla="*/ 171 w 267"/>
                  <a:gd name="T69" fmla="*/ 47 h 166"/>
                  <a:gd name="T70" fmla="*/ 161 w 267"/>
                  <a:gd name="T71" fmla="*/ 25 h 166"/>
                  <a:gd name="T72" fmla="*/ 133 w 267"/>
                  <a:gd name="T73" fmla="*/ 0 h 166"/>
                  <a:gd name="T74" fmla="*/ 105 w 267"/>
                  <a:gd name="T75" fmla="*/ 25 h 166"/>
                  <a:gd name="T76" fmla="*/ 96 w 267"/>
                  <a:gd name="T77" fmla="*/ 46 h 166"/>
                  <a:gd name="T78" fmla="*/ 63 w 267"/>
                  <a:gd name="T79" fmla="*/ 78 h 166"/>
                  <a:gd name="T80" fmla="*/ 114 w 267"/>
                  <a:gd name="T81" fmla="*/ 90 h 166"/>
                  <a:gd name="T82" fmla="*/ 112 w 267"/>
                  <a:gd name="T83" fmla="*/ 111 h 166"/>
                  <a:gd name="T84" fmla="*/ 90 w 267"/>
                  <a:gd name="T85" fmla="*/ 123 h 166"/>
                  <a:gd name="T86" fmla="*/ 60 w 267"/>
                  <a:gd name="T87" fmla="*/ 141 h 166"/>
                  <a:gd name="T88" fmla="*/ 52 w 267"/>
                  <a:gd name="T89" fmla="*/ 104 h 166"/>
                  <a:gd name="T90" fmla="*/ 60 w 267"/>
                  <a:gd name="T91" fmla="*/ 121 h 166"/>
                  <a:gd name="T92" fmla="*/ 74 w 267"/>
                  <a:gd name="T93" fmla="*/ 120 h 166"/>
                  <a:gd name="T94" fmla="*/ 45 w 267"/>
                  <a:gd name="T95" fmla="*/ 97 h 166"/>
                  <a:gd name="T96" fmla="*/ 32 w 267"/>
                  <a:gd name="T97" fmla="*/ 130 h 166"/>
                  <a:gd name="T98" fmla="*/ 0 w 267"/>
                  <a:gd name="T99" fmla="*/ 152 h 166"/>
                  <a:gd name="T100" fmla="*/ 14 w 267"/>
                  <a:gd name="T101" fmla="*/ 149 h 166"/>
                  <a:gd name="T102" fmla="*/ 40 w 267"/>
                  <a:gd name="T103" fmla="*/ 142 h 166"/>
                  <a:gd name="T104" fmla="*/ 98 w 267"/>
                  <a:gd name="T105" fmla="*/ 131 h 166"/>
                  <a:gd name="T106" fmla="*/ 112 w 267"/>
                  <a:gd name="T107" fmla="*/ 128 h 166"/>
                  <a:gd name="T108" fmla="*/ 133 w 267"/>
                  <a:gd name="T109" fmla="*/ 150 h 166"/>
                  <a:gd name="T110" fmla="*/ 155 w 267"/>
                  <a:gd name="T111" fmla="*/ 128 h 166"/>
                  <a:gd name="T112" fmla="*/ 169 w 267"/>
                  <a:gd name="T113" fmla="*/ 131 h 166"/>
                  <a:gd name="T114" fmla="*/ 227 w 267"/>
                  <a:gd name="T115" fmla="*/ 142 h 166"/>
                  <a:gd name="T116" fmla="*/ 253 w 267"/>
                  <a:gd name="T117" fmla="*/ 149 h 166"/>
                  <a:gd name="T118" fmla="*/ 267 w 267"/>
                  <a:gd name="T119" fmla="*/ 152 h 166"/>
                  <a:gd name="T120" fmla="*/ 235 w 267"/>
                  <a:gd name="T121" fmla="*/ 13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67" h="166">
                    <a:moveTo>
                      <a:pt x="133" y="133"/>
                    </a:moveTo>
                    <a:cubicBezTo>
                      <a:pt x="119" y="120"/>
                      <a:pt x="119" y="120"/>
                      <a:pt x="119" y="120"/>
                    </a:cubicBezTo>
                    <a:cubicBezTo>
                      <a:pt x="119" y="120"/>
                      <a:pt x="137" y="100"/>
                      <a:pt x="121" y="80"/>
                    </a:cubicBezTo>
                    <a:cubicBezTo>
                      <a:pt x="121" y="80"/>
                      <a:pt x="116" y="73"/>
                      <a:pt x="133" y="56"/>
                    </a:cubicBezTo>
                    <a:cubicBezTo>
                      <a:pt x="151" y="73"/>
                      <a:pt x="146" y="80"/>
                      <a:pt x="146" y="80"/>
                    </a:cubicBezTo>
                    <a:cubicBezTo>
                      <a:pt x="129" y="100"/>
                      <a:pt x="148" y="120"/>
                      <a:pt x="148" y="120"/>
                    </a:cubicBezTo>
                    <a:cubicBezTo>
                      <a:pt x="133" y="133"/>
                      <a:pt x="133" y="133"/>
                      <a:pt x="133" y="133"/>
                    </a:cubicBezTo>
                    <a:close/>
                    <a:moveTo>
                      <a:pt x="111" y="71"/>
                    </a:moveTo>
                    <a:cubicBezTo>
                      <a:pt x="111" y="71"/>
                      <a:pt x="96" y="59"/>
                      <a:pt x="86" y="79"/>
                    </a:cubicBezTo>
                    <a:cubicBezTo>
                      <a:pt x="86" y="79"/>
                      <a:pt x="89" y="87"/>
                      <a:pt x="93" y="83"/>
                    </a:cubicBezTo>
                    <a:cubicBezTo>
                      <a:pt x="96" y="80"/>
                      <a:pt x="100" y="76"/>
                      <a:pt x="105" y="82"/>
                    </a:cubicBezTo>
                    <a:cubicBezTo>
                      <a:pt x="109" y="88"/>
                      <a:pt x="92" y="103"/>
                      <a:pt x="80" y="92"/>
                    </a:cubicBezTo>
                    <a:cubicBezTo>
                      <a:pt x="69" y="81"/>
                      <a:pt x="72" y="56"/>
                      <a:pt x="103" y="52"/>
                    </a:cubicBezTo>
                    <a:cubicBezTo>
                      <a:pt x="103" y="52"/>
                      <a:pt x="101" y="41"/>
                      <a:pt x="109" y="35"/>
                    </a:cubicBezTo>
                    <a:cubicBezTo>
                      <a:pt x="116" y="28"/>
                      <a:pt x="132" y="15"/>
                      <a:pt x="133" y="14"/>
                    </a:cubicBezTo>
                    <a:cubicBezTo>
                      <a:pt x="135" y="15"/>
                      <a:pt x="151" y="29"/>
                      <a:pt x="158" y="35"/>
                    </a:cubicBezTo>
                    <a:cubicBezTo>
                      <a:pt x="166" y="41"/>
                      <a:pt x="164" y="52"/>
                      <a:pt x="164" y="52"/>
                    </a:cubicBezTo>
                    <a:cubicBezTo>
                      <a:pt x="194" y="56"/>
                      <a:pt x="198" y="81"/>
                      <a:pt x="187" y="92"/>
                    </a:cubicBezTo>
                    <a:cubicBezTo>
                      <a:pt x="175" y="103"/>
                      <a:pt x="158" y="88"/>
                      <a:pt x="162" y="82"/>
                    </a:cubicBezTo>
                    <a:cubicBezTo>
                      <a:pt x="167" y="76"/>
                      <a:pt x="171" y="80"/>
                      <a:pt x="174" y="83"/>
                    </a:cubicBezTo>
                    <a:cubicBezTo>
                      <a:pt x="178" y="87"/>
                      <a:pt x="181" y="79"/>
                      <a:pt x="181" y="79"/>
                    </a:cubicBezTo>
                    <a:cubicBezTo>
                      <a:pt x="171" y="59"/>
                      <a:pt x="156" y="71"/>
                      <a:pt x="156" y="71"/>
                    </a:cubicBezTo>
                    <a:cubicBezTo>
                      <a:pt x="152" y="52"/>
                      <a:pt x="135" y="46"/>
                      <a:pt x="133" y="45"/>
                    </a:cubicBezTo>
                    <a:cubicBezTo>
                      <a:pt x="133" y="45"/>
                      <a:pt x="116" y="51"/>
                      <a:pt x="111" y="71"/>
                    </a:cubicBezTo>
                    <a:close/>
                    <a:moveTo>
                      <a:pt x="235" y="130"/>
                    </a:moveTo>
                    <a:cubicBezTo>
                      <a:pt x="235" y="130"/>
                      <a:pt x="242" y="111"/>
                      <a:pt x="222" y="97"/>
                    </a:cubicBezTo>
                    <a:cubicBezTo>
                      <a:pt x="199" y="86"/>
                      <a:pt x="185" y="110"/>
                      <a:pt x="193" y="120"/>
                    </a:cubicBezTo>
                    <a:cubicBezTo>
                      <a:pt x="201" y="130"/>
                      <a:pt x="207" y="121"/>
                      <a:pt x="207" y="121"/>
                    </a:cubicBezTo>
                    <a:cubicBezTo>
                      <a:pt x="197" y="113"/>
                      <a:pt x="201" y="99"/>
                      <a:pt x="215" y="104"/>
                    </a:cubicBezTo>
                    <a:cubicBezTo>
                      <a:pt x="230" y="113"/>
                      <a:pt x="230" y="138"/>
                      <a:pt x="207" y="141"/>
                    </a:cubicBezTo>
                    <a:cubicBezTo>
                      <a:pt x="183" y="145"/>
                      <a:pt x="176" y="123"/>
                      <a:pt x="176" y="123"/>
                    </a:cubicBezTo>
                    <a:cubicBezTo>
                      <a:pt x="176" y="123"/>
                      <a:pt x="165" y="122"/>
                      <a:pt x="155" y="111"/>
                    </a:cubicBezTo>
                    <a:cubicBezTo>
                      <a:pt x="144" y="98"/>
                      <a:pt x="153" y="90"/>
                      <a:pt x="153" y="90"/>
                    </a:cubicBezTo>
                    <a:cubicBezTo>
                      <a:pt x="168" y="115"/>
                      <a:pt x="200" y="107"/>
                      <a:pt x="204" y="78"/>
                    </a:cubicBezTo>
                    <a:cubicBezTo>
                      <a:pt x="201" y="47"/>
                      <a:pt x="171" y="47"/>
                      <a:pt x="171" y="47"/>
                    </a:cubicBezTo>
                    <a:cubicBezTo>
                      <a:pt x="171" y="47"/>
                      <a:pt x="174" y="35"/>
                      <a:pt x="161" y="25"/>
                    </a:cubicBezTo>
                    <a:cubicBezTo>
                      <a:pt x="147" y="13"/>
                      <a:pt x="137" y="3"/>
                      <a:pt x="133" y="0"/>
                    </a:cubicBezTo>
                    <a:cubicBezTo>
                      <a:pt x="133" y="0"/>
                      <a:pt x="120" y="13"/>
                      <a:pt x="105" y="25"/>
                    </a:cubicBezTo>
                    <a:cubicBezTo>
                      <a:pt x="93" y="35"/>
                      <a:pt x="96" y="46"/>
                      <a:pt x="96" y="46"/>
                    </a:cubicBezTo>
                    <a:cubicBezTo>
                      <a:pt x="96" y="46"/>
                      <a:pt x="65" y="47"/>
                      <a:pt x="63" y="78"/>
                    </a:cubicBezTo>
                    <a:cubicBezTo>
                      <a:pt x="66" y="107"/>
                      <a:pt x="99" y="115"/>
                      <a:pt x="114" y="90"/>
                    </a:cubicBezTo>
                    <a:cubicBezTo>
                      <a:pt x="114" y="90"/>
                      <a:pt x="123" y="98"/>
                      <a:pt x="112" y="111"/>
                    </a:cubicBezTo>
                    <a:cubicBezTo>
                      <a:pt x="102" y="122"/>
                      <a:pt x="90" y="123"/>
                      <a:pt x="90" y="123"/>
                    </a:cubicBezTo>
                    <a:cubicBezTo>
                      <a:pt x="90" y="123"/>
                      <a:pt x="83" y="145"/>
                      <a:pt x="60" y="141"/>
                    </a:cubicBezTo>
                    <a:cubicBezTo>
                      <a:pt x="36" y="138"/>
                      <a:pt x="36" y="113"/>
                      <a:pt x="52" y="104"/>
                    </a:cubicBezTo>
                    <a:cubicBezTo>
                      <a:pt x="66" y="99"/>
                      <a:pt x="70" y="113"/>
                      <a:pt x="60" y="121"/>
                    </a:cubicBezTo>
                    <a:cubicBezTo>
                      <a:pt x="60" y="121"/>
                      <a:pt x="66" y="130"/>
                      <a:pt x="74" y="120"/>
                    </a:cubicBezTo>
                    <a:cubicBezTo>
                      <a:pt x="82" y="110"/>
                      <a:pt x="68" y="86"/>
                      <a:pt x="45" y="97"/>
                    </a:cubicBezTo>
                    <a:cubicBezTo>
                      <a:pt x="24" y="111"/>
                      <a:pt x="32" y="130"/>
                      <a:pt x="32" y="130"/>
                    </a:cubicBezTo>
                    <a:cubicBezTo>
                      <a:pt x="32" y="130"/>
                      <a:pt x="9" y="131"/>
                      <a:pt x="0" y="152"/>
                    </a:cubicBezTo>
                    <a:cubicBezTo>
                      <a:pt x="0" y="152"/>
                      <a:pt x="2" y="161"/>
                      <a:pt x="14" y="149"/>
                    </a:cubicBezTo>
                    <a:cubicBezTo>
                      <a:pt x="27" y="138"/>
                      <a:pt x="35" y="138"/>
                      <a:pt x="40" y="142"/>
                    </a:cubicBezTo>
                    <a:cubicBezTo>
                      <a:pt x="45" y="147"/>
                      <a:pt x="74" y="166"/>
                      <a:pt x="98" y="131"/>
                    </a:cubicBezTo>
                    <a:cubicBezTo>
                      <a:pt x="98" y="131"/>
                      <a:pt x="108" y="123"/>
                      <a:pt x="112" y="128"/>
                    </a:cubicBezTo>
                    <a:cubicBezTo>
                      <a:pt x="116" y="133"/>
                      <a:pt x="131" y="148"/>
                      <a:pt x="133" y="150"/>
                    </a:cubicBezTo>
                    <a:cubicBezTo>
                      <a:pt x="133" y="150"/>
                      <a:pt x="151" y="133"/>
                      <a:pt x="155" y="128"/>
                    </a:cubicBezTo>
                    <a:cubicBezTo>
                      <a:pt x="159" y="123"/>
                      <a:pt x="169" y="131"/>
                      <a:pt x="169" y="131"/>
                    </a:cubicBezTo>
                    <a:cubicBezTo>
                      <a:pt x="193" y="166"/>
                      <a:pt x="222" y="147"/>
                      <a:pt x="227" y="142"/>
                    </a:cubicBezTo>
                    <a:cubicBezTo>
                      <a:pt x="231" y="138"/>
                      <a:pt x="240" y="138"/>
                      <a:pt x="253" y="149"/>
                    </a:cubicBezTo>
                    <a:cubicBezTo>
                      <a:pt x="265" y="161"/>
                      <a:pt x="267" y="152"/>
                      <a:pt x="267" y="152"/>
                    </a:cubicBezTo>
                    <a:cubicBezTo>
                      <a:pt x="258" y="131"/>
                      <a:pt x="235" y="130"/>
                      <a:pt x="235" y="130"/>
                    </a:cubicBezTo>
                    <a:close/>
                  </a:path>
                </a:pathLst>
              </a:custGeom>
              <a:solidFill>
                <a:srgbClr val="C7000B"/>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C00000"/>
                  </a:solidFill>
                  <a:effectLst/>
                  <a:uLnTx/>
                  <a:uFillTx/>
                  <a:latin typeface="Calibri"/>
                  <a:ea typeface="微软雅黑"/>
                  <a:cs typeface="+mn-cs"/>
                </a:endParaRPr>
              </a:p>
            </p:txBody>
          </p:sp>
          <p:sp>
            <p:nvSpPr>
              <p:cNvPr id="48" name="Freeform 267"/>
              <p:cNvSpPr>
                <a:spLocks noEditPoints="1"/>
              </p:cNvSpPr>
              <p:nvPr/>
            </p:nvSpPr>
            <p:spPr bwMode="auto">
              <a:xfrm rot="18900000" flipV="1">
                <a:off x="6570867" y="4214589"/>
                <a:ext cx="743865" cy="463295"/>
              </a:xfrm>
              <a:custGeom>
                <a:avLst/>
                <a:gdLst>
                  <a:gd name="T0" fmla="*/ 133 w 267"/>
                  <a:gd name="T1" fmla="*/ 133 h 166"/>
                  <a:gd name="T2" fmla="*/ 119 w 267"/>
                  <a:gd name="T3" fmla="*/ 120 h 166"/>
                  <a:gd name="T4" fmla="*/ 121 w 267"/>
                  <a:gd name="T5" fmla="*/ 80 h 166"/>
                  <a:gd name="T6" fmla="*/ 133 w 267"/>
                  <a:gd name="T7" fmla="*/ 56 h 166"/>
                  <a:gd name="T8" fmla="*/ 146 w 267"/>
                  <a:gd name="T9" fmla="*/ 80 h 166"/>
                  <a:gd name="T10" fmla="*/ 148 w 267"/>
                  <a:gd name="T11" fmla="*/ 120 h 166"/>
                  <a:gd name="T12" fmla="*/ 133 w 267"/>
                  <a:gd name="T13" fmla="*/ 133 h 166"/>
                  <a:gd name="T14" fmla="*/ 111 w 267"/>
                  <a:gd name="T15" fmla="*/ 71 h 166"/>
                  <a:gd name="T16" fmla="*/ 86 w 267"/>
                  <a:gd name="T17" fmla="*/ 79 h 166"/>
                  <a:gd name="T18" fmla="*/ 93 w 267"/>
                  <a:gd name="T19" fmla="*/ 83 h 166"/>
                  <a:gd name="T20" fmla="*/ 105 w 267"/>
                  <a:gd name="T21" fmla="*/ 82 h 166"/>
                  <a:gd name="T22" fmla="*/ 80 w 267"/>
                  <a:gd name="T23" fmla="*/ 92 h 166"/>
                  <a:gd name="T24" fmla="*/ 103 w 267"/>
                  <a:gd name="T25" fmla="*/ 52 h 166"/>
                  <a:gd name="T26" fmla="*/ 109 w 267"/>
                  <a:gd name="T27" fmla="*/ 35 h 166"/>
                  <a:gd name="T28" fmla="*/ 133 w 267"/>
                  <a:gd name="T29" fmla="*/ 14 h 166"/>
                  <a:gd name="T30" fmla="*/ 158 w 267"/>
                  <a:gd name="T31" fmla="*/ 35 h 166"/>
                  <a:gd name="T32" fmla="*/ 164 w 267"/>
                  <a:gd name="T33" fmla="*/ 52 h 166"/>
                  <a:gd name="T34" fmla="*/ 187 w 267"/>
                  <a:gd name="T35" fmla="*/ 92 h 166"/>
                  <a:gd name="T36" fmla="*/ 162 w 267"/>
                  <a:gd name="T37" fmla="*/ 82 h 166"/>
                  <a:gd name="T38" fmla="*/ 174 w 267"/>
                  <a:gd name="T39" fmla="*/ 83 h 166"/>
                  <a:gd name="T40" fmla="*/ 181 w 267"/>
                  <a:gd name="T41" fmla="*/ 79 h 166"/>
                  <a:gd name="T42" fmla="*/ 156 w 267"/>
                  <a:gd name="T43" fmla="*/ 71 h 166"/>
                  <a:gd name="T44" fmla="*/ 133 w 267"/>
                  <a:gd name="T45" fmla="*/ 45 h 166"/>
                  <a:gd name="T46" fmla="*/ 111 w 267"/>
                  <a:gd name="T47" fmla="*/ 71 h 166"/>
                  <a:gd name="T48" fmla="*/ 235 w 267"/>
                  <a:gd name="T49" fmla="*/ 130 h 166"/>
                  <a:gd name="T50" fmla="*/ 222 w 267"/>
                  <a:gd name="T51" fmla="*/ 97 h 166"/>
                  <a:gd name="T52" fmla="*/ 193 w 267"/>
                  <a:gd name="T53" fmla="*/ 120 h 166"/>
                  <a:gd name="T54" fmla="*/ 207 w 267"/>
                  <a:gd name="T55" fmla="*/ 121 h 166"/>
                  <a:gd name="T56" fmla="*/ 215 w 267"/>
                  <a:gd name="T57" fmla="*/ 104 h 166"/>
                  <a:gd name="T58" fmla="*/ 207 w 267"/>
                  <a:gd name="T59" fmla="*/ 141 h 166"/>
                  <a:gd name="T60" fmla="*/ 176 w 267"/>
                  <a:gd name="T61" fmla="*/ 123 h 166"/>
                  <a:gd name="T62" fmla="*/ 155 w 267"/>
                  <a:gd name="T63" fmla="*/ 111 h 166"/>
                  <a:gd name="T64" fmla="*/ 153 w 267"/>
                  <a:gd name="T65" fmla="*/ 90 h 166"/>
                  <a:gd name="T66" fmla="*/ 204 w 267"/>
                  <a:gd name="T67" fmla="*/ 78 h 166"/>
                  <a:gd name="T68" fmla="*/ 171 w 267"/>
                  <a:gd name="T69" fmla="*/ 47 h 166"/>
                  <a:gd name="T70" fmla="*/ 161 w 267"/>
                  <a:gd name="T71" fmla="*/ 25 h 166"/>
                  <a:gd name="T72" fmla="*/ 133 w 267"/>
                  <a:gd name="T73" fmla="*/ 0 h 166"/>
                  <a:gd name="T74" fmla="*/ 105 w 267"/>
                  <a:gd name="T75" fmla="*/ 25 h 166"/>
                  <a:gd name="T76" fmla="*/ 96 w 267"/>
                  <a:gd name="T77" fmla="*/ 46 h 166"/>
                  <a:gd name="T78" fmla="*/ 63 w 267"/>
                  <a:gd name="T79" fmla="*/ 78 h 166"/>
                  <a:gd name="T80" fmla="*/ 114 w 267"/>
                  <a:gd name="T81" fmla="*/ 90 h 166"/>
                  <a:gd name="T82" fmla="*/ 112 w 267"/>
                  <a:gd name="T83" fmla="*/ 111 h 166"/>
                  <a:gd name="T84" fmla="*/ 90 w 267"/>
                  <a:gd name="T85" fmla="*/ 123 h 166"/>
                  <a:gd name="T86" fmla="*/ 60 w 267"/>
                  <a:gd name="T87" fmla="*/ 141 h 166"/>
                  <a:gd name="T88" fmla="*/ 52 w 267"/>
                  <a:gd name="T89" fmla="*/ 104 h 166"/>
                  <a:gd name="T90" fmla="*/ 60 w 267"/>
                  <a:gd name="T91" fmla="*/ 121 h 166"/>
                  <a:gd name="T92" fmla="*/ 74 w 267"/>
                  <a:gd name="T93" fmla="*/ 120 h 166"/>
                  <a:gd name="T94" fmla="*/ 45 w 267"/>
                  <a:gd name="T95" fmla="*/ 97 h 166"/>
                  <a:gd name="T96" fmla="*/ 32 w 267"/>
                  <a:gd name="T97" fmla="*/ 130 h 166"/>
                  <a:gd name="T98" fmla="*/ 0 w 267"/>
                  <a:gd name="T99" fmla="*/ 152 h 166"/>
                  <a:gd name="T100" fmla="*/ 14 w 267"/>
                  <a:gd name="T101" fmla="*/ 149 h 166"/>
                  <a:gd name="T102" fmla="*/ 40 w 267"/>
                  <a:gd name="T103" fmla="*/ 142 h 166"/>
                  <a:gd name="T104" fmla="*/ 98 w 267"/>
                  <a:gd name="T105" fmla="*/ 131 h 166"/>
                  <a:gd name="T106" fmla="*/ 112 w 267"/>
                  <a:gd name="T107" fmla="*/ 128 h 166"/>
                  <a:gd name="T108" fmla="*/ 133 w 267"/>
                  <a:gd name="T109" fmla="*/ 150 h 166"/>
                  <a:gd name="T110" fmla="*/ 155 w 267"/>
                  <a:gd name="T111" fmla="*/ 128 h 166"/>
                  <a:gd name="T112" fmla="*/ 169 w 267"/>
                  <a:gd name="T113" fmla="*/ 131 h 166"/>
                  <a:gd name="T114" fmla="*/ 227 w 267"/>
                  <a:gd name="T115" fmla="*/ 142 h 166"/>
                  <a:gd name="T116" fmla="*/ 253 w 267"/>
                  <a:gd name="T117" fmla="*/ 149 h 166"/>
                  <a:gd name="T118" fmla="*/ 267 w 267"/>
                  <a:gd name="T119" fmla="*/ 152 h 166"/>
                  <a:gd name="T120" fmla="*/ 235 w 267"/>
                  <a:gd name="T121" fmla="*/ 13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67" h="166">
                    <a:moveTo>
                      <a:pt x="133" y="133"/>
                    </a:moveTo>
                    <a:cubicBezTo>
                      <a:pt x="119" y="120"/>
                      <a:pt x="119" y="120"/>
                      <a:pt x="119" y="120"/>
                    </a:cubicBezTo>
                    <a:cubicBezTo>
                      <a:pt x="119" y="120"/>
                      <a:pt x="137" y="100"/>
                      <a:pt x="121" y="80"/>
                    </a:cubicBezTo>
                    <a:cubicBezTo>
                      <a:pt x="121" y="80"/>
                      <a:pt x="116" y="73"/>
                      <a:pt x="133" y="56"/>
                    </a:cubicBezTo>
                    <a:cubicBezTo>
                      <a:pt x="151" y="73"/>
                      <a:pt x="146" y="80"/>
                      <a:pt x="146" y="80"/>
                    </a:cubicBezTo>
                    <a:cubicBezTo>
                      <a:pt x="129" y="100"/>
                      <a:pt x="148" y="120"/>
                      <a:pt x="148" y="120"/>
                    </a:cubicBezTo>
                    <a:cubicBezTo>
                      <a:pt x="133" y="133"/>
                      <a:pt x="133" y="133"/>
                      <a:pt x="133" y="133"/>
                    </a:cubicBezTo>
                    <a:close/>
                    <a:moveTo>
                      <a:pt x="111" y="71"/>
                    </a:moveTo>
                    <a:cubicBezTo>
                      <a:pt x="111" y="71"/>
                      <a:pt x="96" y="59"/>
                      <a:pt x="86" y="79"/>
                    </a:cubicBezTo>
                    <a:cubicBezTo>
                      <a:pt x="86" y="79"/>
                      <a:pt x="89" y="87"/>
                      <a:pt x="93" y="83"/>
                    </a:cubicBezTo>
                    <a:cubicBezTo>
                      <a:pt x="96" y="80"/>
                      <a:pt x="100" y="76"/>
                      <a:pt x="105" y="82"/>
                    </a:cubicBezTo>
                    <a:cubicBezTo>
                      <a:pt x="109" y="88"/>
                      <a:pt x="92" y="103"/>
                      <a:pt x="80" y="92"/>
                    </a:cubicBezTo>
                    <a:cubicBezTo>
                      <a:pt x="69" y="81"/>
                      <a:pt x="72" y="56"/>
                      <a:pt x="103" y="52"/>
                    </a:cubicBezTo>
                    <a:cubicBezTo>
                      <a:pt x="103" y="52"/>
                      <a:pt x="101" y="41"/>
                      <a:pt x="109" y="35"/>
                    </a:cubicBezTo>
                    <a:cubicBezTo>
                      <a:pt x="116" y="28"/>
                      <a:pt x="132" y="15"/>
                      <a:pt x="133" y="14"/>
                    </a:cubicBezTo>
                    <a:cubicBezTo>
                      <a:pt x="135" y="15"/>
                      <a:pt x="151" y="29"/>
                      <a:pt x="158" y="35"/>
                    </a:cubicBezTo>
                    <a:cubicBezTo>
                      <a:pt x="166" y="41"/>
                      <a:pt x="164" y="52"/>
                      <a:pt x="164" y="52"/>
                    </a:cubicBezTo>
                    <a:cubicBezTo>
                      <a:pt x="194" y="56"/>
                      <a:pt x="198" y="81"/>
                      <a:pt x="187" y="92"/>
                    </a:cubicBezTo>
                    <a:cubicBezTo>
                      <a:pt x="175" y="103"/>
                      <a:pt x="158" y="88"/>
                      <a:pt x="162" y="82"/>
                    </a:cubicBezTo>
                    <a:cubicBezTo>
                      <a:pt x="167" y="76"/>
                      <a:pt x="171" y="80"/>
                      <a:pt x="174" y="83"/>
                    </a:cubicBezTo>
                    <a:cubicBezTo>
                      <a:pt x="178" y="87"/>
                      <a:pt x="181" y="79"/>
                      <a:pt x="181" y="79"/>
                    </a:cubicBezTo>
                    <a:cubicBezTo>
                      <a:pt x="171" y="59"/>
                      <a:pt x="156" y="71"/>
                      <a:pt x="156" y="71"/>
                    </a:cubicBezTo>
                    <a:cubicBezTo>
                      <a:pt x="152" y="52"/>
                      <a:pt x="135" y="46"/>
                      <a:pt x="133" y="45"/>
                    </a:cubicBezTo>
                    <a:cubicBezTo>
                      <a:pt x="133" y="45"/>
                      <a:pt x="116" y="51"/>
                      <a:pt x="111" y="71"/>
                    </a:cubicBezTo>
                    <a:close/>
                    <a:moveTo>
                      <a:pt x="235" y="130"/>
                    </a:moveTo>
                    <a:cubicBezTo>
                      <a:pt x="235" y="130"/>
                      <a:pt x="242" y="111"/>
                      <a:pt x="222" y="97"/>
                    </a:cubicBezTo>
                    <a:cubicBezTo>
                      <a:pt x="199" y="86"/>
                      <a:pt x="185" y="110"/>
                      <a:pt x="193" y="120"/>
                    </a:cubicBezTo>
                    <a:cubicBezTo>
                      <a:pt x="201" y="130"/>
                      <a:pt x="207" y="121"/>
                      <a:pt x="207" y="121"/>
                    </a:cubicBezTo>
                    <a:cubicBezTo>
                      <a:pt x="197" y="113"/>
                      <a:pt x="201" y="99"/>
                      <a:pt x="215" y="104"/>
                    </a:cubicBezTo>
                    <a:cubicBezTo>
                      <a:pt x="230" y="113"/>
                      <a:pt x="230" y="138"/>
                      <a:pt x="207" y="141"/>
                    </a:cubicBezTo>
                    <a:cubicBezTo>
                      <a:pt x="183" y="145"/>
                      <a:pt x="176" y="123"/>
                      <a:pt x="176" y="123"/>
                    </a:cubicBezTo>
                    <a:cubicBezTo>
                      <a:pt x="176" y="123"/>
                      <a:pt x="165" y="122"/>
                      <a:pt x="155" y="111"/>
                    </a:cubicBezTo>
                    <a:cubicBezTo>
                      <a:pt x="144" y="98"/>
                      <a:pt x="153" y="90"/>
                      <a:pt x="153" y="90"/>
                    </a:cubicBezTo>
                    <a:cubicBezTo>
                      <a:pt x="168" y="115"/>
                      <a:pt x="200" y="107"/>
                      <a:pt x="204" y="78"/>
                    </a:cubicBezTo>
                    <a:cubicBezTo>
                      <a:pt x="201" y="47"/>
                      <a:pt x="171" y="47"/>
                      <a:pt x="171" y="47"/>
                    </a:cubicBezTo>
                    <a:cubicBezTo>
                      <a:pt x="171" y="47"/>
                      <a:pt x="174" y="35"/>
                      <a:pt x="161" y="25"/>
                    </a:cubicBezTo>
                    <a:cubicBezTo>
                      <a:pt x="147" y="13"/>
                      <a:pt x="137" y="3"/>
                      <a:pt x="133" y="0"/>
                    </a:cubicBezTo>
                    <a:cubicBezTo>
                      <a:pt x="133" y="0"/>
                      <a:pt x="120" y="13"/>
                      <a:pt x="105" y="25"/>
                    </a:cubicBezTo>
                    <a:cubicBezTo>
                      <a:pt x="93" y="35"/>
                      <a:pt x="96" y="46"/>
                      <a:pt x="96" y="46"/>
                    </a:cubicBezTo>
                    <a:cubicBezTo>
                      <a:pt x="96" y="46"/>
                      <a:pt x="65" y="47"/>
                      <a:pt x="63" y="78"/>
                    </a:cubicBezTo>
                    <a:cubicBezTo>
                      <a:pt x="66" y="107"/>
                      <a:pt x="99" y="115"/>
                      <a:pt x="114" y="90"/>
                    </a:cubicBezTo>
                    <a:cubicBezTo>
                      <a:pt x="114" y="90"/>
                      <a:pt x="123" y="98"/>
                      <a:pt x="112" y="111"/>
                    </a:cubicBezTo>
                    <a:cubicBezTo>
                      <a:pt x="102" y="122"/>
                      <a:pt x="90" y="123"/>
                      <a:pt x="90" y="123"/>
                    </a:cubicBezTo>
                    <a:cubicBezTo>
                      <a:pt x="90" y="123"/>
                      <a:pt x="83" y="145"/>
                      <a:pt x="60" y="141"/>
                    </a:cubicBezTo>
                    <a:cubicBezTo>
                      <a:pt x="36" y="138"/>
                      <a:pt x="36" y="113"/>
                      <a:pt x="52" y="104"/>
                    </a:cubicBezTo>
                    <a:cubicBezTo>
                      <a:pt x="66" y="99"/>
                      <a:pt x="70" y="113"/>
                      <a:pt x="60" y="121"/>
                    </a:cubicBezTo>
                    <a:cubicBezTo>
                      <a:pt x="60" y="121"/>
                      <a:pt x="66" y="130"/>
                      <a:pt x="74" y="120"/>
                    </a:cubicBezTo>
                    <a:cubicBezTo>
                      <a:pt x="82" y="110"/>
                      <a:pt x="68" y="86"/>
                      <a:pt x="45" y="97"/>
                    </a:cubicBezTo>
                    <a:cubicBezTo>
                      <a:pt x="24" y="111"/>
                      <a:pt x="32" y="130"/>
                      <a:pt x="32" y="130"/>
                    </a:cubicBezTo>
                    <a:cubicBezTo>
                      <a:pt x="32" y="130"/>
                      <a:pt x="9" y="131"/>
                      <a:pt x="0" y="152"/>
                    </a:cubicBezTo>
                    <a:cubicBezTo>
                      <a:pt x="0" y="152"/>
                      <a:pt x="2" y="161"/>
                      <a:pt x="14" y="149"/>
                    </a:cubicBezTo>
                    <a:cubicBezTo>
                      <a:pt x="27" y="138"/>
                      <a:pt x="35" y="138"/>
                      <a:pt x="40" y="142"/>
                    </a:cubicBezTo>
                    <a:cubicBezTo>
                      <a:pt x="45" y="147"/>
                      <a:pt x="74" y="166"/>
                      <a:pt x="98" y="131"/>
                    </a:cubicBezTo>
                    <a:cubicBezTo>
                      <a:pt x="98" y="131"/>
                      <a:pt x="108" y="123"/>
                      <a:pt x="112" y="128"/>
                    </a:cubicBezTo>
                    <a:cubicBezTo>
                      <a:pt x="116" y="133"/>
                      <a:pt x="131" y="148"/>
                      <a:pt x="133" y="150"/>
                    </a:cubicBezTo>
                    <a:cubicBezTo>
                      <a:pt x="133" y="150"/>
                      <a:pt x="151" y="133"/>
                      <a:pt x="155" y="128"/>
                    </a:cubicBezTo>
                    <a:cubicBezTo>
                      <a:pt x="159" y="123"/>
                      <a:pt x="169" y="131"/>
                      <a:pt x="169" y="131"/>
                    </a:cubicBezTo>
                    <a:cubicBezTo>
                      <a:pt x="193" y="166"/>
                      <a:pt x="222" y="147"/>
                      <a:pt x="227" y="142"/>
                    </a:cubicBezTo>
                    <a:cubicBezTo>
                      <a:pt x="231" y="138"/>
                      <a:pt x="240" y="138"/>
                      <a:pt x="253" y="149"/>
                    </a:cubicBezTo>
                    <a:cubicBezTo>
                      <a:pt x="265" y="161"/>
                      <a:pt x="267" y="152"/>
                      <a:pt x="267" y="152"/>
                    </a:cubicBezTo>
                    <a:cubicBezTo>
                      <a:pt x="258" y="131"/>
                      <a:pt x="235" y="130"/>
                      <a:pt x="235" y="130"/>
                    </a:cubicBezTo>
                    <a:close/>
                  </a:path>
                </a:pathLst>
              </a:custGeom>
              <a:solidFill>
                <a:srgbClr val="C7000B"/>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C00000"/>
                  </a:solidFill>
                  <a:effectLst/>
                  <a:uLnTx/>
                  <a:uFillTx/>
                  <a:latin typeface="Calibri"/>
                  <a:ea typeface="微软雅黑"/>
                  <a:cs typeface="+mn-cs"/>
                </a:endParaRPr>
              </a:p>
            </p:txBody>
          </p:sp>
        </p:grpSp>
      </p:grpSp>
    </p:spTree>
    <p:extLst>
      <p:ext uri="{BB962C8B-B14F-4D97-AF65-F5344CB8AC3E}">
        <p14:creationId xmlns:p14="http://schemas.microsoft.com/office/powerpoint/2010/main" val="1144766726"/>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500"/>
                                        <p:tgtEl>
                                          <p:spTgt spid="15"/>
                                        </p:tgtEl>
                                      </p:cBhvr>
                                    </p:animEffect>
                                  </p:childTnLst>
                                </p:cTn>
                              </p:par>
                            </p:childTnLst>
                          </p:cTn>
                        </p:par>
                        <p:par>
                          <p:cTn id="8" fill="hold">
                            <p:stCondLst>
                              <p:cond delay="500"/>
                            </p:stCondLst>
                            <p:childTnLst>
                              <p:par>
                                <p:cTn id="9" presetID="23" presetClass="entr" presetSubtype="528" fill="hold" nodeType="afterEffect">
                                  <p:stCondLst>
                                    <p:cond delay="0"/>
                                  </p:stCondLst>
                                  <p:childTnLst>
                                    <p:set>
                                      <p:cBhvr>
                                        <p:cTn id="10" dur="1" fill="hold">
                                          <p:stCondLst>
                                            <p:cond delay="0"/>
                                          </p:stCondLst>
                                        </p:cTn>
                                        <p:tgtEl>
                                          <p:spTgt spid="36"/>
                                        </p:tgtEl>
                                        <p:attrNameLst>
                                          <p:attrName>style.visibility</p:attrName>
                                        </p:attrNameLst>
                                      </p:cBhvr>
                                      <p:to>
                                        <p:strVal val="visible"/>
                                      </p:to>
                                    </p:set>
                                    <p:anim calcmode="lin" valueType="num">
                                      <p:cBhvr>
                                        <p:cTn id="11" dur="500" fill="hold"/>
                                        <p:tgtEl>
                                          <p:spTgt spid="36"/>
                                        </p:tgtEl>
                                        <p:attrNameLst>
                                          <p:attrName>ppt_w</p:attrName>
                                        </p:attrNameLst>
                                      </p:cBhvr>
                                      <p:tavLst>
                                        <p:tav tm="0">
                                          <p:val>
                                            <p:fltVal val="0"/>
                                          </p:val>
                                        </p:tav>
                                        <p:tav tm="100000">
                                          <p:val>
                                            <p:strVal val="#ppt_w"/>
                                          </p:val>
                                        </p:tav>
                                      </p:tavLst>
                                    </p:anim>
                                    <p:anim calcmode="lin" valueType="num">
                                      <p:cBhvr>
                                        <p:cTn id="12" dur="500" fill="hold"/>
                                        <p:tgtEl>
                                          <p:spTgt spid="36"/>
                                        </p:tgtEl>
                                        <p:attrNameLst>
                                          <p:attrName>ppt_h</p:attrName>
                                        </p:attrNameLst>
                                      </p:cBhvr>
                                      <p:tavLst>
                                        <p:tav tm="0">
                                          <p:val>
                                            <p:fltVal val="0"/>
                                          </p:val>
                                        </p:tav>
                                        <p:tav tm="100000">
                                          <p:val>
                                            <p:strVal val="#ppt_h"/>
                                          </p:val>
                                        </p:tav>
                                      </p:tavLst>
                                    </p:anim>
                                    <p:anim calcmode="lin" valueType="num">
                                      <p:cBhvr>
                                        <p:cTn id="13" dur="500" fill="hold"/>
                                        <p:tgtEl>
                                          <p:spTgt spid="36"/>
                                        </p:tgtEl>
                                        <p:attrNameLst>
                                          <p:attrName>ppt_x</p:attrName>
                                        </p:attrNameLst>
                                      </p:cBhvr>
                                      <p:tavLst>
                                        <p:tav tm="0">
                                          <p:val>
                                            <p:fltVal val="0.5"/>
                                          </p:val>
                                        </p:tav>
                                        <p:tav tm="100000">
                                          <p:val>
                                            <p:strVal val="#ppt_x"/>
                                          </p:val>
                                        </p:tav>
                                      </p:tavLst>
                                    </p:anim>
                                    <p:anim calcmode="lin" valueType="num">
                                      <p:cBhvr>
                                        <p:cTn id="14" dur="500" fill="hold"/>
                                        <p:tgtEl>
                                          <p:spTgt spid="36"/>
                                        </p:tgtEl>
                                        <p:attrNameLst>
                                          <p:attrName>ppt_y</p:attrName>
                                        </p:attrNameLst>
                                      </p:cBhvr>
                                      <p:tavLst>
                                        <p:tav tm="0">
                                          <p:val>
                                            <p:fltVal val="0.5"/>
                                          </p:val>
                                        </p:tav>
                                        <p:tav tm="100000">
                                          <p:val>
                                            <p:strVal val="#ppt_y"/>
                                          </p:val>
                                        </p:tav>
                                      </p:tavLst>
                                    </p:anim>
                                  </p:childTnLst>
                                </p:cTn>
                              </p:par>
                              <p:par>
                                <p:cTn id="15" presetID="23" presetClass="entr" presetSubtype="528" fill="hold" nodeType="withEffect">
                                  <p:stCondLst>
                                    <p:cond delay="250"/>
                                  </p:stCondLst>
                                  <p:childTnLst>
                                    <p:set>
                                      <p:cBhvr>
                                        <p:cTn id="16" dur="1" fill="hold">
                                          <p:stCondLst>
                                            <p:cond delay="0"/>
                                          </p:stCondLst>
                                        </p:cTn>
                                        <p:tgtEl>
                                          <p:spTgt spid="37"/>
                                        </p:tgtEl>
                                        <p:attrNameLst>
                                          <p:attrName>style.visibility</p:attrName>
                                        </p:attrNameLst>
                                      </p:cBhvr>
                                      <p:to>
                                        <p:strVal val="visible"/>
                                      </p:to>
                                    </p:set>
                                    <p:anim calcmode="lin" valueType="num">
                                      <p:cBhvr>
                                        <p:cTn id="17" dur="500" fill="hold"/>
                                        <p:tgtEl>
                                          <p:spTgt spid="37"/>
                                        </p:tgtEl>
                                        <p:attrNameLst>
                                          <p:attrName>ppt_w</p:attrName>
                                        </p:attrNameLst>
                                      </p:cBhvr>
                                      <p:tavLst>
                                        <p:tav tm="0">
                                          <p:val>
                                            <p:fltVal val="0"/>
                                          </p:val>
                                        </p:tav>
                                        <p:tav tm="100000">
                                          <p:val>
                                            <p:strVal val="#ppt_w"/>
                                          </p:val>
                                        </p:tav>
                                      </p:tavLst>
                                    </p:anim>
                                    <p:anim calcmode="lin" valueType="num">
                                      <p:cBhvr>
                                        <p:cTn id="18" dur="500" fill="hold"/>
                                        <p:tgtEl>
                                          <p:spTgt spid="37"/>
                                        </p:tgtEl>
                                        <p:attrNameLst>
                                          <p:attrName>ppt_h</p:attrName>
                                        </p:attrNameLst>
                                      </p:cBhvr>
                                      <p:tavLst>
                                        <p:tav tm="0">
                                          <p:val>
                                            <p:fltVal val="0"/>
                                          </p:val>
                                        </p:tav>
                                        <p:tav tm="100000">
                                          <p:val>
                                            <p:strVal val="#ppt_h"/>
                                          </p:val>
                                        </p:tav>
                                      </p:tavLst>
                                    </p:anim>
                                    <p:anim calcmode="lin" valueType="num">
                                      <p:cBhvr>
                                        <p:cTn id="19" dur="500" fill="hold"/>
                                        <p:tgtEl>
                                          <p:spTgt spid="37"/>
                                        </p:tgtEl>
                                        <p:attrNameLst>
                                          <p:attrName>ppt_x</p:attrName>
                                        </p:attrNameLst>
                                      </p:cBhvr>
                                      <p:tavLst>
                                        <p:tav tm="0">
                                          <p:val>
                                            <p:fltVal val="0.5"/>
                                          </p:val>
                                        </p:tav>
                                        <p:tav tm="100000">
                                          <p:val>
                                            <p:strVal val="#ppt_x"/>
                                          </p:val>
                                        </p:tav>
                                      </p:tavLst>
                                    </p:anim>
                                    <p:anim calcmode="lin" valueType="num">
                                      <p:cBhvr>
                                        <p:cTn id="20" dur="500" fill="hold"/>
                                        <p:tgtEl>
                                          <p:spTgt spid="37"/>
                                        </p:tgtEl>
                                        <p:attrNameLst>
                                          <p:attrName>ppt_y</p:attrName>
                                        </p:attrNameLst>
                                      </p:cBhvr>
                                      <p:tavLst>
                                        <p:tav tm="0">
                                          <p:val>
                                            <p:fltVal val="0.5"/>
                                          </p:val>
                                        </p:tav>
                                        <p:tav tm="100000">
                                          <p:val>
                                            <p:strVal val="#ppt_y"/>
                                          </p:val>
                                        </p:tav>
                                      </p:tavLst>
                                    </p:anim>
                                  </p:childTnLst>
                                </p:cTn>
                              </p:par>
                              <p:par>
                                <p:cTn id="21" presetID="23" presetClass="entr" presetSubtype="528" fill="hold" nodeType="withEffect">
                                  <p:stCondLst>
                                    <p:cond delay="500"/>
                                  </p:stCondLst>
                                  <p:childTnLst>
                                    <p:set>
                                      <p:cBhvr>
                                        <p:cTn id="22" dur="1" fill="hold">
                                          <p:stCondLst>
                                            <p:cond delay="0"/>
                                          </p:stCondLst>
                                        </p:cTn>
                                        <p:tgtEl>
                                          <p:spTgt spid="44"/>
                                        </p:tgtEl>
                                        <p:attrNameLst>
                                          <p:attrName>style.visibility</p:attrName>
                                        </p:attrNameLst>
                                      </p:cBhvr>
                                      <p:to>
                                        <p:strVal val="visible"/>
                                      </p:to>
                                    </p:set>
                                    <p:anim calcmode="lin" valueType="num">
                                      <p:cBhvr>
                                        <p:cTn id="23" dur="500" fill="hold"/>
                                        <p:tgtEl>
                                          <p:spTgt spid="44"/>
                                        </p:tgtEl>
                                        <p:attrNameLst>
                                          <p:attrName>ppt_w</p:attrName>
                                        </p:attrNameLst>
                                      </p:cBhvr>
                                      <p:tavLst>
                                        <p:tav tm="0">
                                          <p:val>
                                            <p:fltVal val="0"/>
                                          </p:val>
                                        </p:tav>
                                        <p:tav tm="100000">
                                          <p:val>
                                            <p:strVal val="#ppt_w"/>
                                          </p:val>
                                        </p:tav>
                                      </p:tavLst>
                                    </p:anim>
                                    <p:anim calcmode="lin" valueType="num">
                                      <p:cBhvr>
                                        <p:cTn id="24" dur="500" fill="hold"/>
                                        <p:tgtEl>
                                          <p:spTgt spid="44"/>
                                        </p:tgtEl>
                                        <p:attrNameLst>
                                          <p:attrName>ppt_h</p:attrName>
                                        </p:attrNameLst>
                                      </p:cBhvr>
                                      <p:tavLst>
                                        <p:tav tm="0">
                                          <p:val>
                                            <p:fltVal val="0"/>
                                          </p:val>
                                        </p:tav>
                                        <p:tav tm="100000">
                                          <p:val>
                                            <p:strVal val="#ppt_h"/>
                                          </p:val>
                                        </p:tav>
                                      </p:tavLst>
                                    </p:anim>
                                    <p:anim calcmode="lin" valueType="num">
                                      <p:cBhvr>
                                        <p:cTn id="25" dur="500" fill="hold"/>
                                        <p:tgtEl>
                                          <p:spTgt spid="44"/>
                                        </p:tgtEl>
                                        <p:attrNameLst>
                                          <p:attrName>ppt_x</p:attrName>
                                        </p:attrNameLst>
                                      </p:cBhvr>
                                      <p:tavLst>
                                        <p:tav tm="0">
                                          <p:val>
                                            <p:fltVal val="0.5"/>
                                          </p:val>
                                        </p:tav>
                                        <p:tav tm="100000">
                                          <p:val>
                                            <p:strVal val="#ppt_x"/>
                                          </p:val>
                                        </p:tav>
                                      </p:tavLst>
                                    </p:anim>
                                    <p:anim calcmode="lin" valueType="num">
                                      <p:cBhvr>
                                        <p:cTn id="26" dur="500" fill="hold"/>
                                        <p:tgtEl>
                                          <p:spTgt spid="44"/>
                                        </p:tgtEl>
                                        <p:attrNameLst>
                                          <p:attrName>ppt_y</p:attrName>
                                        </p:attrNameLst>
                                      </p:cBhvr>
                                      <p:tavLst>
                                        <p:tav tm="0">
                                          <p:val>
                                            <p:fltVal val="0.5"/>
                                          </p:val>
                                        </p:tav>
                                        <p:tav tm="100000">
                                          <p:val>
                                            <p:strVal val="#ppt_y"/>
                                          </p:val>
                                        </p:tav>
                                      </p:tavLst>
                                    </p:anim>
                                  </p:childTnLst>
                                </p:cTn>
                              </p:par>
                            </p:childTnLst>
                          </p:cTn>
                        </p:par>
                        <p:par>
                          <p:cTn id="27" fill="hold">
                            <p:stCondLst>
                              <p:cond delay="1500"/>
                            </p:stCondLst>
                            <p:childTnLst>
                              <p:par>
                                <p:cTn id="28" presetID="16" presetClass="entr" presetSubtype="21" fill="hold" nodeType="after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barn(inVertical)">
                                      <p:cBhvr>
                                        <p:cTn id="30" dur="500"/>
                                        <p:tgtEl>
                                          <p:spTgt spid="8"/>
                                        </p:tgtEl>
                                      </p:cBhvr>
                                    </p:animEffect>
                                  </p:childTnLst>
                                </p:cTn>
                              </p:par>
                              <p:par>
                                <p:cTn id="31" presetID="16" presetClass="entr" presetSubtype="21" fill="hold" nodeType="with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barn(inVertical)">
                                      <p:cBhvr>
                                        <p:cTn id="33" dur="500"/>
                                        <p:tgtEl>
                                          <p:spTgt spid="11"/>
                                        </p:tgtEl>
                                      </p:cBhvr>
                                    </p:animEffect>
                                  </p:childTnLst>
                                </p:cTn>
                              </p:par>
                              <p:par>
                                <p:cTn id="34" presetID="16" presetClass="entr" presetSubtype="21" fill="hold" nodeType="with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barn(inVertical)">
                                      <p:cBhvr>
                                        <p:cTn id="36" dur="500"/>
                                        <p:tgtEl>
                                          <p:spTgt spid="12"/>
                                        </p:tgtEl>
                                      </p:cBhvr>
                                    </p:animEffect>
                                  </p:childTnLst>
                                </p:cTn>
                              </p:par>
                            </p:childTnLst>
                          </p:cTn>
                        </p:par>
                        <p:par>
                          <p:cTn id="37" fill="hold">
                            <p:stCondLst>
                              <p:cond delay="2000"/>
                            </p:stCondLst>
                            <p:childTnLst>
                              <p:par>
                                <p:cTn id="38" presetID="2" presetClass="entr" presetSubtype="4" accel="48000" decel="52000" fill="hold" grpId="0" nodeType="afterEffect">
                                  <p:stCondLst>
                                    <p:cond delay="0"/>
                                  </p:stCondLst>
                                  <p:childTnLst>
                                    <p:set>
                                      <p:cBhvr>
                                        <p:cTn id="39" dur="1" fill="hold">
                                          <p:stCondLst>
                                            <p:cond delay="0"/>
                                          </p:stCondLst>
                                        </p:cTn>
                                        <p:tgtEl>
                                          <p:spTgt spid="21"/>
                                        </p:tgtEl>
                                        <p:attrNameLst>
                                          <p:attrName>style.visibility</p:attrName>
                                        </p:attrNameLst>
                                      </p:cBhvr>
                                      <p:to>
                                        <p:strVal val="visible"/>
                                      </p:to>
                                    </p:set>
                                    <p:anim calcmode="lin" valueType="num">
                                      <p:cBhvr additive="base">
                                        <p:cTn id="40" dur="500" fill="hold"/>
                                        <p:tgtEl>
                                          <p:spTgt spid="21"/>
                                        </p:tgtEl>
                                        <p:attrNameLst>
                                          <p:attrName>ppt_x</p:attrName>
                                        </p:attrNameLst>
                                      </p:cBhvr>
                                      <p:tavLst>
                                        <p:tav tm="0">
                                          <p:val>
                                            <p:strVal val="#ppt_x"/>
                                          </p:val>
                                        </p:tav>
                                        <p:tav tm="100000">
                                          <p:val>
                                            <p:strVal val="#ppt_x"/>
                                          </p:val>
                                        </p:tav>
                                      </p:tavLst>
                                    </p:anim>
                                    <p:anim calcmode="lin" valueType="num">
                                      <p:cBhvr additive="base">
                                        <p:cTn id="41" dur="500" fill="hold"/>
                                        <p:tgtEl>
                                          <p:spTgt spid="21"/>
                                        </p:tgtEl>
                                        <p:attrNameLst>
                                          <p:attrName>ppt_y</p:attrName>
                                        </p:attrNameLst>
                                      </p:cBhvr>
                                      <p:tavLst>
                                        <p:tav tm="0">
                                          <p:val>
                                            <p:strVal val="1+#ppt_h/2"/>
                                          </p:val>
                                        </p:tav>
                                        <p:tav tm="100000">
                                          <p:val>
                                            <p:strVal val="#ppt_y"/>
                                          </p:val>
                                        </p:tav>
                                      </p:tavLst>
                                    </p:anim>
                                  </p:childTnLst>
                                </p:cTn>
                              </p:par>
                              <p:par>
                                <p:cTn id="42" presetID="2" presetClass="entr" presetSubtype="4" accel="48000" decel="52000" fill="hold" grpId="0" nodeType="withEffect">
                                  <p:stCondLst>
                                    <p:cond delay="100"/>
                                  </p:stCondLst>
                                  <p:childTnLst>
                                    <p:set>
                                      <p:cBhvr>
                                        <p:cTn id="43" dur="1" fill="hold">
                                          <p:stCondLst>
                                            <p:cond delay="0"/>
                                          </p:stCondLst>
                                        </p:cTn>
                                        <p:tgtEl>
                                          <p:spTgt spid="22"/>
                                        </p:tgtEl>
                                        <p:attrNameLst>
                                          <p:attrName>style.visibility</p:attrName>
                                        </p:attrNameLst>
                                      </p:cBhvr>
                                      <p:to>
                                        <p:strVal val="visible"/>
                                      </p:to>
                                    </p:set>
                                    <p:anim calcmode="lin" valueType="num">
                                      <p:cBhvr additive="base">
                                        <p:cTn id="44" dur="500" fill="hold"/>
                                        <p:tgtEl>
                                          <p:spTgt spid="22"/>
                                        </p:tgtEl>
                                        <p:attrNameLst>
                                          <p:attrName>ppt_x</p:attrName>
                                        </p:attrNameLst>
                                      </p:cBhvr>
                                      <p:tavLst>
                                        <p:tav tm="0">
                                          <p:val>
                                            <p:strVal val="#ppt_x"/>
                                          </p:val>
                                        </p:tav>
                                        <p:tav tm="100000">
                                          <p:val>
                                            <p:strVal val="#ppt_x"/>
                                          </p:val>
                                        </p:tav>
                                      </p:tavLst>
                                    </p:anim>
                                    <p:anim calcmode="lin" valueType="num">
                                      <p:cBhvr additive="base">
                                        <p:cTn id="45" dur="500" fill="hold"/>
                                        <p:tgtEl>
                                          <p:spTgt spid="22"/>
                                        </p:tgtEl>
                                        <p:attrNameLst>
                                          <p:attrName>ppt_y</p:attrName>
                                        </p:attrNameLst>
                                      </p:cBhvr>
                                      <p:tavLst>
                                        <p:tav tm="0">
                                          <p:val>
                                            <p:strVal val="1+#ppt_h/2"/>
                                          </p:val>
                                        </p:tav>
                                        <p:tav tm="100000">
                                          <p:val>
                                            <p:strVal val="#ppt_y"/>
                                          </p:val>
                                        </p:tav>
                                      </p:tavLst>
                                    </p:anim>
                                  </p:childTnLst>
                                </p:cTn>
                              </p:par>
                            </p:childTnLst>
                          </p:cTn>
                        </p:par>
                        <p:par>
                          <p:cTn id="46" fill="hold">
                            <p:stCondLst>
                              <p:cond delay="2600"/>
                            </p:stCondLst>
                            <p:childTnLst>
                              <p:par>
                                <p:cTn id="47" presetID="2" presetClass="entr" presetSubtype="4" accel="48000" decel="52000" fill="hold" grpId="0" nodeType="afterEffect">
                                  <p:stCondLst>
                                    <p:cond delay="0"/>
                                  </p:stCondLst>
                                  <p:childTnLst>
                                    <p:set>
                                      <p:cBhvr>
                                        <p:cTn id="48" dur="1" fill="hold">
                                          <p:stCondLst>
                                            <p:cond delay="0"/>
                                          </p:stCondLst>
                                        </p:cTn>
                                        <p:tgtEl>
                                          <p:spTgt spid="23"/>
                                        </p:tgtEl>
                                        <p:attrNameLst>
                                          <p:attrName>style.visibility</p:attrName>
                                        </p:attrNameLst>
                                      </p:cBhvr>
                                      <p:to>
                                        <p:strVal val="visible"/>
                                      </p:to>
                                    </p:set>
                                    <p:anim calcmode="lin" valueType="num">
                                      <p:cBhvr additive="base">
                                        <p:cTn id="49" dur="500" fill="hold"/>
                                        <p:tgtEl>
                                          <p:spTgt spid="23"/>
                                        </p:tgtEl>
                                        <p:attrNameLst>
                                          <p:attrName>ppt_x</p:attrName>
                                        </p:attrNameLst>
                                      </p:cBhvr>
                                      <p:tavLst>
                                        <p:tav tm="0">
                                          <p:val>
                                            <p:strVal val="#ppt_x"/>
                                          </p:val>
                                        </p:tav>
                                        <p:tav tm="100000">
                                          <p:val>
                                            <p:strVal val="#ppt_x"/>
                                          </p:val>
                                        </p:tav>
                                      </p:tavLst>
                                    </p:anim>
                                    <p:anim calcmode="lin" valueType="num">
                                      <p:cBhvr additive="base">
                                        <p:cTn id="50" dur="500" fill="hold"/>
                                        <p:tgtEl>
                                          <p:spTgt spid="23"/>
                                        </p:tgtEl>
                                        <p:attrNameLst>
                                          <p:attrName>ppt_y</p:attrName>
                                        </p:attrNameLst>
                                      </p:cBhvr>
                                      <p:tavLst>
                                        <p:tav tm="0">
                                          <p:val>
                                            <p:strVal val="1+#ppt_h/2"/>
                                          </p:val>
                                        </p:tav>
                                        <p:tav tm="100000">
                                          <p:val>
                                            <p:strVal val="#ppt_y"/>
                                          </p:val>
                                        </p:tav>
                                      </p:tavLst>
                                    </p:anim>
                                  </p:childTnLst>
                                </p:cTn>
                              </p:par>
                              <p:par>
                                <p:cTn id="51" presetID="2" presetClass="entr" presetSubtype="4" accel="48000" decel="52000" fill="hold" grpId="0" nodeType="withEffect">
                                  <p:stCondLst>
                                    <p:cond delay="100"/>
                                  </p:stCondLst>
                                  <p:childTnLst>
                                    <p:set>
                                      <p:cBhvr>
                                        <p:cTn id="52" dur="1" fill="hold">
                                          <p:stCondLst>
                                            <p:cond delay="0"/>
                                          </p:stCondLst>
                                        </p:cTn>
                                        <p:tgtEl>
                                          <p:spTgt spid="24"/>
                                        </p:tgtEl>
                                        <p:attrNameLst>
                                          <p:attrName>style.visibility</p:attrName>
                                        </p:attrNameLst>
                                      </p:cBhvr>
                                      <p:to>
                                        <p:strVal val="visible"/>
                                      </p:to>
                                    </p:set>
                                    <p:anim calcmode="lin" valueType="num">
                                      <p:cBhvr additive="base">
                                        <p:cTn id="53" dur="500" fill="hold"/>
                                        <p:tgtEl>
                                          <p:spTgt spid="24"/>
                                        </p:tgtEl>
                                        <p:attrNameLst>
                                          <p:attrName>ppt_x</p:attrName>
                                        </p:attrNameLst>
                                      </p:cBhvr>
                                      <p:tavLst>
                                        <p:tav tm="0">
                                          <p:val>
                                            <p:strVal val="#ppt_x"/>
                                          </p:val>
                                        </p:tav>
                                        <p:tav tm="100000">
                                          <p:val>
                                            <p:strVal val="#ppt_x"/>
                                          </p:val>
                                        </p:tav>
                                      </p:tavLst>
                                    </p:anim>
                                    <p:anim calcmode="lin" valueType="num">
                                      <p:cBhvr additive="base">
                                        <p:cTn id="54" dur="500" fill="hold"/>
                                        <p:tgtEl>
                                          <p:spTgt spid="24"/>
                                        </p:tgtEl>
                                        <p:attrNameLst>
                                          <p:attrName>ppt_y</p:attrName>
                                        </p:attrNameLst>
                                      </p:cBhvr>
                                      <p:tavLst>
                                        <p:tav tm="0">
                                          <p:val>
                                            <p:strVal val="1+#ppt_h/2"/>
                                          </p:val>
                                        </p:tav>
                                        <p:tav tm="100000">
                                          <p:val>
                                            <p:strVal val="#ppt_y"/>
                                          </p:val>
                                        </p:tav>
                                      </p:tavLst>
                                    </p:anim>
                                  </p:childTnLst>
                                </p:cTn>
                              </p:par>
                            </p:childTnLst>
                          </p:cTn>
                        </p:par>
                        <p:par>
                          <p:cTn id="55" fill="hold">
                            <p:stCondLst>
                              <p:cond delay="3200"/>
                            </p:stCondLst>
                            <p:childTnLst>
                              <p:par>
                                <p:cTn id="56" presetID="2" presetClass="entr" presetSubtype="4" accel="48000" decel="52000" fill="hold" grpId="0" nodeType="afterEffect">
                                  <p:stCondLst>
                                    <p:cond delay="0"/>
                                  </p:stCondLst>
                                  <p:childTnLst>
                                    <p:set>
                                      <p:cBhvr>
                                        <p:cTn id="57" dur="1" fill="hold">
                                          <p:stCondLst>
                                            <p:cond delay="0"/>
                                          </p:stCondLst>
                                        </p:cTn>
                                        <p:tgtEl>
                                          <p:spTgt spid="25"/>
                                        </p:tgtEl>
                                        <p:attrNameLst>
                                          <p:attrName>style.visibility</p:attrName>
                                        </p:attrNameLst>
                                      </p:cBhvr>
                                      <p:to>
                                        <p:strVal val="visible"/>
                                      </p:to>
                                    </p:set>
                                    <p:anim calcmode="lin" valueType="num">
                                      <p:cBhvr additive="base">
                                        <p:cTn id="58" dur="500" fill="hold"/>
                                        <p:tgtEl>
                                          <p:spTgt spid="25"/>
                                        </p:tgtEl>
                                        <p:attrNameLst>
                                          <p:attrName>ppt_x</p:attrName>
                                        </p:attrNameLst>
                                      </p:cBhvr>
                                      <p:tavLst>
                                        <p:tav tm="0">
                                          <p:val>
                                            <p:strVal val="#ppt_x"/>
                                          </p:val>
                                        </p:tav>
                                        <p:tav tm="100000">
                                          <p:val>
                                            <p:strVal val="#ppt_x"/>
                                          </p:val>
                                        </p:tav>
                                      </p:tavLst>
                                    </p:anim>
                                    <p:anim calcmode="lin" valueType="num">
                                      <p:cBhvr additive="base">
                                        <p:cTn id="59" dur="500" fill="hold"/>
                                        <p:tgtEl>
                                          <p:spTgt spid="25"/>
                                        </p:tgtEl>
                                        <p:attrNameLst>
                                          <p:attrName>ppt_y</p:attrName>
                                        </p:attrNameLst>
                                      </p:cBhvr>
                                      <p:tavLst>
                                        <p:tav tm="0">
                                          <p:val>
                                            <p:strVal val="1+#ppt_h/2"/>
                                          </p:val>
                                        </p:tav>
                                        <p:tav tm="100000">
                                          <p:val>
                                            <p:strVal val="#ppt_y"/>
                                          </p:val>
                                        </p:tav>
                                      </p:tavLst>
                                    </p:anim>
                                  </p:childTnLst>
                                </p:cTn>
                              </p:par>
                              <p:par>
                                <p:cTn id="60" presetID="2" presetClass="entr" presetSubtype="4" accel="48000" decel="52000" fill="hold" grpId="0" nodeType="withEffect">
                                  <p:stCondLst>
                                    <p:cond delay="100"/>
                                  </p:stCondLst>
                                  <p:childTnLst>
                                    <p:set>
                                      <p:cBhvr>
                                        <p:cTn id="61" dur="1" fill="hold">
                                          <p:stCondLst>
                                            <p:cond delay="0"/>
                                          </p:stCondLst>
                                        </p:cTn>
                                        <p:tgtEl>
                                          <p:spTgt spid="26"/>
                                        </p:tgtEl>
                                        <p:attrNameLst>
                                          <p:attrName>style.visibility</p:attrName>
                                        </p:attrNameLst>
                                      </p:cBhvr>
                                      <p:to>
                                        <p:strVal val="visible"/>
                                      </p:to>
                                    </p:set>
                                    <p:anim calcmode="lin" valueType="num">
                                      <p:cBhvr additive="base">
                                        <p:cTn id="62" dur="500" fill="hold"/>
                                        <p:tgtEl>
                                          <p:spTgt spid="26"/>
                                        </p:tgtEl>
                                        <p:attrNameLst>
                                          <p:attrName>ppt_x</p:attrName>
                                        </p:attrNameLst>
                                      </p:cBhvr>
                                      <p:tavLst>
                                        <p:tav tm="0">
                                          <p:val>
                                            <p:strVal val="#ppt_x"/>
                                          </p:val>
                                        </p:tav>
                                        <p:tav tm="100000">
                                          <p:val>
                                            <p:strVal val="#ppt_x"/>
                                          </p:val>
                                        </p:tav>
                                      </p:tavLst>
                                    </p:anim>
                                    <p:anim calcmode="lin" valueType="num">
                                      <p:cBhvr additive="base">
                                        <p:cTn id="63"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1" grpId="0"/>
      <p:bldP spid="22" grpId="0"/>
      <p:bldP spid="23" grpId="0"/>
      <p:bldP spid="24" grpId="0"/>
      <p:bldP spid="25" grpId="0"/>
      <p:bldP spid="26"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3"/>
          <p:cNvSpPr txBox="1">
            <a:spLocks noChangeArrowheads="1"/>
          </p:cNvSpPr>
          <p:nvPr/>
        </p:nvSpPr>
        <p:spPr bwMode="auto">
          <a:xfrm>
            <a:off x="1594884" y="297629"/>
            <a:ext cx="4199860" cy="523220"/>
          </a:xfrm>
          <a:prstGeom prst="rect">
            <a:avLst/>
          </a:prstGeom>
          <a:noFill/>
          <a:ln w="9525">
            <a:noFill/>
            <a:miter lim="800000"/>
            <a:headEnd/>
            <a:tailEnd/>
          </a:ln>
        </p:spPr>
        <p:txBody>
          <a:bodyPr wrap="square">
            <a:spAutoFit/>
          </a:bodyPr>
          <a:lstStyle>
            <a:defPPr>
              <a:defRPr lang="zh-CN"/>
            </a:defPPr>
            <a:lvl1pPr>
              <a:defRPr sz="2800">
                <a:solidFill>
                  <a:srgbClr val="CC0000"/>
                </a:solidFill>
                <a:latin typeface="迷你简剪纸" panose="03000509000000000000" pitchFamily="65" charset="-122"/>
                <a:ea typeface="迷你简剪纸" panose="03000509000000000000" pitchFamily="65" charset="-122"/>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srgbClr val="CC0000"/>
                </a:solidFill>
                <a:effectLst/>
                <a:uLnTx/>
                <a:uFillTx/>
                <a:latin typeface="迷你简剪纸" panose="03000509000000000000" pitchFamily="65" charset="-122"/>
                <a:ea typeface="迷你简剪纸" panose="03000509000000000000" pitchFamily="65" charset="-122"/>
                <a:cs typeface="+mn-cs"/>
              </a:rPr>
              <a:t>输入相关标题文字</a:t>
            </a:r>
          </a:p>
        </p:txBody>
      </p:sp>
      <p:cxnSp>
        <p:nvCxnSpPr>
          <p:cNvPr id="51" name="直接连接符 50">
            <a:extLst>
              <a:ext uri="{FF2B5EF4-FFF2-40B4-BE49-F238E27FC236}">
                <a16:creationId xmlns:a16="http://schemas.microsoft.com/office/drawing/2014/main" id="{7F9FA7B8-E3BA-43BD-A53E-59FF731186FB}"/>
              </a:ext>
            </a:extLst>
          </p:cNvPr>
          <p:cNvCxnSpPr/>
          <p:nvPr/>
        </p:nvCxnSpPr>
        <p:spPr bwMode="auto">
          <a:xfrm>
            <a:off x="6572116" y="3133571"/>
            <a:ext cx="40132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52" name="组合 51">
            <a:extLst>
              <a:ext uri="{FF2B5EF4-FFF2-40B4-BE49-F238E27FC236}">
                <a16:creationId xmlns:a16="http://schemas.microsoft.com/office/drawing/2014/main" id="{72BF302F-3610-4B3F-80FC-71D557E180DC}"/>
              </a:ext>
            </a:extLst>
          </p:cNvPr>
          <p:cNvGrpSpPr/>
          <p:nvPr/>
        </p:nvGrpSpPr>
        <p:grpSpPr>
          <a:xfrm>
            <a:off x="6694008" y="1797156"/>
            <a:ext cx="3891309" cy="1318883"/>
            <a:chOff x="2738093" y="1862007"/>
            <a:chExt cx="3891309" cy="1318883"/>
          </a:xfrm>
        </p:grpSpPr>
        <p:sp>
          <p:nvSpPr>
            <p:cNvPr id="53" name="文本框 18">
              <a:extLst>
                <a:ext uri="{FF2B5EF4-FFF2-40B4-BE49-F238E27FC236}">
                  <a16:creationId xmlns:a16="http://schemas.microsoft.com/office/drawing/2014/main" id="{35B45054-E3A1-4A98-9D8B-B7ED5E7F2845}"/>
                </a:ext>
              </a:extLst>
            </p:cNvPr>
            <p:cNvSpPr txBox="1">
              <a:spLocks noChangeArrowheads="1"/>
            </p:cNvSpPr>
            <p:nvPr/>
          </p:nvSpPr>
          <p:spPr bwMode="auto">
            <a:xfrm>
              <a:off x="2738093" y="1862007"/>
              <a:ext cx="2790838" cy="461665"/>
            </a:xfrm>
            <a:prstGeom prst="rect">
              <a:avLst/>
            </a:prstGeom>
            <a:noFill/>
            <a:ln w="9525">
              <a:noFill/>
              <a:miter lim="800000"/>
              <a:headEnd/>
              <a:tailEnd/>
            </a:ln>
          </p:spPr>
          <p:txBody>
            <a:bodyPr wrap="square">
              <a:spAutoFit/>
            </a:bodyPr>
            <a:lstStyle>
              <a:defPPr>
                <a:defRPr lang="zh-CN"/>
              </a:defPPr>
              <a:lvl1pPr>
                <a:defRPr sz="2400">
                  <a:solidFill>
                    <a:srgbClr val="CC0000"/>
                  </a:solidFill>
                  <a:latin typeface="迷你简剪纸" panose="03000509000000000000" pitchFamily="65" charset="-122"/>
                  <a:ea typeface="迷你简剪纸" panose="03000509000000000000" pitchFamily="65" charset="-122"/>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CC0000"/>
                  </a:solidFill>
                  <a:effectLst/>
                  <a:uLnTx/>
                  <a:uFillTx/>
                  <a:latin typeface="迷你简剪纸" panose="03000509000000000000" pitchFamily="65" charset="-122"/>
                  <a:ea typeface="迷你简剪纸" panose="03000509000000000000" pitchFamily="65" charset="-122"/>
                  <a:cs typeface="+mn-cs"/>
                </a:rPr>
                <a:t>输入</a:t>
              </a:r>
              <a:r>
                <a:rPr kumimoji="0" lang="en-US" altLang="zh-CN" sz="2400" b="0" i="0" u="none" strike="noStrike" kern="1200" cap="none" spc="0" normalizeH="0" baseline="0" noProof="0" dirty="0">
                  <a:ln>
                    <a:noFill/>
                  </a:ln>
                  <a:solidFill>
                    <a:srgbClr val="CC0000"/>
                  </a:solidFill>
                  <a:effectLst/>
                  <a:uLnTx/>
                  <a:uFillTx/>
                  <a:latin typeface="迷你简剪纸" panose="03000509000000000000" pitchFamily="65" charset="-122"/>
                  <a:ea typeface="迷你简剪纸" panose="03000509000000000000" pitchFamily="65" charset="-122"/>
                  <a:cs typeface="+mn-cs"/>
                </a:rPr>
                <a:t>PPT</a:t>
              </a:r>
              <a:r>
                <a:rPr kumimoji="0" lang="zh-CN" altLang="en-US" sz="2400" b="0" i="0" u="none" strike="noStrike" kern="1200" cap="none" spc="0" normalizeH="0" baseline="0" noProof="0" dirty="0">
                  <a:ln>
                    <a:noFill/>
                  </a:ln>
                  <a:solidFill>
                    <a:srgbClr val="CC0000"/>
                  </a:solidFill>
                  <a:effectLst/>
                  <a:uLnTx/>
                  <a:uFillTx/>
                  <a:latin typeface="迷你简剪纸" panose="03000509000000000000" pitchFamily="65" charset="-122"/>
                  <a:ea typeface="迷你简剪纸" panose="03000509000000000000" pitchFamily="65" charset="-122"/>
                  <a:cs typeface="+mn-cs"/>
                </a:rPr>
                <a:t>标题</a:t>
              </a:r>
            </a:p>
          </p:txBody>
        </p:sp>
        <p:sp>
          <p:nvSpPr>
            <p:cNvPr id="54" name="文本框 19">
              <a:extLst>
                <a:ext uri="{FF2B5EF4-FFF2-40B4-BE49-F238E27FC236}">
                  <a16:creationId xmlns:a16="http://schemas.microsoft.com/office/drawing/2014/main" id="{B828EAC6-83E6-496E-90DF-D5FCBCDF66FE}"/>
                </a:ext>
              </a:extLst>
            </p:cNvPr>
            <p:cNvSpPr txBox="1"/>
            <p:nvPr/>
          </p:nvSpPr>
          <p:spPr bwMode="auto">
            <a:xfrm>
              <a:off x="2738094" y="2248327"/>
              <a:ext cx="3891308" cy="932563"/>
            </a:xfrm>
            <a:prstGeom prst="rect">
              <a:avLst/>
            </a:prstGeom>
            <a:noFill/>
          </p:spPr>
          <p:txBody>
            <a:bodyPr wrap="square">
              <a:spAutoFit/>
            </a:bodyPr>
            <a:lstStyle/>
            <a:p>
              <a:pPr marL="285750" lvl="0" indent="-285750" algn="just">
                <a:lnSpc>
                  <a:spcPct val="130000"/>
                </a:lnSpc>
                <a:buFont typeface="Wingdings" panose="05000000000000000000" pitchFamily="2" charset="2"/>
                <a:buChar char="u"/>
                <a:defRPr/>
              </a:pPr>
              <a:r>
                <a:rPr lang="zh-CN" altLang="en-US" sz="1400" dirty="0">
                  <a:solidFill>
                    <a:srgbClr val="C01C1F"/>
                  </a:solidFill>
                  <a:latin typeface="微软雅黑" panose="020B0503020204020204" pitchFamily="34" charset="-122"/>
                  <a:ea typeface="微软雅黑" pitchFamily="34" charset="-122"/>
                </a:rPr>
                <a:t>这里填写您所需要的内容这里填写您所需要的内容这里填写您所需要的内容这里填写您所需要的内容</a:t>
              </a:r>
              <a:endParaRPr kumimoji="0" lang="zh-CN" altLang="en-US" sz="1400" b="0" i="0" u="none" strike="noStrike" kern="1200" cap="none" spc="0" normalizeH="0" baseline="0" noProof="0" dirty="0">
                <a:ln>
                  <a:noFill/>
                </a:ln>
                <a:solidFill>
                  <a:srgbClr val="C01C1F"/>
                </a:solidFill>
                <a:effectLst/>
                <a:uLnTx/>
                <a:uFillTx/>
                <a:latin typeface="微软雅黑" panose="020B0503020204020204" pitchFamily="34" charset="-122"/>
                <a:ea typeface="微软雅黑"/>
                <a:cs typeface="+mn-cs"/>
              </a:endParaRPr>
            </a:p>
          </p:txBody>
        </p:sp>
      </p:grpSp>
      <p:cxnSp>
        <p:nvCxnSpPr>
          <p:cNvPr id="55" name="直接连接符 54">
            <a:extLst>
              <a:ext uri="{FF2B5EF4-FFF2-40B4-BE49-F238E27FC236}">
                <a16:creationId xmlns:a16="http://schemas.microsoft.com/office/drawing/2014/main" id="{514E7A3B-3D7A-4200-8003-7A11CBBBEADC}"/>
              </a:ext>
            </a:extLst>
          </p:cNvPr>
          <p:cNvCxnSpPr/>
          <p:nvPr/>
        </p:nvCxnSpPr>
        <p:spPr bwMode="auto">
          <a:xfrm>
            <a:off x="6572116" y="4708024"/>
            <a:ext cx="4013201"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56" name="组合 55">
            <a:extLst>
              <a:ext uri="{FF2B5EF4-FFF2-40B4-BE49-F238E27FC236}">
                <a16:creationId xmlns:a16="http://schemas.microsoft.com/office/drawing/2014/main" id="{63CE271E-87AD-4E01-AB50-87EC4BDA9350}"/>
              </a:ext>
            </a:extLst>
          </p:cNvPr>
          <p:cNvGrpSpPr/>
          <p:nvPr/>
        </p:nvGrpSpPr>
        <p:grpSpPr>
          <a:xfrm>
            <a:off x="6652194" y="3337069"/>
            <a:ext cx="4030489" cy="1055619"/>
            <a:chOff x="2696279" y="3401920"/>
            <a:chExt cx="4030489" cy="1055619"/>
          </a:xfrm>
        </p:grpSpPr>
        <p:sp>
          <p:nvSpPr>
            <p:cNvPr id="57" name="文本框 20">
              <a:extLst>
                <a:ext uri="{FF2B5EF4-FFF2-40B4-BE49-F238E27FC236}">
                  <a16:creationId xmlns:a16="http://schemas.microsoft.com/office/drawing/2014/main" id="{B5005D05-7D88-411D-8C14-6D0228B00821}"/>
                </a:ext>
              </a:extLst>
            </p:cNvPr>
            <p:cNvSpPr txBox="1">
              <a:spLocks noChangeArrowheads="1"/>
            </p:cNvSpPr>
            <p:nvPr/>
          </p:nvSpPr>
          <p:spPr bwMode="auto">
            <a:xfrm>
              <a:off x="2696279" y="3401920"/>
              <a:ext cx="2439246" cy="461665"/>
            </a:xfrm>
            <a:prstGeom prst="rect">
              <a:avLst/>
            </a:prstGeom>
            <a:noFill/>
            <a:ln w="9525">
              <a:noFill/>
              <a:miter lim="800000"/>
              <a:headEnd/>
              <a:tailEnd/>
            </a:ln>
          </p:spPr>
          <p:txBody>
            <a:bodyPr wrap="square">
              <a:spAutoFit/>
            </a:bodyPr>
            <a:lstStyle>
              <a:defPPr>
                <a:defRPr lang="zh-CN"/>
              </a:defPPr>
              <a:lvl1pPr>
                <a:defRPr sz="2400">
                  <a:solidFill>
                    <a:srgbClr val="CC0000"/>
                  </a:solidFill>
                  <a:latin typeface="迷你简剪纸" panose="03000509000000000000" pitchFamily="65" charset="-122"/>
                  <a:ea typeface="迷你简剪纸" panose="03000509000000000000" pitchFamily="65" charset="-122"/>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CC0000"/>
                  </a:solidFill>
                  <a:effectLst/>
                  <a:uLnTx/>
                  <a:uFillTx/>
                  <a:latin typeface="迷你简剪纸" panose="03000509000000000000" pitchFamily="65" charset="-122"/>
                  <a:ea typeface="迷你简剪纸" panose="03000509000000000000" pitchFamily="65" charset="-122"/>
                  <a:cs typeface="+mn-cs"/>
                </a:rPr>
                <a:t>输入</a:t>
              </a:r>
              <a:r>
                <a:rPr kumimoji="0" lang="en-US" altLang="zh-CN" sz="2400" b="0" i="0" u="none" strike="noStrike" kern="1200" cap="none" spc="0" normalizeH="0" baseline="0" noProof="0" dirty="0">
                  <a:ln>
                    <a:noFill/>
                  </a:ln>
                  <a:solidFill>
                    <a:srgbClr val="CC0000"/>
                  </a:solidFill>
                  <a:effectLst/>
                  <a:uLnTx/>
                  <a:uFillTx/>
                  <a:latin typeface="迷你简剪纸" panose="03000509000000000000" pitchFamily="65" charset="-122"/>
                  <a:ea typeface="迷你简剪纸" panose="03000509000000000000" pitchFamily="65" charset="-122"/>
                  <a:cs typeface="+mn-cs"/>
                </a:rPr>
                <a:t>PPT</a:t>
              </a:r>
              <a:r>
                <a:rPr kumimoji="0" lang="zh-CN" altLang="en-US" sz="2400" b="0" i="0" u="none" strike="noStrike" kern="1200" cap="none" spc="0" normalizeH="0" baseline="0" noProof="0" dirty="0">
                  <a:ln>
                    <a:noFill/>
                  </a:ln>
                  <a:solidFill>
                    <a:srgbClr val="CC0000"/>
                  </a:solidFill>
                  <a:effectLst/>
                  <a:uLnTx/>
                  <a:uFillTx/>
                  <a:latin typeface="迷你简剪纸" panose="03000509000000000000" pitchFamily="65" charset="-122"/>
                  <a:ea typeface="迷你简剪纸" panose="03000509000000000000" pitchFamily="65" charset="-122"/>
                  <a:cs typeface="+mn-cs"/>
                </a:rPr>
                <a:t>标题</a:t>
              </a:r>
            </a:p>
          </p:txBody>
        </p:sp>
        <p:sp>
          <p:nvSpPr>
            <p:cNvPr id="58" name="文本框 21">
              <a:extLst>
                <a:ext uri="{FF2B5EF4-FFF2-40B4-BE49-F238E27FC236}">
                  <a16:creationId xmlns:a16="http://schemas.microsoft.com/office/drawing/2014/main" id="{92767220-E2B0-4672-83B6-EFEE96A16459}"/>
                </a:ext>
              </a:extLst>
            </p:cNvPr>
            <p:cNvSpPr txBox="1"/>
            <p:nvPr/>
          </p:nvSpPr>
          <p:spPr bwMode="auto">
            <a:xfrm>
              <a:off x="2702985" y="3805053"/>
              <a:ext cx="4023783" cy="652486"/>
            </a:xfrm>
            <a:prstGeom prst="rect">
              <a:avLst/>
            </a:prstGeom>
            <a:noFill/>
          </p:spPr>
          <p:txBody>
            <a:bodyPr wrap="square">
              <a:spAutoFit/>
            </a:bodyPr>
            <a:lstStyle>
              <a:defPPr>
                <a:defRPr lang="zh-CN"/>
              </a:defPPr>
              <a:lvl1pPr marL="285750" indent="-285750" algn="just">
                <a:lnSpc>
                  <a:spcPct val="130000"/>
                </a:lnSpc>
                <a:buFont typeface="Wingdings" panose="05000000000000000000" pitchFamily="2" charset="2"/>
                <a:buChar char="u"/>
                <a:defRPr sz="1400">
                  <a:solidFill>
                    <a:schemeClr val="accent2"/>
                  </a:solidFill>
                  <a:latin typeface="微软雅黑" panose="020B0503020204020204" pitchFamily="34" charset="-122"/>
                </a:defRPr>
              </a:lvl1pPr>
            </a:lstStyle>
            <a:p>
              <a:pPr lvl="0">
                <a:defRPr/>
              </a:pPr>
              <a:r>
                <a:rPr lang="zh-CN" altLang="en-US" dirty="0">
                  <a:solidFill>
                    <a:srgbClr val="C01C1F"/>
                  </a:solidFill>
                  <a:ea typeface="微软雅黑" pitchFamily="34" charset="-122"/>
                </a:rPr>
                <a:t>这里填写您所需要的内容这里填写您所需要的内容这里填写您所需要的内容</a:t>
              </a:r>
              <a:endParaRPr kumimoji="0" lang="zh-CN" altLang="en-US" sz="1400" b="0" i="0" u="none" strike="noStrike" kern="1200" cap="none" spc="0" normalizeH="0" baseline="0" noProof="0" dirty="0">
                <a:ln>
                  <a:noFill/>
                </a:ln>
                <a:solidFill>
                  <a:srgbClr val="C01C1F"/>
                </a:solidFill>
                <a:effectLst/>
                <a:uLnTx/>
                <a:uFillTx/>
                <a:latin typeface="微软雅黑" panose="020B0503020204020204" pitchFamily="34" charset="-122"/>
                <a:ea typeface="微软雅黑"/>
                <a:cs typeface="+mn-cs"/>
              </a:endParaRPr>
            </a:p>
          </p:txBody>
        </p:sp>
      </p:grpSp>
      <p:cxnSp>
        <p:nvCxnSpPr>
          <p:cNvPr id="59" name="直接连接符 58">
            <a:extLst>
              <a:ext uri="{FF2B5EF4-FFF2-40B4-BE49-F238E27FC236}">
                <a16:creationId xmlns:a16="http://schemas.microsoft.com/office/drawing/2014/main" id="{090B8419-B364-4190-9826-CF889AB0AD26}"/>
              </a:ext>
            </a:extLst>
          </p:cNvPr>
          <p:cNvCxnSpPr/>
          <p:nvPr/>
        </p:nvCxnSpPr>
        <p:spPr bwMode="auto">
          <a:xfrm>
            <a:off x="6572116" y="6252496"/>
            <a:ext cx="4013201"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60" name="组合 59">
            <a:extLst>
              <a:ext uri="{FF2B5EF4-FFF2-40B4-BE49-F238E27FC236}">
                <a16:creationId xmlns:a16="http://schemas.microsoft.com/office/drawing/2014/main" id="{91A2BEE4-52E3-4C7C-AEE5-44169171AD01}"/>
              </a:ext>
            </a:extLst>
          </p:cNvPr>
          <p:cNvGrpSpPr/>
          <p:nvPr/>
        </p:nvGrpSpPr>
        <p:grpSpPr>
          <a:xfrm>
            <a:off x="6652194" y="4931381"/>
            <a:ext cx="4030489" cy="1014612"/>
            <a:chOff x="2696279" y="4996232"/>
            <a:chExt cx="4030489" cy="1014612"/>
          </a:xfrm>
        </p:grpSpPr>
        <p:sp>
          <p:nvSpPr>
            <p:cNvPr id="61" name="文本框 22">
              <a:extLst>
                <a:ext uri="{FF2B5EF4-FFF2-40B4-BE49-F238E27FC236}">
                  <a16:creationId xmlns:a16="http://schemas.microsoft.com/office/drawing/2014/main" id="{5AF811B3-5DD7-4EDA-A1BE-18E5A5FECF47}"/>
                </a:ext>
              </a:extLst>
            </p:cNvPr>
            <p:cNvSpPr txBox="1">
              <a:spLocks noChangeArrowheads="1"/>
            </p:cNvSpPr>
            <p:nvPr/>
          </p:nvSpPr>
          <p:spPr bwMode="auto">
            <a:xfrm>
              <a:off x="2696279" y="4996232"/>
              <a:ext cx="2832652" cy="461665"/>
            </a:xfrm>
            <a:prstGeom prst="rect">
              <a:avLst/>
            </a:prstGeom>
            <a:noFill/>
            <a:ln w="9525">
              <a:noFill/>
              <a:miter lim="800000"/>
              <a:headEnd/>
              <a:tailEnd/>
            </a:ln>
          </p:spPr>
          <p:txBody>
            <a:bodyPr wrap="square">
              <a:spAutoFit/>
            </a:bodyPr>
            <a:lstStyle>
              <a:defPPr>
                <a:defRPr lang="zh-CN"/>
              </a:defPPr>
              <a:lvl1pPr>
                <a:defRPr sz="2400">
                  <a:solidFill>
                    <a:srgbClr val="CC0000"/>
                  </a:solidFill>
                  <a:latin typeface="迷你简剪纸" panose="03000509000000000000" pitchFamily="65" charset="-122"/>
                  <a:ea typeface="迷你简剪纸" panose="03000509000000000000" pitchFamily="65" charset="-122"/>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CC0000"/>
                  </a:solidFill>
                  <a:effectLst/>
                  <a:uLnTx/>
                  <a:uFillTx/>
                  <a:latin typeface="迷你简剪纸" panose="03000509000000000000" pitchFamily="65" charset="-122"/>
                  <a:ea typeface="迷你简剪纸" panose="03000509000000000000" pitchFamily="65" charset="-122"/>
                  <a:cs typeface="+mn-cs"/>
                </a:rPr>
                <a:t>输入</a:t>
              </a:r>
              <a:r>
                <a:rPr kumimoji="0" lang="en-US" altLang="zh-CN" sz="2400" b="0" i="0" u="none" strike="noStrike" kern="1200" cap="none" spc="0" normalizeH="0" baseline="0" noProof="0" dirty="0">
                  <a:ln>
                    <a:noFill/>
                  </a:ln>
                  <a:solidFill>
                    <a:srgbClr val="CC0000"/>
                  </a:solidFill>
                  <a:effectLst/>
                  <a:uLnTx/>
                  <a:uFillTx/>
                  <a:latin typeface="迷你简剪纸" panose="03000509000000000000" pitchFamily="65" charset="-122"/>
                  <a:ea typeface="迷你简剪纸" panose="03000509000000000000" pitchFamily="65" charset="-122"/>
                  <a:cs typeface="+mn-cs"/>
                </a:rPr>
                <a:t>PPT</a:t>
              </a:r>
              <a:r>
                <a:rPr kumimoji="0" lang="zh-CN" altLang="en-US" sz="2400" b="0" i="0" u="none" strike="noStrike" kern="1200" cap="none" spc="0" normalizeH="0" baseline="0" noProof="0" dirty="0">
                  <a:ln>
                    <a:noFill/>
                  </a:ln>
                  <a:solidFill>
                    <a:srgbClr val="CC0000"/>
                  </a:solidFill>
                  <a:effectLst/>
                  <a:uLnTx/>
                  <a:uFillTx/>
                  <a:latin typeface="迷你简剪纸" panose="03000509000000000000" pitchFamily="65" charset="-122"/>
                  <a:ea typeface="迷你简剪纸" panose="03000509000000000000" pitchFamily="65" charset="-122"/>
                  <a:cs typeface="+mn-cs"/>
                </a:rPr>
                <a:t>标题</a:t>
              </a:r>
            </a:p>
          </p:txBody>
        </p:sp>
        <p:sp>
          <p:nvSpPr>
            <p:cNvPr id="62" name="文本框 23">
              <a:extLst>
                <a:ext uri="{FF2B5EF4-FFF2-40B4-BE49-F238E27FC236}">
                  <a16:creationId xmlns:a16="http://schemas.microsoft.com/office/drawing/2014/main" id="{BAD5BB99-9611-4D23-B256-A352ACBAA6C2}"/>
                </a:ext>
              </a:extLst>
            </p:cNvPr>
            <p:cNvSpPr txBox="1"/>
            <p:nvPr/>
          </p:nvSpPr>
          <p:spPr bwMode="auto">
            <a:xfrm>
              <a:off x="2702985" y="5358358"/>
              <a:ext cx="4023783" cy="652486"/>
            </a:xfrm>
            <a:prstGeom prst="rect">
              <a:avLst/>
            </a:prstGeom>
            <a:noFill/>
          </p:spPr>
          <p:txBody>
            <a:bodyPr wrap="square">
              <a:spAutoFit/>
            </a:bodyPr>
            <a:lstStyle>
              <a:defPPr>
                <a:defRPr lang="zh-CN"/>
              </a:defPPr>
              <a:lvl1pPr marL="285750" indent="-285750" algn="just">
                <a:lnSpc>
                  <a:spcPct val="130000"/>
                </a:lnSpc>
                <a:buFont typeface="Wingdings" panose="05000000000000000000" pitchFamily="2" charset="2"/>
                <a:buChar char="u"/>
                <a:defRPr sz="1400">
                  <a:solidFill>
                    <a:schemeClr val="accent2"/>
                  </a:solidFill>
                  <a:latin typeface="微软雅黑" panose="020B0503020204020204" pitchFamily="34" charset="-122"/>
                </a:defRPr>
              </a:lvl1pPr>
            </a:lstStyle>
            <a:p>
              <a:pPr lvl="0">
                <a:defRPr/>
              </a:pPr>
              <a:r>
                <a:rPr lang="zh-CN" altLang="en-US" dirty="0">
                  <a:solidFill>
                    <a:srgbClr val="C01C1F"/>
                  </a:solidFill>
                  <a:ea typeface="微软雅黑" pitchFamily="34" charset="-122"/>
                </a:rPr>
                <a:t>这里填写您所需要的内容这里填写您所需要的内容这里填写您所需要的内容</a:t>
              </a:r>
              <a:endParaRPr kumimoji="0" lang="zh-CN" altLang="en-US" sz="1400" b="0" i="0" u="none" strike="noStrike" kern="1200" cap="none" spc="0" normalizeH="0" baseline="0" noProof="0" dirty="0">
                <a:ln>
                  <a:noFill/>
                </a:ln>
                <a:solidFill>
                  <a:srgbClr val="C01C1F"/>
                </a:solidFill>
                <a:effectLst/>
                <a:uLnTx/>
                <a:uFillTx/>
                <a:latin typeface="微软雅黑" panose="020B0503020204020204" pitchFamily="34" charset="-122"/>
                <a:ea typeface="微软雅黑"/>
                <a:cs typeface="+mn-cs"/>
              </a:endParaRPr>
            </a:p>
          </p:txBody>
        </p:sp>
      </p:grpSp>
      <p:grpSp>
        <p:nvGrpSpPr>
          <p:cNvPr id="63" name="组合 62">
            <a:extLst>
              <a:ext uri="{FF2B5EF4-FFF2-40B4-BE49-F238E27FC236}">
                <a16:creationId xmlns:a16="http://schemas.microsoft.com/office/drawing/2014/main" id="{06CC7F32-E182-44BC-83D1-EED5C4DC6019}"/>
              </a:ext>
            </a:extLst>
          </p:cNvPr>
          <p:cNvGrpSpPr/>
          <p:nvPr/>
        </p:nvGrpSpPr>
        <p:grpSpPr>
          <a:xfrm>
            <a:off x="5644768" y="1763400"/>
            <a:ext cx="994607" cy="898567"/>
            <a:chOff x="1688853" y="1828251"/>
            <a:chExt cx="994607" cy="898567"/>
          </a:xfrm>
        </p:grpSpPr>
        <p:sp>
          <p:nvSpPr>
            <p:cNvPr id="64" name="文本框 11">
              <a:extLst>
                <a:ext uri="{FF2B5EF4-FFF2-40B4-BE49-F238E27FC236}">
                  <a16:creationId xmlns:a16="http://schemas.microsoft.com/office/drawing/2014/main" id="{99E7473A-F4FD-4541-9562-B571A8877C36}"/>
                </a:ext>
              </a:extLst>
            </p:cNvPr>
            <p:cNvSpPr txBox="1">
              <a:spLocks noChangeArrowheads="1"/>
            </p:cNvSpPr>
            <p:nvPr/>
          </p:nvSpPr>
          <p:spPr bwMode="auto">
            <a:xfrm>
              <a:off x="1688853" y="1954369"/>
              <a:ext cx="994607" cy="646331"/>
            </a:xfrm>
            <a:prstGeom prst="rect">
              <a:avLst/>
            </a:prstGeom>
            <a:noFill/>
            <a:ln w="9525">
              <a:noFill/>
              <a:miter lim="800000"/>
              <a:headEnd/>
              <a:tailEnd/>
            </a:ln>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600" b="1" i="0" u="none" strike="noStrike" kern="1200" cap="none" spc="0" normalizeH="0" baseline="0" noProof="0" dirty="0">
                  <a:ln>
                    <a:noFill/>
                  </a:ln>
                  <a:solidFill>
                    <a:srgbClr val="C00000"/>
                  </a:solidFill>
                  <a:effectLst/>
                  <a:uLnTx/>
                  <a:uFillTx/>
                  <a:latin typeface="方正剪纸繁体" panose="02000000000000000000" pitchFamily="2" charset="-122"/>
                  <a:ea typeface="方正剪纸繁体" panose="02000000000000000000" pitchFamily="2" charset="-122"/>
                  <a:cs typeface="+mn-cs"/>
                </a:rPr>
                <a:t>壹</a:t>
              </a:r>
            </a:p>
          </p:txBody>
        </p:sp>
        <p:sp>
          <p:nvSpPr>
            <p:cNvPr id="65" name="Freeform 5">
              <a:extLst>
                <a:ext uri="{FF2B5EF4-FFF2-40B4-BE49-F238E27FC236}">
                  <a16:creationId xmlns:a16="http://schemas.microsoft.com/office/drawing/2014/main" id="{E15E61AC-833A-49D0-A2F7-92C2C4F1EF4B}"/>
                </a:ext>
              </a:extLst>
            </p:cNvPr>
            <p:cNvSpPr>
              <a:spLocks noEditPoints="1"/>
            </p:cNvSpPr>
            <p:nvPr/>
          </p:nvSpPr>
          <p:spPr bwMode="auto">
            <a:xfrm>
              <a:off x="1736437" y="1828251"/>
              <a:ext cx="899439" cy="898567"/>
            </a:xfrm>
            <a:custGeom>
              <a:avLst/>
              <a:gdLst>
                <a:gd name="T0" fmla="*/ 1646 w 5678"/>
                <a:gd name="T1" fmla="*/ 5403 h 5672"/>
                <a:gd name="T2" fmla="*/ 1298 w 5678"/>
                <a:gd name="T3" fmla="*/ 4754 h 5672"/>
                <a:gd name="T4" fmla="*/ 290 w 5678"/>
                <a:gd name="T5" fmla="*/ 4074 h 5672"/>
                <a:gd name="T6" fmla="*/ 340 w 5678"/>
                <a:gd name="T7" fmla="*/ 2876 h 5672"/>
                <a:gd name="T8" fmla="*/ 555 w 5678"/>
                <a:gd name="T9" fmla="*/ 1872 h 5672"/>
                <a:gd name="T10" fmla="*/ 1199 w 5678"/>
                <a:gd name="T11" fmla="*/ 963 h 5672"/>
                <a:gd name="T12" fmla="*/ 2068 w 5678"/>
                <a:gd name="T13" fmla="*/ 234 h 5672"/>
                <a:gd name="T14" fmla="*/ 3162 w 5678"/>
                <a:gd name="T15" fmla="*/ 13 h 5672"/>
                <a:gd name="T16" fmla="*/ 4219 w 5678"/>
                <a:gd name="T17" fmla="*/ 543 h 5672"/>
                <a:gd name="T18" fmla="*/ 5054 w 5678"/>
                <a:gd name="T19" fmla="*/ 1329 h 5672"/>
                <a:gd name="T20" fmla="*/ 5147 w 5678"/>
                <a:gd name="T21" fmla="*/ 1907 h 5672"/>
                <a:gd name="T22" fmla="*/ 5441 w 5678"/>
                <a:gd name="T23" fmla="*/ 2853 h 5672"/>
                <a:gd name="T24" fmla="*/ 5141 w 5678"/>
                <a:gd name="T25" fmla="*/ 4036 h 5672"/>
                <a:gd name="T26" fmla="*/ 4542 w 5678"/>
                <a:gd name="T27" fmla="*/ 4870 h 5672"/>
                <a:gd name="T28" fmla="*/ 3421 w 5678"/>
                <a:gd name="T29" fmla="*/ 5433 h 5672"/>
                <a:gd name="T30" fmla="*/ 1051 w 5678"/>
                <a:gd name="T31" fmla="*/ 4790 h 5672"/>
                <a:gd name="T32" fmla="*/ 2049 w 5678"/>
                <a:gd name="T33" fmla="*/ 5363 h 5672"/>
                <a:gd name="T34" fmla="*/ 3143 w 5678"/>
                <a:gd name="T35" fmla="*/ 5120 h 5672"/>
                <a:gd name="T36" fmla="*/ 4430 w 5678"/>
                <a:gd name="T37" fmla="*/ 4497 h 5672"/>
                <a:gd name="T38" fmla="*/ 5148 w 5678"/>
                <a:gd name="T39" fmla="*/ 3739 h 5672"/>
                <a:gd name="T40" fmla="*/ 5267 w 5678"/>
                <a:gd name="T41" fmla="*/ 2689 h 5672"/>
                <a:gd name="T42" fmla="*/ 4879 w 5678"/>
                <a:gd name="T43" fmla="*/ 1743 h 5672"/>
                <a:gd name="T44" fmla="*/ 4344 w 5678"/>
                <a:gd name="T45" fmla="*/ 860 h 5672"/>
                <a:gd name="T46" fmla="*/ 3350 w 5678"/>
                <a:gd name="T47" fmla="*/ 566 h 5672"/>
                <a:gd name="T48" fmla="*/ 2808 w 5678"/>
                <a:gd name="T49" fmla="*/ 483 h 5672"/>
                <a:gd name="T50" fmla="*/ 1699 w 5678"/>
                <a:gd name="T51" fmla="*/ 423 h 5672"/>
                <a:gd name="T52" fmla="*/ 1068 w 5678"/>
                <a:gd name="T53" fmla="*/ 1345 h 5672"/>
                <a:gd name="T54" fmla="*/ 541 w 5678"/>
                <a:gd name="T55" fmla="*/ 2678 h 5672"/>
                <a:gd name="T56" fmla="*/ 329 w 5678"/>
                <a:gd name="T57" fmla="*/ 3208 h 5672"/>
                <a:gd name="T58" fmla="*/ 675 w 5678"/>
                <a:gd name="T59" fmla="*/ 4153 h 5672"/>
                <a:gd name="T60" fmla="*/ 1341 w 5678"/>
                <a:gd name="T61" fmla="*/ 4874 h 5672"/>
                <a:gd name="T62" fmla="*/ 442 w 5678"/>
                <a:gd name="T63" fmla="*/ 3139 h 5672"/>
                <a:gd name="T64" fmla="*/ 3750 w 5678"/>
                <a:gd name="T65" fmla="*/ 640 h 5672"/>
                <a:gd name="T66" fmla="*/ 2427 w 5678"/>
                <a:gd name="T67" fmla="*/ 5515 h 5672"/>
                <a:gd name="T68" fmla="*/ 3569 w 5678"/>
                <a:gd name="T69" fmla="*/ 5138 h 5672"/>
                <a:gd name="T70" fmla="*/ 939 w 5678"/>
                <a:gd name="T71" fmla="*/ 4222 h 5672"/>
                <a:gd name="T72" fmla="*/ 1401 w 5678"/>
                <a:gd name="T73" fmla="*/ 4988 h 5672"/>
                <a:gd name="T74" fmla="*/ 1401 w 5678"/>
                <a:gd name="T75" fmla="*/ 4988 h 5672"/>
                <a:gd name="T76" fmla="*/ 5492 w 5678"/>
                <a:gd name="T77" fmla="*/ 3682 h 5672"/>
                <a:gd name="T78" fmla="*/ 4556 w 5678"/>
                <a:gd name="T79" fmla="*/ 4983 h 5672"/>
                <a:gd name="T80" fmla="*/ 1574 w 5678"/>
                <a:gd name="T81" fmla="*/ 758 h 5672"/>
                <a:gd name="T82" fmla="*/ 3908 w 5678"/>
                <a:gd name="T83" fmla="*/ 5003 h 5672"/>
                <a:gd name="T84" fmla="*/ 4188 w 5678"/>
                <a:gd name="T85" fmla="*/ 885 h 5672"/>
                <a:gd name="T86" fmla="*/ 2121 w 5678"/>
                <a:gd name="T87" fmla="*/ 5520 h 5672"/>
                <a:gd name="T88" fmla="*/ 747 w 5678"/>
                <a:gd name="T89" fmla="*/ 4041 h 5672"/>
                <a:gd name="T90" fmla="*/ 5382 w 5678"/>
                <a:gd name="T91" fmla="*/ 2906 h 5672"/>
                <a:gd name="T92" fmla="*/ 2758 w 5678"/>
                <a:gd name="T93" fmla="*/ 466 h 5672"/>
                <a:gd name="T94" fmla="*/ 2499 w 5678"/>
                <a:gd name="T95" fmla="*/ 421 h 5672"/>
                <a:gd name="T96" fmla="*/ 4094 w 5678"/>
                <a:gd name="T97" fmla="*/ 5112 h 5672"/>
                <a:gd name="T98" fmla="*/ 5116 w 5678"/>
                <a:gd name="T99" fmla="*/ 3961 h 5672"/>
                <a:gd name="T100" fmla="*/ 2096 w 5678"/>
                <a:gd name="T101" fmla="*/ 146 h 5672"/>
                <a:gd name="T102" fmla="*/ 5187 w 5678"/>
                <a:gd name="T103" fmla="*/ 1830 h 5672"/>
                <a:gd name="T104" fmla="*/ 3224 w 5678"/>
                <a:gd name="T105" fmla="*/ 429 h 5672"/>
                <a:gd name="T106" fmla="*/ 5544 w 5678"/>
                <a:gd name="T107" fmla="*/ 2561 h 5672"/>
                <a:gd name="T108" fmla="*/ 5064 w 5678"/>
                <a:gd name="T109" fmla="*/ 1249 h 5672"/>
                <a:gd name="T110" fmla="*/ 5261 w 5678"/>
                <a:gd name="T111" fmla="*/ 1600 h 5672"/>
                <a:gd name="T112" fmla="*/ 521 w 5678"/>
                <a:gd name="T113" fmla="*/ 3489 h 5672"/>
                <a:gd name="T114" fmla="*/ 450 w 5678"/>
                <a:gd name="T115" fmla="*/ 2447 h 5672"/>
                <a:gd name="T116" fmla="*/ 321 w 5678"/>
                <a:gd name="T117" fmla="*/ 1643 h 5672"/>
                <a:gd name="T118" fmla="*/ 918 w 5678"/>
                <a:gd name="T119" fmla="*/ 1355 h 5672"/>
                <a:gd name="T120" fmla="*/ 1082 w 5678"/>
                <a:gd name="T121" fmla="*/ 1000 h 5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678" h="5672">
                  <a:moveTo>
                    <a:pt x="2844" y="5666"/>
                  </a:moveTo>
                  <a:cubicBezTo>
                    <a:pt x="2844" y="5499"/>
                    <a:pt x="2844" y="5499"/>
                    <a:pt x="2844" y="5499"/>
                  </a:cubicBezTo>
                  <a:cubicBezTo>
                    <a:pt x="2880" y="5497"/>
                    <a:pt x="2916" y="5494"/>
                    <a:pt x="2953" y="5491"/>
                  </a:cubicBezTo>
                  <a:cubicBezTo>
                    <a:pt x="2953" y="5423"/>
                    <a:pt x="2953" y="5423"/>
                    <a:pt x="2953" y="5423"/>
                  </a:cubicBezTo>
                  <a:cubicBezTo>
                    <a:pt x="2842" y="5423"/>
                    <a:pt x="2842" y="5423"/>
                    <a:pt x="2842" y="5423"/>
                  </a:cubicBezTo>
                  <a:cubicBezTo>
                    <a:pt x="2842" y="5393"/>
                    <a:pt x="2842" y="5368"/>
                    <a:pt x="2842" y="5343"/>
                  </a:cubicBezTo>
                  <a:cubicBezTo>
                    <a:pt x="2842" y="5295"/>
                    <a:pt x="2842" y="5295"/>
                    <a:pt x="2788" y="5302"/>
                  </a:cubicBezTo>
                  <a:cubicBezTo>
                    <a:pt x="2783" y="5423"/>
                    <a:pt x="2778" y="5545"/>
                    <a:pt x="2773" y="5670"/>
                  </a:cubicBezTo>
                  <a:cubicBezTo>
                    <a:pt x="2588" y="5672"/>
                    <a:pt x="2411" y="5645"/>
                    <a:pt x="2233" y="5601"/>
                  </a:cubicBezTo>
                  <a:cubicBezTo>
                    <a:pt x="2245" y="5545"/>
                    <a:pt x="2257" y="5491"/>
                    <a:pt x="2269" y="5433"/>
                  </a:cubicBezTo>
                  <a:cubicBezTo>
                    <a:pt x="2306" y="5440"/>
                    <a:pt x="2342" y="5447"/>
                    <a:pt x="2381" y="5455"/>
                  </a:cubicBezTo>
                  <a:cubicBezTo>
                    <a:pt x="2384" y="5432"/>
                    <a:pt x="2387" y="5411"/>
                    <a:pt x="2391" y="5387"/>
                  </a:cubicBezTo>
                  <a:cubicBezTo>
                    <a:pt x="2355" y="5377"/>
                    <a:pt x="2321" y="5367"/>
                    <a:pt x="2284" y="5357"/>
                  </a:cubicBezTo>
                  <a:cubicBezTo>
                    <a:pt x="2292" y="5320"/>
                    <a:pt x="2300" y="5283"/>
                    <a:pt x="2308" y="5245"/>
                  </a:cubicBezTo>
                  <a:cubicBezTo>
                    <a:pt x="2291" y="5241"/>
                    <a:pt x="2276" y="5237"/>
                    <a:pt x="2257" y="5233"/>
                  </a:cubicBezTo>
                  <a:cubicBezTo>
                    <a:pt x="2227" y="5351"/>
                    <a:pt x="2198" y="5466"/>
                    <a:pt x="2167" y="5587"/>
                  </a:cubicBezTo>
                  <a:cubicBezTo>
                    <a:pt x="1984" y="5551"/>
                    <a:pt x="1817" y="5476"/>
                    <a:pt x="1646" y="5403"/>
                  </a:cubicBezTo>
                  <a:cubicBezTo>
                    <a:pt x="1672" y="5350"/>
                    <a:pt x="1697" y="5300"/>
                    <a:pt x="1723" y="5246"/>
                  </a:cubicBezTo>
                  <a:cubicBezTo>
                    <a:pt x="1759" y="5259"/>
                    <a:pt x="1793" y="5272"/>
                    <a:pt x="1826" y="5284"/>
                  </a:cubicBezTo>
                  <a:cubicBezTo>
                    <a:pt x="1829" y="5281"/>
                    <a:pt x="1830" y="5281"/>
                    <a:pt x="1831" y="5280"/>
                  </a:cubicBezTo>
                  <a:cubicBezTo>
                    <a:pt x="1851" y="5228"/>
                    <a:pt x="1851" y="5228"/>
                    <a:pt x="1802" y="5203"/>
                  </a:cubicBezTo>
                  <a:cubicBezTo>
                    <a:pt x="1787" y="5196"/>
                    <a:pt x="1772" y="5188"/>
                    <a:pt x="1754" y="5179"/>
                  </a:cubicBezTo>
                  <a:cubicBezTo>
                    <a:pt x="1769" y="5142"/>
                    <a:pt x="1784" y="5106"/>
                    <a:pt x="1798" y="5071"/>
                  </a:cubicBezTo>
                  <a:cubicBezTo>
                    <a:pt x="1797" y="5068"/>
                    <a:pt x="1796" y="5066"/>
                    <a:pt x="1795" y="5065"/>
                  </a:cubicBezTo>
                  <a:cubicBezTo>
                    <a:pt x="1754" y="5046"/>
                    <a:pt x="1754" y="5046"/>
                    <a:pt x="1733" y="5086"/>
                  </a:cubicBezTo>
                  <a:cubicBezTo>
                    <a:pt x="1690" y="5169"/>
                    <a:pt x="1646" y="5252"/>
                    <a:pt x="1602" y="5335"/>
                  </a:cubicBezTo>
                  <a:cubicBezTo>
                    <a:pt x="1597" y="5345"/>
                    <a:pt x="1591" y="5356"/>
                    <a:pt x="1584" y="5368"/>
                  </a:cubicBezTo>
                  <a:cubicBezTo>
                    <a:pt x="1417" y="5292"/>
                    <a:pt x="1264" y="5196"/>
                    <a:pt x="1120" y="5082"/>
                  </a:cubicBezTo>
                  <a:cubicBezTo>
                    <a:pt x="1156" y="5036"/>
                    <a:pt x="1191" y="4992"/>
                    <a:pt x="1228" y="4946"/>
                  </a:cubicBezTo>
                  <a:cubicBezTo>
                    <a:pt x="1258" y="4967"/>
                    <a:pt x="1288" y="4988"/>
                    <a:pt x="1321" y="5010"/>
                  </a:cubicBezTo>
                  <a:cubicBezTo>
                    <a:pt x="1333" y="4991"/>
                    <a:pt x="1345" y="4974"/>
                    <a:pt x="1357" y="4954"/>
                  </a:cubicBezTo>
                  <a:cubicBezTo>
                    <a:pt x="1328" y="4931"/>
                    <a:pt x="1301" y="4908"/>
                    <a:pt x="1272" y="4884"/>
                  </a:cubicBezTo>
                  <a:cubicBezTo>
                    <a:pt x="1293" y="4852"/>
                    <a:pt x="1314" y="4822"/>
                    <a:pt x="1336" y="4789"/>
                  </a:cubicBezTo>
                  <a:cubicBezTo>
                    <a:pt x="1324" y="4778"/>
                    <a:pt x="1313" y="4767"/>
                    <a:pt x="1298" y="4754"/>
                  </a:cubicBezTo>
                  <a:cubicBezTo>
                    <a:pt x="1219" y="4848"/>
                    <a:pt x="1141" y="4940"/>
                    <a:pt x="1061" y="5034"/>
                  </a:cubicBezTo>
                  <a:cubicBezTo>
                    <a:pt x="916" y="4925"/>
                    <a:pt x="788" y="4800"/>
                    <a:pt x="673" y="4656"/>
                  </a:cubicBezTo>
                  <a:cubicBezTo>
                    <a:pt x="718" y="4618"/>
                    <a:pt x="760" y="4581"/>
                    <a:pt x="803" y="4545"/>
                  </a:cubicBezTo>
                  <a:cubicBezTo>
                    <a:pt x="829" y="4572"/>
                    <a:pt x="854" y="4598"/>
                    <a:pt x="880" y="4626"/>
                  </a:cubicBezTo>
                  <a:cubicBezTo>
                    <a:pt x="897" y="4612"/>
                    <a:pt x="912" y="4598"/>
                    <a:pt x="930" y="4582"/>
                  </a:cubicBezTo>
                  <a:cubicBezTo>
                    <a:pt x="906" y="4553"/>
                    <a:pt x="883" y="4526"/>
                    <a:pt x="858" y="4498"/>
                  </a:cubicBezTo>
                  <a:cubicBezTo>
                    <a:pt x="888" y="4470"/>
                    <a:pt x="917" y="4443"/>
                    <a:pt x="949" y="4413"/>
                  </a:cubicBezTo>
                  <a:cubicBezTo>
                    <a:pt x="934" y="4398"/>
                    <a:pt x="923" y="4388"/>
                    <a:pt x="910" y="4376"/>
                  </a:cubicBezTo>
                  <a:cubicBezTo>
                    <a:pt x="815" y="4449"/>
                    <a:pt x="721" y="4522"/>
                    <a:pt x="624" y="4597"/>
                  </a:cubicBezTo>
                  <a:cubicBezTo>
                    <a:pt x="507" y="4456"/>
                    <a:pt x="404" y="4308"/>
                    <a:pt x="323" y="4142"/>
                  </a:cubicBezTo>
                  <a:cubicBezTo>
                    <a:pt x="375" y="4114"/>
                    <a:pt x="425" y="4088"/>
                    <a:pt x="477" y="4061"/>
                  </a:cubicBezTo>
                  <a:cubicBezTo>
                    <a:pt x="496" y="4093"/>
                    <a:pt x="515" y="4125"/>
                    <a:pt x="535" y="4159"/>
                  </a:cubicBezTo>
                  <a:cubicBezTo>
                    <a:pt x="554" y="4149"/>
                    <a:pt x="571" y="4139"/>
                    <a:pt x="592" y="4128"/>
                  </a:cubicBezTo>
                  <a:cubicBezTo>
                    <a:pt x="574" y="4094"/>
                    <a:pt x="557" y="4062"/>
                    <a:pt x="539" y="4028"/>
                  </a:cubicBezTo>
                  <a:cubicBezTo>
                    <a:pt x="575" y="4007"/>
                    <a:pt x="609" y="3987"/>
                    <a:pt x="646" y="3966"/>
                  </a:cubicBezTo>
                  <a:cubicBezTo>
                    <a:pt x="637" y="3952"/>
                    <a:pt x="628" y="3938"/>
                    <a:pt x="618" y="3924"/>
                  </a:cubicBezTo>
                  <a:cubicBezTo>
                    <a:pt x="509" y="3974"/>
                    <a:pt x="401" y="4024"/>
                    <a:pt x="290" y="4074"/>
                  </a:cubicBezTo>
                  <a:cubicBezTo>
                    <a:pt x="204" y="3913"/>
                    <a:pt x="153" y="3741"/>
                    <a:pt x="107" y="3563"/>
                  </a:cubicBezTo>
                  <a:cubicBezTo>
                    <a:pt x="162" y="3548"/>
                    <a:pt x="214" y="3533"/>
                    <a:pt x="270" y="3517"/>
                  </a:cubicBezTo>
                  <a:cubicBezTo>
                    <a:pt x="281" y="3554"/>
                    <a:pt x="291" y="3590"/>
                    <a:pt x="301" y="3624"/>
                  </a:cubicBezTo>
                  <a:cubicBezTo>
                    <a:pt x="304" y="3625"/>
                    <a:pt x="306" y="3626"/>
                    <a:pt x="306" y="3625"/>
                  </a:cubicBezTo>
                  <a:cubicBezTo>
                    <a:pt x="366" y="3611"/>
                    <a:pt x="366" y="3611"/>
                    <a:pt x="352" y="3553"/>
                  </a:cubicBezTo>
                  <a:cubicBezTo>
                    <a:pt x="348" y="3536"/>
                    <a:pt x="344" y="3519"/>
                    <a:pt x="339" y="3500"/>
                  </a:cubicBezTo>
                  <a:cubicBezTo>
                    <a:pt x="375" y="3488"/>
                    <a:pt x="409" y="3476"/>
                    <a:pt x="445" y="3464"/>
                  </a:cubicBezTo>
                  <a:cubicBezTo>
                    <a:pt x="441" y="3446"/>
                    <a:pt x="436" y="3430"/>
                    <a:pt x="431" y="3411"/>
                  </a:cubicBezTo>
                  <a:cubicBezTo>
                    <a:pt x="317" y="3437"/>
                    <a:pt x="204" y="3464"/>
                    <a:pt x="87" y="3491"/>
                  </a:cubicBezTo>
                  <a:cubicBezTo>
                    <a:pt x="41" y="3315"/>
                    <a:pt x="28" y="3135"/>
                    <a:pt x="5" y="2954"/>
                  </a:cubicBezTo>
                  <a:cubicBezTo>
                    <a:pt x="65" y="2950"/>
                    <a:pt x="120" y="2947"/>
                    <a:pt x="178" y="2943"/>
                  </a:cubicBezTo>
                  <a:cubicBezTo>
                    <a:pt x="181" y="2981"/>
                    <a:pt x="185" y="3017"/>
                    <a:pt x="189" y="3057"/>
                  </a:cubicBezTo>
                  <a:cubicBezTo>
                    <a:pt x="210" y="3055"/>
                    <a:pt x="231" y="3054"/>
                    <a:pt x="256" y="3052"/>
                  </a:cubicBezTo>
                  <a:cubicBezTo>
                    <a:pt x="254" y="3014"/>
                    <a:pt x="252" y="2978"/>
                    <a:pt x="250" y="2938"/>
                  </a:cubicBezTo>
                  <a:cubicBezTo>
                    <a:pt x="282" y="2936"/>
                    <a:pt x="313" y="2932"/>
                    <a:pt x="343" y="2931"/>
                  </a:cubicBezTo>
                  <a:cubicBezTo>
                    <a:pt x="369" y="2930"/>
                    <a:pt x="367" y="2914"/>
                    <a:pt x="368" y="2897"/>
                  </a:cubicBezTo>
                  <a:cubicBezTo>
                    <a:pt x="369" y="2875"/>
                    <a:pt x="356" y="2875"/>
                    <a:pt x="340" y="2876"/>
                  </a:cubicBezTo>
                  <a:cubicBezTo>
                    <a:pt x="240" y="2877"/>
                    <a:pt x="139" y="2879"/>
                    <a:pt x="39" y="2881"/>
                  </a:cubicBezTo>
                  <a:cubicBezTo>
                    <a:pt x="29" y="2881"/>
                    <a:pt x="19" y="2881"/>
                    <a:pt x="5" y="2881"/>
                  </a:cubicBezTo>
                  <a:cubicBezTo>
                    <a:pt x="0" y="2698"/>
                    <a:pt x="25" y="2521"/>
                    <a:pt x="48" y="2341"/>
                  </a:cubicBezTo>
                  <a:cubicBezTo>
                    <a:pt x="106" y="2349"/>
                    <a:pt x="162" y="2358"/>
                    <a:pt x="222" y="2367"/>
                  </a:cubicBezTo>
                  <a:cubicBezTo>
                    <a:pt x="216" y="2404"/>
                    <a:pt x="211" y="2440"/>
                    <a:pt x="205" y="2479"/>
                  </a:cubicBezTo>
                  <a:cubicBezTo>
                    <a:pt x="225" y="2480"/>
                    <a:pt x="244" y="2481"/>
                    <a:pt x="264" y="2482"/>
                  </a:cubicBezTo>
                  <a:cubicBezTo>
                    <a:pt x="272" y="2446"/>
                    <a:pt x="280" y="2411"/>
                    <a:pt x="287" y="2376"/>
                  </a:cubicBezTo>
                  <a:cubicBezTo>
                    <a:pt x="327" y="2380"/>
                    <a:pt x="365" y="2385"/>
                    <a:pt x="405" y="2389"/>
                  </a:cubicBezTo>
                  <a:cubicBezTo>
                    <a:pt x="407" y="2373"/>
                    <a:pt x="410" y="2358"/>
                    <a:pt x="413" y="2339"/>
                  </a:cubicBezTo>
                  <a:cubicBezTo>
                    <a:pt x="297" y="2316"/>
                    <a:pt x="182" y="2292"/>
                    <a:pt x="63" y="2268"/>
                  </a:cubicBezTo>
                  <a:cubicBezTo>
                    <a:pt x="89" y="2086"/>
                    <a:pt x="154" y="1919"/>
                    <a:pt x="222" y="1749"/>
                  </a:cubicBezTo>
                  <a:cubicBezTo>
                    <a:pt x="273" y="1768"/>
                    <a:pt x="322" y="1787"/>
                    <a:pt x="375" y="1806"/>
                  </a:cubicBezTo>
                  <a:cubicBezTo>
                    <a:pt x="361" y="1845"/>
                    <a:pt x="348" y="1881"/>
                    <a:pt x="336" y="1917"/>
                  </a:cubicBezTo>
                  <a:cubicBezTo>
                    <a:pt x="339" y="1920"/>
                    <a:pt x="340" y="1921"/>
                    <a:pt x="342" y="1922"/>
                  </a:cubicBezTo>
                  <a:cubicBezTo>
                    <a:pt x="400" y="1939"/>
                    <a:pt x="400" y="1939"/>
                    <a:pt x="424" y="1883"/>
                  </a:cubicBezTo>
                  <a:cubicBezTo>
                    <a:pt x="430" y="1867"/>
                    <a:pt x="437" y="1851"/>
                    <a:pt x="445" y="1833"/>
                  </a:cubicBezTo>
                  <a:cubicBezTo>
                    <a:pt x="482" y="1846"/>
                    <a:pt x="517" y="1859"/>
                    <a:pt x="555" y="1872"/>
                  </a:cubicBezTo>
                  <a:cubicBezTo>
                    <a:pt x="561" y="1859"/>
                    <a:pt x="567" y="1845"/>
                    <a:pt x="575" y="1828"/>
                  </a:cubicBezTo>
                  <a:cubicBezTo>
                    <a:pt x="467" y="1779"/>
                    <a:pt x="361" y="1732"/>
                    <a:pt x="252" y="1683"/>
                  </a:cubicBezTo>
                  <a:cubicBezTo>
                    <a:pt x="317" y="1511"/>
                    <a:pt x="414" y="1360"/>
                    <a:pt x="511" y="1206"/>
                  </a:cubicBezTo>
                  <a:cubicBezTo>
                    <a:pt x="561" y="1238"/>
                    <a:pt x="608" y="1269"/>
                    <a:pt x="659" y="1302"/>
                  </a:cubicBezTo>
                  <a:cubicBezTo>
                    <a:pt x="637" y="1336"/>
                    <a:pt x="616" y="1369"/>
                    <a:pt x="594" y="1404"/>
                  </a:cubicBezTo>
                  <a:cubicBezTo>
                    <a:pt x="614" y="1413"/>
                    <a:pt x="631" y="1420"/>
                    <a:pt x="651" y="1429"/>
                  </a:cubicBezTo>
                  <a:cubicBezTo>
                    <a:pt x="672" y="1400"/>
                    <a:pt x="693" y="1372"/>
                    <a:pt x="715" y="1343"/>
                  </a:cubicBezTo>
                  <a:cubicBezTo>
                    <a:pt x="747" y="1362"/>
                    <a:pt x="778" y="1380"/>
                    <a:pt x="811" y="1400"/>
                  </a:cubicBezTo>
                  <a:cubicBezTo>
                    <a:pt x="821" y="1388"/>
                    <a:pt x="830" y="1377"/>
                    <a:pt x="841" y="1363"/>
                  </a:cubicBezTo>
                  <a:cubicBezTo>
                    <a:pt x="746" y="1292"/>
                    <a:pt x="652" y="1223"/>
                    <a:pt x="554" y="1151"/>
                  </a:cubicBezTo>
                  <a:cubicBezTo>
                    <a:pt x="654" y="1000"/>
                    <a:pt x="782" y="876"/>
                    <a:pt x="908" y="755"/>
                  </a:cubicBezTo>
                  <a:cubicBezTo>
                    <a:pt x="949" y="795"/>
                    <a:pt x="989" y="835"/>
                    <a:pt x="1031" y="876"/>
                  </a:cubicBezTo>
                  <a:cubicBezTo>
                    <a:pt x="1007" y="899"/>
                    <a:pt x="981" y="923"/>
                    <a:pt x="952" y="949"/>
                  </a:cubicBezTo>
                  <a:cubicBezTo>
                    <a:pt x="971" y="966"/>
                    <a:pt x="986" y="979"/>
                    <a:pt x="1002" y="993"/>
                  </a:cubicBezTo>
                  <a:cubicBezTo>
                    <a:pt x="1029" y="970"/>
                    <a:pt x="1056" y="948"/>
                    <a:pt x="1084" y="924"/>
                  </a:cubicBezTo>
                  <a:cubicBezTo>
                    <a:pt x="1113" y="949"/>
                    <a:pt x="1141" y="973"/>
                    <a:pt x="1171" y="999"/>
                  </a:cubicBezTo>
                  <a:cubicBezTo>
                    <a:pt x="1180" y="987"/>
                    <a:pt x="1189" y="977"/>
                    <a:pt x="1199" y="963"/>
                  </a:cubicBezTo>
                  <a:cubicBezTo>
                    <a:pt x="1125" y="878"/>
                    <a:pt x="1049" y="790"/>
                    <a:pt x="970" y="698"/>
                  </a:cubicBezTo>
                  <a:cubicBezTo>
                    <a:pt x="1099" y="572"/>
                    <a:pt x="1253" y="481"/>
                    <a:pt x="1404" y="382"/>
                  </a:cubicBezTo>
                  <a:cubicBezTo>
                    <a:pt x="1435" y="431"/>
                    <a:pt x="1464" y="478"/>
                    <a:pt x="1494" y="526"/>
                  </a:cubicBezTo>
                  <a:cubicBezTo>
                    <a:pt x="1463" y="548"/>
                    <a:pt x="1434" y="569"/>
                    <a:pt x="1403" y="591"/>
                  </a:cubicBezTo>
                  <a:cubicBezTo>
                    <a:pt x="1415" y="607"/>
                    <a:pt x="1425" y="621"/>
                    <a:pt x="1437" y="638"/>
                  </a:cubicBezTo>
                  <a:cubicBezTo>
                    <a:pt x="1469" y="623"/>
                    <a:pt x="1501" y="607"/>
                    <a:pt x="1535" y="591"/>
                  </a:cubicBezTo>
                  <a:cubicBezTo>
                    <a:pt x="1555" y="623"/>
                    <a:pt x="1575" y="654"/>
                    <a:pt x="1596" y="687"/>
                  </a:cubicBezTo>
                  <a:cubicBezTo>
                    <a:pt x="1611" y="678"/>
                    <a:pt x="1624" y="669"/>
                    <a:pt x="1639" y="660"/>
                  </a:cubicBezTo>
                  <a:cubicBezTo>
                    <a:pt x="1584" y="555"/>
                    <a:pt x="1529" y="453"/>
                    <a:pt x="1473" y="347"/>
                  </a:cubicBezTo>
                  <a:cubicBezTo>
                    <a:pt x="1625" y="250"/>
                    <a:pt x="1790" y="192"/>
                    <a:pt x="1958" y="133"/>
                  </a:cubicBezTo>
                  <a:cubicBezTo>
                    <a:pt x="1978" y="187"/>
                    <a:pt x="1996" y="238"/>
                    <a:pt x="2016" y="291"/>
                  </a:cubicBezTo>
                  <a:cubicBezTo>
                    <a:pt x="1980" y="305"/>
                    <a:pt x="1947" y="318"/>
                    <a:pt x="1911" y="332"/>
                  </a:cubicBezTo>
                  <a:cubicBezTo>
                    <a:pt x="1918" y="352"/>
                    <a:pt x="1924" y="371"/>
                    <a:pt x="1932" y="392"/>
                  </a:cubicBezTo>
                  <a:cubicBezTo>
                    <a:pt x="1967" y="381"/>
                    <a:pt x="2001" y="371"/>
                    <a:pt x="2038" y="359"/>
                  </a:cubicBezTo>
                  <a:cubicBezTo>
                    <a:pt x="2051" y="396"/>
                    <a:pt x="2064" y="432"/>
                    <a:pt x="2078" y="470"/>
                  </a:cubicBezTo>
                  <a:cubicBezTo>
                    <a:pt x="2096" y="464"/>
                    <a:pt x="2112" y="459"/>
                    <a:pt x="2131" y="454"/>
                  </a:cubicBezTo>
                  <a:cubicBezTo>
                    <a:pt x="2110" y="379"/>
                    <a:pt x="2089" y="306"/>
                    <a:pt x="2068" y="234"/>
                  </a:cubicBezTo>
                  <a:cubicBezTo>
                    <a:pt x="2059" y="202"/>
                    <a:pt x="2051" y="170"/>
                    <a:pt x="2040" y="139"/>
                  </a:cubicBezTo>
                  <a:cubicBezTo>
                    <a:pt x="2032" y="117"/>
                    <a:pt x="2039" y="108"/>
                    <a:pt x="2059" y="103"/>
                  </a:cubicBezTo>
                  <a:cubicBezTo>
                    <a:pt x="2149" y="82"/>
                    <a:pt x="2237" y="59"/>
                    <a:pt x="2327" y="41"/>
                  </a:cubicBezTo>
                  <a:cubicBezTo>
                    <a:pt x="2392" y="28"/>
                    <a:pt x="2457" y="22"/>
                    <a:pt x="2522" y="13"/>
                  </a:cubicBezTo>
                  <a:cubicBezTo>
                    <a:pt x="2531" y="12"/>
                    <a:pt x="2541" y="13"/>
                    <a:pt x="2553" y="13"/>
                  </a:cubicBezTo>
                  <a:cubicBezTo>
                    <a:pt x="2559" y="65"/>
                    <a:pt x="2565" y="117"/>
                    <a:pt x="2572" y="173"/>
                  </a:cubicBezTo>
                  <a:cubicBezTo>
                    <a:pt x="2537" y="179"/>
                    <a:pt x="2504" y="185"/>
                    <a:pt x="2467" y="192"/>
                  </a:cubicBezTo>
                  <a:cubicBezTo>
                    <a:pt x="2470" y="213"/>
                    <a:pt x="2472" y="232"/>
                    <a:pt x="2475" y="254"/>
                  </a:cubicBezTo>
                  <a:cubicBezTo>
                    <a:pt x="2510" y="252"/>
                    <a:pt x="2544" y="250"/>
                    <a:pt x="2579" y="248"/>
                  </a:cubicBezTo>
                  <a:cubicBezTo>
                    <a:pt x="2583" y="275"/>
                    <a:pt x="2589" y="300"/>
                    <a:pt x="2590" y="325"/>
                  </a:cubicBezTo>
                  <a:cubicBezTo>
                    <a:pt x="2590" y="354"/>
                    <a:pt x="2605" y="361"/>
                    <a:pt x="2630" y="357"/>
                  </a:cubicBezTo>
                  <a:cubicBezTo>
                    <a:pt x="2636" y="356"/>
                    <a:pt x="2641" y="355"/>
                    <a:pt x="2648" y="354"/>
                  </a:cubicBezTo>
                  <a:cubicBezTo>
                    <a:pt x="2645" y="295"/>
                    <a:pt x="2641" y="237"/>
                    <a:pt x="2637" y="179"/>
                  </a:cubicBezTo>
                  <a:cubicBezTo>
                    <a:pt x="2634" y="130"/>
                    <a:pt x="2632" y="82"/>
                    <a:pt x="2627" y="33"/>
                  </a:cubicBezTo>
                  <a:cubicBezTo>
                    <a:pt x="2624" y="10"/>
                    <a:pt x="2631" y="0"/>
                    <a:pt x="2655" y="1"/>
                  </a:cubicBezTo>
                  <a:cubicBezTo>
                    <a:pt x="2767" y="2"/>
                    <a:pt x="2878" y="2"/>
                    <a:pt x="2990" y="4"/>
                  </a:cubicBezTo>
                  <a:cubicBezTo>
                    <a:pt x="3046" y="5"/>
                    <a:pt x="3102" y="10"/>
                    <a:pt x="3162" y="13"/>
                  </a:cubicBezTo>
                  <a:cubicBezTo>
                    <a:pt x="3156" y="67"/>
                    <a:pt x="3150" y="120"/>
                    <a:pt x="3143" y="175"/>
                  </a:cubicBezTo>
                  <a:cubicBezTo>
                    <a:pt x="3106" y="173"/>
                    <a:pt x="3071" y="171"/>
                    <a:pt x="3034" y="169"/>
                  </a:cubicBezTo>
                  <a:cubicBezTo>
                    <a:pt x="3031" y="190"/>
                    <a:pt x="3029" y="209"/>
                    <a:pt x="3027" y="230"/>
                  </a:cubicBezTo>
                  <a:cubicBezTo>
                    <a:pt x="3063" y="237"/>
                    <a:pt x="3097" y="243"/>
                    <a:pt x="3133" y="249"/>
                  </a:cubicBezTo>
                  <a:cubicBezTo>
                    <a:pt x="3131" y="288"/>
                    <a:pt x="3129" y="326"/>
                    <a:pt x="3127" y="366"/>
                  </a:cubicBezTo>
                  <a:cubicBezTo>
                    <a:pt x="3145" y="368"/>
                    <a:pt x="3160" y="371"/>
                    <a:pt x="3180" y="373"/>
                  </a:cubicBezTo>
                  <a:cubicBezTo>
                    <a:pt x="3196" y="256"/>
                    <a:pt x="3212" y="141"/>
                    <a:pt x="3229" y="22"/>
                  </a:cubicBezTo>
                  <a:cubicBezTo>
                    <a:pt x="3408" y="44"/>
                    <a:pt x="3580" y="87"/>
                    <a:pt x="3752" y="143"/>
                  </a:cubicBezTo>
                  <a:cubicBezTo>
                    <a:pt x="3734" y="198"/>
                    <a:pt x="3716" y="250"/>
                    <a:pt x="3698" y="304"/>
                  </a:cubicBezTo>
                  <a:cubicBezTo>
                    <a:pt x="3661" y="295"/>
                    <a:pt x="3626" y="286"/>
                    <a:pt x="3589" y="277"/>
                  </a:cubicBezTo>
                  <a:cubicBezTo>
                    <a:pt x="3583" y="295"/>
                    <a:pt x="3578" y="312"/>
                    <a:pt x="3572" y="332"/>
                  </a:cubicBezTo>
                  <a:cubicBezTo>
                    <a:pt x="3607" y="345"/>
                    <a:pt x="3640" y="357"/>
                    <a:pt x="3675" y="370"/>
                  </a:cubicBezTo>
                  <a:cubicBezTo>
                    <a:pt x="3666" y="408"/>
                    <a:pt x="3656" y="443"/>
                    <a:pt x="3646" y="482"/>
                  </a:cubicBezTo>
                  <a:cubicBezTo>
                    <a:pt x="3663" y="487"/>
                    <a:pt x="3678" y="491"/>
                    <a:pt x="3696" y="497"/>
                  </a:cubicBezTo>
                  <a:cubicBezTo>
                    <a:pt x="3737" y="388"/>
                    <a:pt x="3777" y="281"/>
                    <a:pt x="3819" y="170"/>
                  </a:cubicBezTo>
                  <a:cubicBezTo>
                    <a:pt x="3987" y="234"/>
                    <a:pt x="4155" y="296"/>
                    <a:pt x="4302" y="404"/>
                  </a:cubicBezTo>
                  <a:cubicBezTo>
                    <a:pt x="4274" y="451"/>
                    <a:pt x="4247" y="496"/>
                    <a:pt x="4219" y="543"/>
                  </a:cubicBezTo>
                  <a:cubicBezTo>
                    <a:pt x="4185" y="527"/>
                    <a:pt x="4153" y="511"/>
                    <a:pt x="4122" y="496"/>
                  </a:cubicBezTo>
                  <a:cubicBezTo>
                    <a:pt x="4119" y="498"/>
                    <a:pt x="4118" y="498"/>
                    <a:pt x="4117" y="499"/>
                  </a:cubicBezTo>
                  <a:cubicBezTo>
                    <a:pt x="4091" y="548"/>
                    <a:pt x="4091" y="548"/>
                    <a:pt x="4136" y="579"/>
                  </a:cubicBezTo>
                  <a:cubicBezTo>
                    <a:pt x="4150" y="589"/>
                    <a:pt x="4164" y="598"/>
                    <a:pt x="4180" y="609"/>
                  </a:cubicBezTo>
                  <a:cubicBezTo>
                    <a:pt x="4164" y="643"/>
                    <a:pt x="4148" y="676"/>
                    <a:pt x="4132" y="709"/>
                  </a:cubicBezTo>
                  <a:cubicBezTo>
                    <a:pt x="4171" y="736"/>
                    <a:pt x="4171" y="736"/>
                    <a:pt x="4193" y="701"/>
                  </a:cubicBezTo>
                  <a:cubicBezTo>
                    <a:pt x="4249" y="614"/>
                    <a:pt x="4304" y="527"/>
                    <a:pt x="4362" y="437"/>
                  </a:cubicBezTo>
                  <a:cubicBezTo>
                    <a:pt x="4524" y="523"/>
                    <a:pt x="4654" y="644"/>
                    <a:pt x="4786" y="771"/>
                  </a:cubicBezTo>
                  <a:cubicBezTo>
                    <a:pt x="4748" y="811"/>
                    <a:pt x="4712" y="850"/>
                    <a:pt x="4676" y="891"/>
                  </a:cubicBezTo>
                  <a:cubicBezTo>
                    <a:pt x="4646" y="866"/>
                    <a:pt x="4617" y="843"/>
                    <a:pt x="4586" y="818"/>
                  </a:cubicBezTo>
                  <a:cubicBezTo>
                    <a:pt x="4573" y="836"/>
                    <a:pt x="4560" y="852"/>
                    <a:pt x="4546" y="870"/>
                  </a:cubicBezTo>
                  <a:cubicBezTo>
                    <a:pt x="4572" y="895"/>
                    <a:pt x="4597" y="918"/>
                    <a:pt x="4625" y="944"/>
                  </a:cubicBezTo>
                  <a:cubicBezTo>
                    <a:pt x="4601" y="973"/>
                    <a:pt x="4577" y="1002"/>
                    <a:pt x="4552" y="1032"/>
                  </a:cubicBezTo>
                  <a:cubicBezTo>
                    <a:pt x="4563" y="1044"/>
                    <a:pt x="4573" y="1054"/>
                    <a:pt x="4587" y="1069"/>
                  </a:cubicBezTo>
                  <a:cubicBezTo>
                    <a:pt x="4670" y="983"/>
                    <a:pt x="4751" y="898"/>
                    <a:pt x="4834" y="812"/>
                  </a:cubicBezTo>
                  <a:cubicBezTo>
                    <a:pt x="4965" y="948"/>
                    <a:pt x="5083" y="1081"/>
                    <a:pt x="5181" y="1235"/>
                  </a:cubicBezTo>
                  <a:cubicBezTo>
                    <a:pt x="5138" y="1267"/>
                    <a:pt x="5097" y="1297"/>
                    <a:pt x="5054" y="1329"/>
                  </a:cubicBezTo>
                  <a:cubicBezTo>
                    <a:pt x="5028" y="1300"/>
                    <a:pt x="5004" y="1272"/>
                    <a:pt x="4977" y="1242"/>
                  </a:cubicBezTo>
                  <a:cubicBezTo>
                    <a:pt x="4963" y="1253"/>
                    <a:pt x="4950" y="1264"/>
                    <a:pt x="4936" y="1275"/>
                  </a:cubicBezTo>
                  <a:cubicBezTo>
                    <a:pt x="4954" y="1305"/>
                    <a:pt x="4972" y="1334"/>
                    <a:pt x="4991" y="1365"/>
                  </a:cubicBezTo>
                  <a:cubicBezTo>
                    <a:pt x="4961" y="1387"/>
                    <a:pt x="4932" y="1408"/>
                    <a:pt x="4901" y="1431"/>
                  </a:cubicBezTo>
                  <a:cubicBezTo>
                    <a:pt x="4910" y="1446"/>
                    <a:pt x="4919" y="1460"/>
                    <a:pt x="4929" y="1475"/>
                  </a:cubicBezTo>
                  <a:cubicBezTo>
                    <a:pt x="5001" y="1431"/>
                    <a:pt x="5071" y="1389"/>
                    <a:pt x="5140" y="1346"/>
                  </a:cubicBezTo>
                  <a:cubicBezTo>
                    <a:pt x="5162" y="1332"/>
                    <a:pt x="5185" y="1319"/>
                    <a:pt x="5207" y="1305"/>
                  </a:cubicBezTo>
                  <a:cubicBezTo>
                    <a:pt x="5220" y="1296"/>
                    <a:pt x="5229" y="1297"/>
                    <a:pt x="5237" y="1310"/>
                  </a:cubicBezTo>
                  <a:cubicBezTo>
                    <a:pt x="5252" y="1333"/>
                    <a:pt x="5269" y="1354"/>
                    <a:pt x="5281" y="1379"/>
                  </a:cubicBezTo>
                  <a:cubicBezTo>
                    <a:pt x="5342" y="1506"/>
                    <a:pt x="5403" y="1634"/>
                    <a:pt x="5463" y="1762"/>
                  </a:cubicBezTo>
                  <a:cubicBezTo>
                    <a:pt x="5465" y="1766"/>
                    <a:pt x="5465" y="1769"/>
                    <a:pt x="5467" y="1776"/>
                  </a:cubicBezTo>
                  <a:cubicBezTo>
                    <a:pt x="5418" y="1794"/>
                    <a:pt x="5369" y="1812"/>
                    <a:pt x="5317" y="1832"/>
                  </a:cubicBezTo>
                  <a:cubicBezTo>
                    <a:pt x="5302" y="1799"/>
                    <a:pt x="5288" y="1767"/>
                    <a:pt x="5272" y="1731"/>
                  </a:cubicBezTo>
                  <a:cubicBezTo>
                    <a:pt x="5256" y="1737"/>
                    <a:pt x="5241" y="1741"/>
                    <a:pt x="5228" y="1749"/>
                  </a:cubicBezTo>
                  <a:cubicBezTo>
                    <a:pt x="5223" y="1752"/>
                    <a:pt x="5221" y="1765"/>
                    <a:pt x="5222" y="1772"/>
                  </a:cubicBezTo>
                  <a:cubicBezTo>
                    <a:pt x="5230" y="1802"/>
                    <a:pt x="5239" y="1831"/>
                    <a:pt x="5248" y="1864"/>
                  </a:cubicBezTo>
                  <a:cubicBezTo>
                    <a:pt x="5214" y="1878"/>
                    <a:pt x="5181" y="1892"/>
                    <a:pt x="5147" y="1907"/>
                  </a:cubicBezTo>
                  <a:cubicBezTo>
                    <a:pt x="5154" y="1923"/>
                    <a:pt x="5161" y="1937"/>
                    <a:pt x="5170" y="1955"/>
                  </a:cubicBezTo>
                  <a:cubicBezTo>
                    <a:pt x="5278" y="1918"/>
                    <a:pt x="5386" y="1881"/>
                    <a:pt x="5497" y="1842"/>
                  </a:cubicBezTo>
                  <a:cubicBezTo>
                    <a:pt x="5511" y="1879"/>
                    <a:pt x="5526" y="1914"/>
                    <a:pt x="5539" y="1950"/>
                  </a:cubicBezTo>
                  <a:cubicBezTo>
                    <a:pt x="5583" y="2075"/>
                    <a:pt x="5616" y="2203"/>
                    <a:pt x="5633" y="2334"/>
                  </a:cubicBezTo>
                  <a:cubicBezTo>
                    <a:pt x="5635" y="2353"/>
                    <a:pt x="5632" y="2359"/>
                    <a:pt x="5613" y="2362"/>
                  </a:cubicBezTo>
                  <a:cubicBezTo>
                    <a:pt x="5572" y="2368"/>
                    <a:pt x="5530" y="2376"/>
                    <a:pt x="5489" y="2383"/>
                  </a:cubicBezTo>
                  <a:cubicBezTo>
                    <a:pt x="5473" y="2386"/>
                    <a:pt x="5464" y="2383"/>
                    <a:pt x="5462" y="2365"/>
                  </a:cubicBezTo>
                  <a:cubicBezTo>
                    <a:pt x="5458" y="2337"/>
                    <a:pt x="5452" y="2310"/>
                    <a:pt x="5446" y="2279"/>
                  </a:cubicBezTo>
                  <a:cubicBezTo>
                    <a:pt x="5426" y="2285"/>
                    <a:pt x="5408" y="2290"/>
                    <a:pt x="5388" y="2295"/>
                  </a:cubicBezTo>
                  <a:cubicBezTo>
                    <a:pt x="5392" y="2330"/>
                    <a:pt x="5396" y="2363"/>
                    <a:pt x="5400" y="2401"/>
                  </a:cubicBezTo>
                  <a:cubicBezTo>
                    <a:pt x="5367" y="2407"/>
                    <a:pt x="5334" y="2414"/>
                    <a:pt x="5300" y="2421"/>
                  </a:cubicBezTo>
                  <a:cubicBezTo>
                    <a:pt x="5301" y="2437"/>
                    <a:pt x="5303" y="2452"/>
                    <a:pt x="5305" y="2472"/>
                  </a:cubicBezTo>
                  <a:cubicBezTo>
                    <a:pt x="5418" y="2460"/>
                    <a:pt x="5531" y="2448"/>
                    <a:pt x="5647" y="2436"/>
                  </a:cubicBezTo>
                  <a:cubicBezTo>
                    <a:pt x="5676" y="2612"/>
                    <a:pt x="5678" y="2787"/>
                    <a:pt x="5668" y="2961"/>
                  </a:cubicBezTo>
                  <a:cubicBezTo>
                    <a:pt x="5503" y="2961"/>
                    <a:pt x="5503" y="2961"/>
                    <a:pt x="5503" y="2961"/>
                  </a:cubicBezTo>
                  <a:cubicBezTo>
                    <a:pt x="5503" y="2853"/>
                    <a:pt x="5503" y="2853"/>
                    <a:pt x="5503" y="2853"/>
                  </a:cubicBezTo>
                  <a:cubicBezTo>
                    <a:pt x="5441" y="2853"/>
                    <a:pt x="5441" y="2853"/>
                    <a:pt x="5441" y="2853"/>
                  </a:cubicBezTo>
                  <a:cubicBezTo>
                    <a:pt x="5439" y="2888"/>
                    <a:pt x="5437" y="2922"/>
                    <a:pt x="5435" y="2959"/>
                  </a:cubicBezTo>
                  <a:cubicBezTo>
                    <a:pt x="5322" y="2959"/>
                    <a:pt x="5322" y="2959"/>
                    <a:pt x="5322" y="2959"/>
                  </a:cubicBezTo>
                  <a:cubicBezTo>
                    <a:pt x="5321" y="2977"/>
                    <a:pt x="5320" y="2992"/>
                    <a:pt x="5319" y="3011"/>
                  </a:cubicBezTo>
                  <a:cubicBezTo>
                    <a:pt x="5435" y="3022"/>
                    <a:pt x="5548" y="3032"/>
                    <a:pt x="5665" y="3043"/>
                  </a:cubicBezTo>
                  <a:cubicBezTo>
                    <a:pt x="5656" y="3225"/>
                    <a:pt x="5618" y="3399"/>
                    <a:pt x="5570" y="3574"/>
                  </a:cubicBezTo>
                  <a:cubicBezTo>
                    <a:pt x="5518" y="3560"/>
                    <a:pt x="5469" y="3546"/>
                    <a:pt x="5417" y="3531"/>
                  </a:cubicBezTo>
                  <a:cubicBezTo>
                    <a:pt x="5424" y="3495"/>
                    <a:pt x="5431" y="3460"/>
                    <a:pt x="5438" y="3423"/>
                  </a:cubicBezTo>
                  <a:cubicBezTo>
                    <a:pt x="5416" y="3419"/>
                    <a:pt x="5397" y="3414"/>
                    <a:pt x="5375" y="3409"/>
                  </a:cubicBezTo>
                  <a:cubicBezTo>
                    <a:pt x="5365" y="3443"/>
                    <a:pt x="5354" y="3475"/>
                    <a:pt x="5343" y="3510"/>
                  </a:cubicBezTo>
                  <a:cubicBezTo>
                    <a:pt x="5307" y="3501"/>
                    <a:pt x="5271" y="3492"/>
                    <a:pt x="5232" y="3483"/>
                  </a:cubicBezTo>
                  <a:cubicBezTo>
                    <a:pt x="5228" y="3500"/>
                    <a:pt x="5225" y="3515"/>
                    <a:pt x="5221" y="3534"/>
                  </a:cubicBezTo>
                  <a:cubicBezTo>
                    <a:pt x="5331" y="3572"/>
                    <a:pt x="5441" y="3610"/>
                    <a:pt x="5549" y="3648"/>
                  </a:cubicBezTo>
                  <a:cubicBezTo>
                    <a:pt x="5510" y="3819"/>
                    <a:pt x="5416" y="4056"/>
                    <a:pt x="5343" y="4143"/>
                  </a:cubicBezTo>
                  <a:cubicBezTo>
                    <a:pt x="5298" y="4120"/>
                    <a:pt x="5252" y="4096"/>
                    <a:pt x="5204" y="4071"/>
                  </a:cubicBezTo>
                  <a:cubicBezTo>
                    <a:pt x="5219" y="4035"/>
                    <a:pt x="5232" y="4001"/>
                    <a:pt x="5247" y="3963"/>
                  </a:cubicBezTo>
                  <a:cubicBezTo>
                    <a:pt x="5228" y="3955"/>
                    <a:pt x="5209" y="3947"/>
                    <a:pt x="5189" y="3939"/>
                  </a:cubicBezTo>
                  <a:cubicBezTo>
                    <a:pt x="5173" y="3972"/>
                    <a:pt x="5158" y="4003"/>
                    <a:pt x="5141" y="4036"/>
                  </a:cubicBezTo>
                  <a:cubicBezTo>
                    <a:pt x="5106" y="4019"/>
                    <a:pt x="5071" y="4003"/>
                    <a:pt x="5032" y="3984"/>
                  </a:cubicBezTo>
                  <a:cubicBezTo>
                    <a:pt x="5025" y="4000"/>
                    <a:pt x="5019" y="4014"/>
                    <a:pt x="5011" y="4032"/>
                  </a:cubicBezTo>
                  <a:cubicBezTo>
                    <a:pt x="5112" y="4091"/>
                    <a:pt x="5211" y="4150"/>
                    <a:pt x="5309" y="4208"/>
                  </a:cubicBezTo>
                  <a:cubicBezTo>
                    <a:pt x="5296" y="4278"/>
                    <a:pt x="5114" y="4547"/>
                    <a:pt x="5007" y="4656"/>
                  </a:cubicBezTo>
                  <a:cubicBezTo>
                    <a:pt x="4965" y="4621"/>
                    <a:pt x="4923" y="4585"/>
                    <a:pt x="4879" y="4549"/>
                  </a:cubicBezTo>
                  <a:cubicBezTo>
                    <a:pt x="4902" y="4516"/>
                    <a:pt x="4923" y="4485"/>
                    <a:pt x="4944" y="4454"/>
                  </a:cubicBezTo>
                  <a:cubicBezTo>
                    <a:pt x="4940" y="4450"/>
                    <a:pt x="4937" y="4448"/>
                    <a:pt x="4934" y="4446"/>
                  </a:cubicBezTo>
                  <a:cubicBezTo>
                    <a:pt x="4898" y="4421"/>
                    <a:pt x="4898" y="4421"/>
                    <a:pt x="4867" y="4453"/>
                  </a:cubicBezTo>
                  <a:cubicBezTo>
                    <a:pt x="4854" y="4466"/>
                    <a:pt x="4841" y="4480"/>
                    <a:pt x="4827" y="4493"/>
                  </a:cubicBezTo>
                  <a:cubicBezTo>
                    <a:pt x="4826" y="4494"/>
                    <a:pt x="4824" y="4495"/>
                    <a:pt x="4821" y="4497"/>
                  </a:cubicBezTo>
                  <a:cubicBezTo>
                    <a:pt x="4795" y="4476"/>
                    <a:pt x="4767" y="4455"/>
                    <a:pt x="4739" y="4432"/>
                  </a:cubicBezTo>
                  <a:cubicBezTo>
                    <a:pt x="4727" y="4444"/>
                    <a:pt x="4717" y="4455"/>
                    <a:pt x="4711" y="4462"/>
                  </a:cubicBezTo>
                  <a:cubicBezTo>
                    <a:pt x="4752" y="4506"/>
                    <a:pt x="4791" y="4549"/>
                    <a:pt x="4831" y="4592"/>
                  </a:cubicBezTo>
                  <a:cubicBezTo>
                    <a:pt x="4871" y="4635"/>
                    <a:pt x="4910" y="4677"/>
                    <a:pt x="4952" y="4724"/>
                  </a:cubicBezTo>
                  <a:cubicBezTo>
                    <a:pt x="4847" y="4858"/>
                    <a:pt x="4707" y="4967"/>
                    <a:pt x="4567" y="5081"/>
                  </a:cubicBezTo>
                  <a:cubicBezTo>
                    <a:pt x="4532" y="5036"/>
                    <a:pt x="4498" y="4992"/>
                    <a:pt x="4462" y="4945"/>
                  </a:cubicBezTo>
                  <a:cubicBezTo>
                    <a:pt x="4488" y="4920"/>
                    <a:pt x="4514" y="4896"/>
                    <a:pt x="4542" y="4870"/>
                  </a:cubicBezTo>
                  <a:cubicBezTo>
                    <a:pt x="4531" y="4855"/>
                    <a:pt x="4521" y="4841"/>
                    <a:pt x="4510" y="4825"/>
                  </a:cubicBezTo>
                  <a:cubicBezTo>
                    <a:pt x="4477" y="4845"/>
                    <a:pt x="4446" y="4864"/>
                    <a:pt x="4413" y="4884"/>
                  </a:cubicBezTo>
                  <a:cubicBezTo>
                    <a:pt x="4390" y="4857"/>
                    <a:pt x="4368" y="4831"/>
                    <a:pt x="4344" y="4803"/>
                  </a:cubicBezTo>
                  <a:cubicBezTo>
                    <a:pt x="4331" y="4811"/>
                    <a:pt x="4319" y="4820"/>
                    <a:pt x="4304" y="4830"/>
                  </a:cubicBezTo>
                  <a:cubicBezTo>
                    <a:pt x="4371" y="4928"/>
                    <a:pt x="4436" y="5024"/>
                    <a:pt x="4504" y="5124"/>
                  </a:cubicBezTo>
                  <a:cubicBezTo>
                    <a:pt x="4488" y="5137"/>
                    <a:pt x="4472" y="5149"/>
                    <a:pt x="4455" y="5161"/>
                  </a:cubicBezTo>
                  <a:cubicBezTo>
                    <a:pt x="4343" y="5243"/>
                    <a:pt x="4228" y="5321"/>
                    <a:pt x="4099" y="5375"/>
                  </a:cubicBezTo>
                  <a:cubicBezTo>
                    <a:pt x="4038" y="5401"/>
                    <a:pt x="4038" y="5401"/>
                    <a:pt x="4010" y="5342"/>
                  </a:cubicBezTo>
                  <a:cubicBezTo>
                    <a:pt x="3995" y="5310"/>
                    <a:pt x="3980" y="5278"/>
                    <a:pt x="3963" y="5244"/>
                  </a:cubicBezTo>
                  <a:cubicBezTo>
                    <a:pt x="3997" y="5226"/>
                    <a:pt x="4029" y="5210"/>
                    <a:pt x="4064" y="5191"/>
                  </a:cubicBezTo>
                  <a:cubicBezTo>
                    <a:pt x="4054" y="5172"/>
                    <a:pt x="4045" y="5154"/>
                    <a:pt x="4035" y="5136"/>
                  </a:cubicBezTo>
                  <a:cubicBezTo>
                    <a:pt x="4002" y="5151"/>
                    <a:pt x="3972" y="5165"/>
                    <a:pt x="3939" y="5180"/>
                  </a:cubicBezTo>
                  <a:cubicBezTo>
                    <a:pt x="3920" y="5146"/>
                    <a:pt x="3902" y="5113"/>
                    <a:pt x="3882" y="5077"/>
                  </a:cubicBezTo>
                  <a:cubicBezTo>
                    <a:pt x="3869" y="5084"/>
                    <a:pt x="3858" y="5089"/>
                    <a:pt x="3844" y="5096"/>
                  </a:cubicBezTo>
                  <a:cubicBezTo>
                    <a:pt x="3886" y="5207"/>
                    <a:pt x="3929" y="5315"/>
                    <a:pt x="3973" y="5428"/>
                  </a:cubicBezTo>
                  <a:cubicBezTo>
                    <a:pt x="3811" y="5514"/>
                    <a:pt x="3637" y="5557"/>
                    <a:pt x="3459" y="5600"/>
                  </a:cubicBezTo>
                  <a:cubicBezTo>
                    <a:pt x="3446" y="5544"/>
                    <a:pt x="3434" y="5490"/>
                    <a:pt x="3421" y="5433"/>
                  </a:cubicBezTo>
                  <a:cubicBezTo>
                    <a:pt x="3458" y="5423"/>
                    <a:pt x="3493" y="5413"/>
                    <a:pt x="3532" y="5402"/>
                  </a:cubicBezTo>
                  <a:cubicBezTo>
                    <a:pt x="3526" y="5384"/>
                    <a:pt x="3523" y="5368"/>
                    <a:pt x="3516" y="5353"/>
                  </a:cubicBezTo>
                  <a:cubicBezTo>
                    <a:pt x="3513" y="5348"/>
                    <a:pt x="3501" y="5344"/>
                    <a:pt x="3493" y="5345"/>
                  </a:cubicBezTo>
                  <a:cubicBezTo>
                    <a:pt x="3464" y="5348"/>
                    <a:pt x="3434" y="5354"/>
                    <a:pt x="3402" y="5359"/>
                  </a:cubicBezTo>
                  <a:cubicBezTo>
                    <a:pt x="3392" y="5322"/>
                    <a:pt x="3383" y="5286"/>
                    <a:pt x="3374" y="5251"/>
                  </a:cubicBezTo>
                  <a:cubicBezTo>
                    <a:pt x="3328" y="5254"/>
                    <a:pt x="3328" y="5254"/>
                    <a:pt x="3335" y="5297"/>
                  </a:cubicBezTo>
                  <a:cubicBezTo>
                    <a:pt x="3353" y="5401"/>
                    <a:pt x="3370" y="5506"/>
                    <a:pt x="3388" y="5615"/>
                  </a:cubicBezTo>
                  <a:cubicBezTo>
                    <a:pt x="3209" y="5662"/>
                    <a:pt x="3028" y="5667"/>
                    <a:pt x="2844" y="5666"/>
                  </a:cubicBezTo>
                  <a:moveTo>
                    <a:pt x="660" y="4350"/>
                  </a:moveTo>
                  <a:cubicBezTo>
                    <a:pt x="761" y="4281"/>
                    <a:pt x="860" y="4214"/>
                    <a:pt x="955" y="4149"/>
                  </a:cubicBezTo>
                  <a:cubicBezTo>
                    <a:pt x="1055" y="4264"/>
                    <a:pt x="1153" y="4376"/>
                    <a:pt x="1252" y="4490"/>
                  </a:cubicBezTo>
                  <a:cubicBezTo>
                    <a:pt x="1214" y="4529"/>
                    <a:pt x="1174" y="4571"/>
                    <a:pt x="1134" y="4612"/>
                  </a:cubicBezTo>
                  <a:cubicBezTo>
                    <a:pt x="1107" y="4588"/>
                    <a:pt x="1083" y="4566"/>
                    <a:pt x="1058" y="4543"/>
                  </a:cubicBezTo>
                  <a:cubicBezTo>
                    <a:pt x="1043" y="4558"/>
                    <a:pt x="1029" y="4573"/>
                    <a:pt x="1014" y="4588"/>
                  </a:cubicBezTo>
                  <a:cubicBezTo>
                    <a:pt x="1038" y="4613"/>
                    <a:pt x="1060" y="4636"/>
                    <a:pt x="1083" y="4661"/>
                  </a:cubicBezTo>
                  <a:cubicBezTo>
                    <a:pt x="1057" y="4692"/>
                    <a:pt x="1031" y="4721"/>
                    <a:pt x="1004" y="4753"/>
                  </a:cubicBezTo>
                  <a:cubicBezTo>
                    <a:pt x="1021" y="4766"/>
                    <a:pt x="1035" y="4777"/>
                    <a:pt x="1051" y="4790"/>
                  </a:cubicBezTo>
                  <a:cubicBezTo>
                    <a:pt x="1132" y="4702"/>
                    <a:pt x="1211" y="4615"/>
                    <a:pt x="1288" y="4530"/>
                  </a:cubicBezTo>
                  <a:cubicBezTo>
                    <a:pt x="1410" y="4621"/>
                    <a:pt x="1530" y="4711"/>
                    <a:pt x="1653" y="4802"/>
                  </a:cubicBezTo>
                  <a:cubicBezTo>
                    <a:pt x="1626" y="4845"/>
                    <a:pt x="1596" y="4891"/>
                    <a:pt x="1567" y="4938"/>
                  </a:cubicBezTo>
                  <a:cubicBezTo>
                    <a:pt x="1535" y="4920"/>
                    <a:pt x="1505" y="4903"/>
                    <a:pt x="1473" y="4885"/>
                  </a:cubicBezTo>
                  <a:cubicBezTo>
                    <a:pt x="1461" y="4905"/>
                    <a:pt x="1450" y="4922"/>
                    <a:pt x="1438" y="4939"/>
                  </a:cubicBezTo>
                  <a:cubicBezTo>
                    <a:pt x="1468" y="4961"/>
                    <a:pt x="1495" y="4980"/>
                    <a:pt x="1522" y="5000"/>
                  </a:cubicBezTo>
                  <a:cubicBezTo>
                    <a:pt x="1503" y="5034"/>
                    <a:pt x="1484" y="5066"/>
                    <a:pt x="1465" y="5099"/>
                  </a:cubicBezTo>
                  <a:cubicBezTo>
                    <a:pt x="1483" y="5110"/>
                    <a:pt x="1499" y="5120"/>
                    <a:pt x="1519" y="5132"/>
                  </a:cubicBezTo>
                  <a:cubicBezTo>
                    <a:pt x="1578" y="5028"/>
                    <a:pt x="1636" y="4926"/>
                    <a:pt x="1692" y="4828"/>
                  </a:cubicBezTo>
                  <a:cubicBezTo>
                    <a:pt x="1830" y="4891"/>
                    <a:pt x="1965" y="4952"/>
                    <a:pt x="2104" y="5014"/>
                  </a:cubicBezTo>
                  <a:cubicBezTo>
                    <a:pt x="2088" y="5063"/>
                    <a:pt x="2070" y="5116"/>
                    <a:pt x="2053" y="5168"/>
                  </a:cubicBezTo>
                  <a:cubicBezTo>
                    <a:pt x="2017" y="5158"/>
                    <a:pt x="1985" y="5148"/>
                    <a:pt x="1951" y="5137"/>
                  </a:cubicBezTo>
                  <a:cubicBezTo>
                    <a:pt x="1944" y="5158"/>
                    <a:pt x="1937" y="5176"/>
                    <a:pt x="1931" y="5196"/>
                  </a:cubicBezTo>
                  <a:cubicBezTo>
                    <a:pt x="1941" y="5201"/>
                    <a:pt x="1949" y="5205"/>
                    <a:pt x="1958" y="5208"/>
                  </a:cubicBezTo>
                  <a:cubicBezTo>
                    <a:pt x="2027" y="5235"/>
                    <a:pt x="2027" y="5235"/>
                    <a:pt x="2006" y="5305"/>
                  </a:cubicBezTo>
                  <a:cubicBezTo>
                    <a:pt x="1991" y="5354"/>
                    <a:pt x="1991" y="5354"/>
                    <a:pt x="2042" y="5366"/>
                  </a:cubicBezTo>
                  <a:cubicBezTo>
                    <a:pt x="2044" y="5366"/>
                    <a:pt x="2045" y="5365"/>
                    <a:pt x="2049" y="5363"/>
                  </a:cubicBezTo>
                  <a:cubicBezTo>
                    <a:pt x="2085" y="5251"/>
                    <a:pt x="2121" y="5138"/>
                    <a:pt x="2156" y="5029"/>
                  </a:cubicBezTo>
                  <a:cubicBezTo>
                    <a:pt x="2304" y="5060"/>
                    <a:pt x="2448" y="5091"/>
                    <a:pt x="2595" y="5122"/>
                  </a:cubicBezTo>
                  <a:cubicBezTo>
                    <a:pt x="2589" y="5173"/>
                    <a:pt x="2582" y="5227"/>
                    <a:pt x="2576" y="5283"/>
                  </a:cubicBezTo>
                  <a:cubicBezTo>
                    <a:pt x="2539" y="5280"/>
                    <a:pt x="2505" y="5278"/>
                    <a:pt x="2469" y="5275"/>
                  </a:cubicBezTo>
                  <a:cubicBezTo>
                    <a:pt x="2465" y="5298"/>
                    <a:pt x="2461" y="5318"/>
                    <a:pt x="2457" y="5340"/>
                  </a:cubicBezTo>
                  <a:cubicBezTo>
                    <a:pt x="2494" y="5348"/>
                    <a:pt x="2528" y="5356"/>
                    <a:pt x="2563" y="5364"/>
                  </a:cubicBezTo>
                  <a:cubicBezTo>
                    <a:pt x="2560" y="5403"/>
                    <a:pt x="2557" y="5440"/>
                    <a:pt x="2554" y="5479"/>
                  </a:cubicBezTo>
                  <a:cubicBezTo>
                    <a:pt x="2611" y="5479"/>
                    <a:pt x="2611" y="5479"/>
                    <a:pt x="2611" y="5479"/>
                  </a:cubicBezTo>
                  <a:cubicBezTo>
                    <a:pt x="2623" y="5361"/>
                    <a:pt x="2635" y="5244"/>
                    <a:pt x="2646" y="5124"/>
                  </a:cubicBezTo>
                  <a:cubicBezTo>
                    <a:pt x="3094" y="5124"/>
                    <a:pt x="3094" y="5124"/>
                    <a:pt x="3094" y="5124"/>
                  </a:cubicBezTo>
                  <a:cubicBezTo>
                    <a:pt x="3100" y="5177"/>
                    <a:pt x="3107" y="5231"/>
                    <a:pt x="3113" y="5287"/>
                  </a:cubicBezTo>
                  <a:cubicBezTo>
                    <a:pt x="3078" y="5292"/>
                    <a:pt x="3048" y="5296"/>
                    <a:pt x="3015" y="5301"/>
                  </a:cubicBezTo>
                  <a:cubicBezTo>
                    <a:pt x="3017" y="5324"/>
                    <a:pt x="3018" y="5344"/>
                    <a:pt x="3020" y="5366"/>
                  </a:cubicBezTo>
                  <a:cubicBezTo>
                    <a:pt x="3055" y="5364"/>
                    <a:pt x="3086" y="5362"/>
                    <a:pt x="3119" y="5360"/>
                  </a:cubicBezTo>
                  <a:cubicBezTo>
                    <a:pt x="3124" y="5399"/>
                    <a:pt x="3129" y="5437"/>
                    <a:pt x="3135" y="5476"/>
                  </a:cubicBezTo>
                  <a:cubicBezTo>
                    <a:pt x="3155" y="5475"/>
                    <a:pt x="3172" y="5474"/>
                    <a:pt x="3190" y="5473"/>
                  </a:cubicBezTo>
                  <a:cubicBezTo>
                    <a:pt x="3174" y="5351"/>
                    <a:pt x="3158" y="5234"/>
                    <a:pt x="3143" y="5120"/>
                  </a:cubicBezTo>
                  <a:cubicBezTo>
                    <a:pt x="3293" y="5086"/>
                    <a:pt x="3436" y="5053"/>
                    <a:pt x="3582" y="5019"/>
                  </a:cubicBezTo>
                  <a:cubicBezTo>
                    <a:pt x="3598" y="5064"/>
                    <a:pt x="3615" y="5115"/>
                    <a:pt x="3633" y="5169"/>
                  </a:cubicBezTo>
                  <a:cubicBezTo>
                    <a:pt x="3600" y="5182"/>
                    <a:pt x="3569" y="5195"/>
                    <a:pt x="3536" y="5208"/>
                  </a:cubicBezTo>
                  <a:cubicBezTo>
                    <a:pt x="3542" y="5229"/>
                    <a:pt x="3548" y="5248"/>
                    <a:pt x="3554" y="5269"/>
                  </a:cubicBezTo>
                  <a:cubicBezTo>
                    <a:pt x="3589" y="5259"/>
                    <a:pt x="3621" y="5249"/>
                    <a:pt x="3654" y="5240"/>
                  </a:cubicBezTo>
                  <a:cubicBezTo>
                    <a:pt x="3667" y="5278"/>
                    <a:pt x="3680" y="5314"/>
                    <a:pt x="3693" y="5352"/>
                  </a:cubicBezTo>
                  <a:cubicBezTo>
                    <a:pt x="3713" y="5344"/>
                    <a:pt x="3730" y="5336"/>
                    <a:pt x="3749" y="5328"/>
                  </a:cubicBezTo>
                  <a:cubicBezTo>
                    <a:pt x="3708" y="5216"/>
                    <a:pt x="3669" y="5107"/>
                    <a:pt x="3628" y="4997"/>
                  </a:cubicBezTo>
                  <a:cubicBezTo>
                    <a:pt x="3767" y="4936"/>
                    <a:pt x="3906" y="4882"/>
                    <a:pt x="4033" y="4798"/>
                  </a:cubicBezTo>
                  <a:cubicBezTo>
                    <a:pt x="4063" y="4846"/>
                    <a:pt x="4093" y="4893"/>
                    <a:pt x="4124" y="4942"/>
                  </a:cubicBezTo>
                  <a:cubicBezTo>
                    <a:pt x="4093" y="4963"/>
                    <a:pt x="4064" y="4981"/>
                    <a:pt x="4034" y="5001"/>
                  </a:cubicBezTo>
                  <a:cubicBezTo>
                    <a:pt x="4046" y="5020"/>
                    <a:pt x="4056" y="5036"/>
                    <a:pt x="4067" y="5054"/>
                  </a:cubicBezTo>
                  <a:cubicBezTo>
                    <a:pt x="4097" y="5038"/>
                    <a:pt x="4124" y="5023"/>
                    <a:pt x="4153" y="5008"/>
                  </a:cubicBezTo>
                  <a:cubicBezTo>
                    <a:pt x="4175" y="5041"/>
                    <a:pt x="4197" y="5073"/>
                    <a:pt x="4219" y="5107"/>
                  </a:cubicBezTo>
                  <a:cubicBezTo>
                    <a:pt x="4236" y="5095"/>
                    <a:pt x="4250" y="5086"/>
                    <a:pt x="4265" y="5076"/>
                  </a:cubicBezTo>
                  <a:cubicBezTo>
                    <a:pt x="4202" y="4974"/>
                    <a:pt x="4141" y="4874"/>
                    <a:pt x="4078" y="4773"/>
                  </a:cubicBezTo>
                  <a:cubicBezTo>
                    <a:pt x="4201" y="4688"/>
                    <a:pt x="4325" y="4606"/>
                    <a:pt x="4430" y="4497"/>
                  </a:cubicBezTo>
                  <a:cubicBezTo>
                    <a:pt x="4469" y="4538"/>
                    <a:pt x="4508" y="4579"/>
                    <a:pt x="4551" y="4624"/>
                  </a:cubicBezTo>
                  <a:cubicBezTo>
                    <a:pt x="4523" y="4647"/>
                    <a:pt x="4498" y="4668"/>
                    <a:pt x="4473" y="4689"/>
                  </a:cubicBezTo>
                  <a:cubicBezTo>
                    <a:pt x="4493" y="4707"/>
                    <a:pt x="4507" y="4721"/>
                    <a:pt x="4523" y="4736"/>
                  </a:cubicBezTo>
                  <a:cubicBezTo>
                    <a:pt x="4545" y="4717"/>
                    <a:pt x="4568" y="4697"/>
                    <a:pt x="4600" y="4670"/>
                  </a:cubicBezTo>
                  <a:cubicBezTo>
                    <a:pt x="4625" y="4701"/>
                    <a:pt x="4650" y="4732"/>
                    <a:pt x="4673" y="4759"/>
                  </a:cubicBezTo>
                  <a:cubicBezTo>
                    <a:pt x="4692" y="4742"/>
                    <a:pt x="4705" y="4730"/>
                    <a:pt x="4718" y="4718"/>
                  </a:cubicBezTo>
                  <a:cubicBezTo>
                    <a:pt x="4634" y="4633"/>
                    <a:pt x="4550" y="4548"/>
                    <a:pt x="4470" y="4467"/>
                  </a:cubicBezTo>
                  <a:cubicBezTo>
                    <a:pt x="4568" y="4351"/>
                    <a:pt x="4666" y="4236"/>
                    <a:pt x="4764" y="4120"/>
                  </a:cubicBezTo>
                  <a:cubicBezTo>
                    <a:pt x="4806" y="4148"/>
                    <a:pt x="4852" y="4179"/>
                    <a:pt x="4899" y="4210"/>
                  </a:cubicBezTo>
                  <a:cubicBezTo>
                    <a:pt x="4879" y="4244"/>
                    <a:pt x="4860" y="4274"/>
                    <a:pt x="4840" y="4306"/>
                  </a:cubicBezTo>
                  <a:cubicBezTo>
                    <a:pt x="4858" y="4318"/>
                    <a:pt x="4874" y="4327"/>
                    <a:pt x="4890" y="4337"/>
                  </a:cubicBezTo>
                  <a:cubicBezTo>
                    <a:pt x="4912" y="4310"/>
                    <a:pt x="4932" y="4285"/>
                    <a:pt x="4953" y="4258"/>
                  </a:cubicBezTo>
                  <a:cubicBezTo>
                    <a:pt x="4986" y="4279"/>
                    <a:pt x="5017" y="4297"/>
                    <a:pt x="5050" y="4317"/>
                  </a:cubicBezTo>
                  <a:cubicBezTo>
                    <a:pt x="5062" y="4301"/>
                    <a:pt x="5074" y="4286"/>
                    <a:pt x="5087" y="4269"/>
                  </a:cubicBezTo>
                  <a:cubicBezTo>
                    <a:pt x="4986" y="4205"/>
                    <a:pt x="4886" y="4142"/>
                    <a:pt x="4789" y="4081"/>
                  </a:cubicBezTo>
                  <a:cubicBezTo>
                    <a:pt x="4859" y="3945"/>
                    <a:pt x="4928" y="3811"/>
                    <a:pt x="4998" y="3675"/>
                  </a:cubicBezTo>
                  <a:cubicBezTo>
                    <a:pt x="5046" y="3696"/>
                    <a:pt x="5096" y="3717"/>
                    <a:pt x="5148" y="3739"/>
                  </a:cubicBezTo>
                  <a:cubicBezTo>
                    <a:pt x="5133" y="3772"/>
                    <a:pt x="5118" y="3804"/>
                    <a:pt x="5104" y="3834"/>
                  </a:cubicBezTo>
                  <a:cubicBezTo>
                    <a:pt x="5158" y="3864"/>
                    <a:pt x="5158" y="3864"/>
                    <a:pt x="5185" y="3815"/>
                  </a:cubicBezTo>
                  <a:cubicBezTo>
                    <a:pt x="5190" y="3806"/>
                    <a:pt x="5195" y="3797"/>
                    <a:pt x="5199" y="3787"/>
                  </a:cubicBezTo>
                  <a:cubicBezTo>
                    <a:pt x="5205" y="3772"/>
                    <a:pt x="5214" y="3769"/>
                    <a:pt x="5230" y="3775"/>
                  </a:cubicBezTo>
                  <a:cubicBezTo>
                    <a:pt x="5258" y="3786"/>
                    <a:pt x="5288" y="3795"/>
                    <a:pt x="5318" y="3805"/>
                  </a:cubicBezTo>
                  <a:cubicBezTo>
                    <a:pt x="5326" y="3787"/>
                    <a:pt x="5334" y="3771"/>
                    <a:pt x="5342" y="3753"/>
                  </a:cubicBezTo>
                  <a:cubicBezTo>
                    <a:pt x="5228" y="3710"/>
                    <a:pt x="5117" y="3668"/>
                    <a:pt x="5012" y="3628"/>
                  </a:cubicBezTo>
                  <a:cubicBezTo>
                    <a:pt x="5051" y="3483"/>
                    <a:pt x="5089" y="3341"/>
                    <a:pt x="5128" y="3197"/>
                  </a:cubicBezTo>
                  <a:cubicBezTo>
                    <a:pt x="5180" y="3206"/>
                    <a:pt x="5238" y="3217"/>
                    <a:pt x="5296" y="3227"/>
                  </a:cubicBezTo>
                  <a:cubicBezTo>
                    <a:pt x="5287" y="3259"/>
                    <a:pt x="5280" y="3288"/>
                    <a:pt x="5271" y="3318"/>
                  </a:cubicBezTo>
                  <a:cubicBezTo>
                    <a:pt x="5295" y="3325"/>
                    <a:pt x="5315" y="3332"/>
                    <a:pt x="5336" y="3339"/>
                  </a:cubicBezTo>
                  <a:cubicBezTo>
                    <a:pt x="5343" y="3301"/>
                    <a:pt x="5350" y="3266"/>
                    <a:pt x="5357" y="3230"/>
                  </a:cubicBezTo>
                  <a:cubicBezTo>
                    <a:pt x="5397" y="3239"/>
                    <a:pt x="5434" y="3247"/>
                    <a:pt x="5474" y="3256"/>
                  </a:cubicBezTo>
                  <a:cubicBezTo>
                    <a:pt x="5477" y="3233"/>
                    <a:pt x="5480" y="3214"/>
                    <a:pt x="5482" y="3194"/>
                  </a:cubicBezTo>
                  <a:cubicBezTo>
                    <a:pt x="5363" y="3175"/>
                    <a:pt x="5247" y="3158"/>
                    <a:pt x="5136" y="3141"/>
                  </a:cubicBezTo>
                  <a:cubicBezTo>
                    <a:pt x="5141" y="2990"/>
                    <a:pt x="5146" y="2844"/>
                    <a:pt x="5151" y="2696"/>
                  </a:cubicBezTo>
                  <a:cubicBezTo>
                    <a:pt x="5187" y="2694"/>
                    <a:pt x="5227" y="2691"/>
                    <a:pt x="5267" y="2689"/>
                  </a:cubicBezTo>
                  <a:cubicBezTo>
                    <a:pt x="5316" y="2687"/>
                    <a:pt x="5316" y="2687"/>
                    <a:pt x="5321" y="2736"/>
                  </a:cubicBezTo>
                  <a:cubicBezTo>
                    <a:pt x="5327" y="2789"/>
                    <a:pt x="5327" y="2789"/>
                    <a:pt x="5378" y="2784"/>
                  </a:cubicBezTo>
                  <a:cubicBezTo>
                    <a:pt x="5379" y="2784"/>
                    <a:pt x="5381" y="2782"/>
                    <a:pt x="5386" y="2778"/>
                  </a:cubicBezTo>
                  <a:cubicBezTo>
                    <a:pt x="5386" y="2686"/>
                    <a:pt x="5386" y="2686"/>
                    <a:pt x="5386" y="2686"/>
                  </a:cubicBezTo>
                  <a:cubicBezTo>
                    <a:pt x="5427" y="2684"/>
                    <a:pt x="5463" y="2682"/>
                    <a:pt x="5503" y="2680"/>
                  </a:cubicBezTo>
                  <a:cubicBezTo>
                    <a:pt x="5500" y="2658"/>
                    <a:pt x="5498" y="2640"/>
                    <a:pt x="5495" y="2620"/>
                  </a:cubicBezTo>
                  <a:cubicBezTo>
                    <a:pt x="5379" y="2628"/>
                    <a:pt x="5264" y="2636"/>
                    <a:pt x="5153" y="2643"/>
                  </a:cubicBezTo>
                  <a:cubicBezTo>
                    <a:pt x="5124" y="2495"/>
                    <a:pt x="5096" y="2351"/>
                    <a:pt x="5068" y="2203"/>
                  </a:cubicBezTo>
                  <a:cubicBezTo>
                    <a:pt x="5118" y="2189"/>
                    <a:pt x="5174" y="2172"/>
                    <a:pt x="5232" y="2156"/>
                  </a:cubicBezTo>
                  <a:cubicBezTo>
                    <a:pt x="5239" y="2191"/>
                    <a:pt x="5246" y="2224"/>
                    <a:pt x="5253" y="2256"/>
                  </a:cubicBezTo>
                  <a:cubicBezTo>
                    <a:pt x="5266" y="2254"/>
                    <a:pt x="5274" y="2251"/>
                    <a:pt x="5282" y="2251"/>
                  </a:cubicBezTo>
                  <a:cubicBezTo>
                    <a:pt x="5308" y="2251"/>
                    <a:pt x="5314" y="2240"/>
                    <a:pt x="5307" y="2215"/>
                  </a:cubicBezTo>
                  <a:cubicBezTo>
                    <a:pt x="5301" y="2195"/>
                    <a:pt x="5299" y="2173"/>
                    <a:pt x="5294" y="2150"/>
                  </a:cubicBezTo>
                  <a:cubicBezTo>
                    <a:pt x="5332" y="2135"/>
                    <a:pt x="5369" y="2121"/>
                    <a:pt x="5408" y="2106"/>
                  </a:cubicBezTo>
                  <a:cubicBezTo>
                    <a:pt x="5400" y="2088"/>
                    <a:pt x="5393" y="2073"/>
                    <a:pt x="5387" y="2058"/>
                  </a:cubicBezTo>
                  <a:cubicBezTo>
                    <a:pt x="5273" y="2092"/>
                    <a:pt x="5163" y="2125"/>
                    <a:pt x="5051" y="2158"/>
                  </a:cubicBezTo>
                  <a:cubicBezTo>
                    <a:pt x="5009" y="2013"/>
                    <a:pt x="4965" y="1871"/>
                    <a:pt x="4879" y="1743"/>
                  </a:cubicBezTo>
                  <a:cubicBezTo>
                    <a:pt x="4929" y="1718"/>
                    <a:pt x="4976" y="1693"/>
                    <a:pt x="5025" y="1668"/>
                  </a:cubicBezTo>
                  <a:cubicBezTo>
                    <a:pt x="5043" y="1699"/>
                    <a:pt x="5060" y="1726"/>
                    <a:pt x="5077" y="1755"/>
                  </a:cubicBezTo>
                  <a:cubicBezTo>
                    <a:pt x="5098" y="1748"/>
                    <a:pt x="5117" y="1741"/>
                    <a:pt x="5139" y="1733"/>
                  </a:cubicBezTo>
                  <a:cubicBezTo>
                    <a:pt x="5124" y="1699"/>
                    <a:pt x="5109" y="1667"/>
                    <a:pt x="5095" y="1635"/>
                  </a:cubicBezTo>
                  <a:cubicBezTo>
                    <a:pt x="5128" y="1616"/>
                    <a:pt x="5158" y="1599"/>
                    <a:pt x="5191" y="1581"/>
                  </a:cubicBezTo>
                  <a:cubicBezTo>
                    <a:pt x="5181" y="1564"/>
                    <a:pt x="5172" y="1549"/>
                    <a:pt x="5163" y="1532"/>
                  </a:cubicBezTo>
                  <a:cubicBezTo>
                    <a:pt x="5060" y="1588"/>
                    <a:pt x="4958" y="1642"/>
                    <a:pt x="4856" y="1697"/>
                  </a:cubicBezTo>
                  <a:cubicBezTo>
                    <a:pt x="4778" y="1571"/>
                    <a:pt x="4704" y="1445"/>
                    <a:pt x="4601" y="1337"/>
                  </a:cubicBezTo>
                  <a:cubicBezTo>
                    <a:pt x="4644" y="1300"/>
                    <a:pt x="4685" y="1265"/>
                    <a:pt x="4728" y="1228"/>
                  </a:cubicBezTo>
                  <a:cubicBezTo>
                    <a:pt x="4753" y="1251"/>
                    <a:pt x="4776" y="1273"/>
                    <a:pt x="4801" y="1297"/>
                  </a:cubicBezTo>
                  <a:cubicBezTo>
                    <a:pt x="4818" y="1285"/>
                    <a:pt x="4833" y="1275"/>
                    <a:pt x="4850" y="1263"/>
                  </a:cubicBezTo>
                  <a:cubicBezTo>
                    <a:pt x="4827" y="1235"/>
                    <a:pt x="4806" y="1210"/>
                    <a:pt x="4784" y="1184"/>
                  </a:cubicBezTo>
                  <a:cubicBezTo>
                    <a:pt x="4813" y="1158"/>
                    <a:pt x="4840" y="1132"/>
                    <a:pt x="4869" y="1106"/>
                  </a:cubicBezTo>
                  <a:cubicBezTo>
                    <a:pt x="4856" y="1090"/>
                    <a:pt x="4844" y="1076"/>
                    <a:pt x="4830" y="1061"/>
                  </a:cubicBezTo>
                  <a:cubicBezTo>
                    <a:pt x="4743" y="1141"/>
                    <a:pt x="4658" y="1220"/>
                    <a:pt x="4572" y="1299"/>
                  </a:cubicBezTo>
                  <a:cubicBezTo>
                    <a:pt x="4468" y="1188"/>
                    <a:pt x="4366" y="1079"/>
                    <a:pt x="4244" y="991"/>
                  </a:cubicBezTo>
                  <a:cubicBezTo>
                    <a:pt x="4278" y="946"/>
                    <a:pt x="4310" y="904"/>
                    <a:pt x="4344" y="860"/>
                  </a:cubicBezTo>
                  <a:cubicBezTo>
                    <a:pt x="4367" y="876"/>
                    <a:pt x="4388" y="892"/>
                    <a:pt x="4410" y="906"/>
                  </a:cubicBezTo>
                  <a:cubicBezTo>
                    <a:pt x="4416" y="910"/>
                    <a:pt x="4429" y="912"/>
                    <a:pt x="4433" y="909"/>
                  </a:cubicBezTo>
                  <a:cubicBezTo>
                    <a:pt x="4446" y="898"/>
                    <a:pt x="4456" y="885"/>
                    <a:pt x="4469" y="872"/>
                  </a:cubicBezTo>
                  <a:cubicBezTo>
                    <a:pt x="4440" y="847"/>
                    <a:pt x="4414" y="823"/>
                    <a:pt x="4386" y="799"/>
                  </a:cubicBezTo>
                  <a:cubicBezTo>
                    <a:pt x="4410" y="769"/>
                    <a:pt x="4432" y="740"/>
                    <a:pt x="4456" y="709"/>
                  </a:cubicBezTo>
                  <a:cubicBezTo>
                    <a:pt x="4439" y="697"/>
                    <a:pt x="4423" y="686"/>
                    <a:pt x="4406" y="674"/>
                  </a:cubicBezTo>
                  <a:cubicBezTo>
                    <a:pt x="4339" y="770"/>
                    <a:pt x="4273" y="863"/>
                    <a:pt x="4210" y="953"/>
                  </a:cubicBezTo>
                  <a:cubicBezTo>
                    <a:pt x="4078" y="879"/>
                    <a:pt x="3949" y="807"/>
                    <a:pt x="3818" y="734"/>
                  </a:cubicBezTo>
                  <a:cubicBezTo>
                    <a:pt x="3840" y="686"/>
                    <a:pt x="3862" y="637"/>
                    <a:pt x="3885" y="588"/>
                  </a:cubicBezTo>
                  <a:cubicBezTo>
                    <a:pt x="3901" y="594"/>
                    <a:pt x="3914" y="599"/>
                    <a:pt x="3926" y="604"/>
                  </a:cubicBezTo>
                  <a:cubicBezTo>
                    <a:pt x="3981" y="627"/>
                    <a:pt x="3981" y="627"/>
                    <a:pt x="4008" y="573"/>
                  </a:cubicBezTo>
                  <a:cubicBezTo>
                    <a:pt x="4009" y="571"/>
                    <a:pt x="4008" y="569"/>
                    <a:pt x="4008" y="566"/>
                  </a:cubicBezTo>
                  <a:cubicBezTo>
                    <a:pt x="3979" y="551"/>
                    <a:pt x="3950" y="535"/>
                    <a:pt x="3919" y="519"/>
                  </a:cubicBezTo>
                  <a:cubicBezTo>
                    <a:pt x="3935" y="482"/>
                    <a:pt x="3950" y="447"/>
                    <a:pt x="3966" y="410"/>
                  </a:cubicBezTo>
                  <a:cubicBezTo>
                    <a:pt x="3944" y="402"/>
                    <a:pt x="3924" y="396"/>
                    <a:pt x="3903" y="389"/>
                  </a:cubicBezTo>
                  <a:cubicBezTo>
                    <a:pt x="3858" y="498"/>
                    <a:pt x="3815" y="605"/>
                    <a:pt x="3772" y="709"/>
                  </a:cubicBezTo>
                  <a:cubicBezTo>
                    <a:pt x="3630" y="660"/>
                    <a:pt x="3491" y="613"/>
                    <a:pt x="3350" y="566"/>
                  </a:cubicBezTo>
                  <a:cubicBezTo>
                    <a:pt x="3360" y="525"/>
                    <a:pt x="3373" y="480"/>
                    <a:pt x="3382" y="434"/>
                  </a:cubicBezTo>
                  <a:cubicBezTo>
                    <a:pt x="3386" y="412"/>
                    <a:pt x="3396" y="409"/>
                    <a:pt x="3415" y="413"/>
                  </a:cubicBezTo>
                  <a:cubicBezTo>
                    <a:pt x="3440" y="418"/>
                    <a:pt x="3466" y="422"/>
                    <a:pt x="3494" y="427"/>
                  </a:cubicBezTo>
                  <a:cubicBezTo>
                    <a:pt x="3497" y="405"/>
                    <a:pt x="3500" y="387"/>
                    <a:pt x="3503" y="368"/>
                  </a:cubicBezTo>
                  <a:cubicBezTo>
                    <a:pt x="3469" y="357"/>
                    <a:pt x="3437" y="347"/>
                    <a:pt x="3405" y="337"/>
                  </a:cubicBezTo>
                  <a:cubicBezTo>
                    <a:pt x="3412" y="300"/>
                    <a:pt x="3419" y="267"/>
                    <a:pt x="3425" y="232"/>
                  </a:cubicBezTo>
                  <a:cubicBezTo>
                    <a:pt x="3406" y="227"/>
                    <a:pt x="3390" y="223"/>
                    <a:pt x="3371" y="218"/>
                  </a:cubicBezTo>
                  <a:cubicBezTo>
                    <a:pt x="3348" y="334"/>
                    <a:pt x="3325" y="449"/>
                    <a:pt x="3303" y="559"/>
                  </a:cubicBezTo>
                  <a:cubicBezTo>
                    <a:pt x="3153" y="543"/>
                    <a:pt x="3007" y="527"/>
                    <a:pt x="2861" y="512"/>
                  </a:cubicBezTo>
                  <a:cubicBezTo>
                    <a:pt x="2861" y="349"/>
                    <a:pt x="2861" y="349"/>
                    <a:pt x="2861" y="349"/>
                  </a:cubicBezTo>
                  <a:cubicBezTo>
                    <a:pt x="2881" y="349"/>
                    <a:pt x="2899" y="349"/>
                    <a:pt x="2916" y="348"/>
                  </a:cubicBezTo>
                  <a:cubicBezTo>
                    <a:pt x="2970" y="346"/>
                    <a:pt x="2964" y="356"/>
                    <a:pt x="2966" y="297"/>
                  </a:cubicBezTo>
                  <a:cubicBezTo>
                    <a:pt x="2966" y="294"/>
                    <a:pt x="2964" y="291"/>
                    <a:pt x="2963" y="286"/>
                  </a:cubicBezTo>
                  <a:cubicBezTo>
                    <a:pt x="2929" y="284"/>
                    <a:pt x="2897" y="282"/>
                    <a:pt x="2860" y="279"/>
                  </a:cubicBezTo>
                  <a:cubicBezTo>
                    <a:pt x="2860" y="165"/>
                    <a:pt x="2860" y="165"/>
                    <a:pt x="2860" y="165"/>
                  </a:cubicBezTo>
                  <a:cubicBezTo>
                    <a:pt x="2808" y="160"/>
                    <a:pt x="2808" y="161"/>
                    <a:pt x="2808" y="207"/>
                  </a:cubicBezTo>
                  <a:cubicBezTo>
                    <a:pt x="2808" y="299"/>
                    <a:pt x="2808" y="391"/>
                    <a:pt x="2808" y="483"/>
                  </a:cubicBezTo>
                  <a:cubicBezTo>
                    <a:pt x="2808" y="493"/>
                    <a:pt x="2808" y="503"/>
                    <a:pt x="2808" y="514"/>
                  </a:cubicBezTo>
                  <a:cubicBezTo>
                    <a:pt x="2659" y="528"/>
                    <a:pt x="2512" y="532"/>
                    <a:pt x="2369" y="570"/>
                  </a:cubicBezTo>
                  <a:cubicBezTo>
                    <a:pt x="2357" y="515"/>
                    <a:pt x="2346" y="462"/>
                    <a:pt x="2334" y="407"/>
                  </a:cubicBezTo>
                  <a:cubicBezTo>
                    <a:pt x="2369" y="398"/>
                    <a:pt x="2402" y="390"/>
                    <a:pt x="2438" y="381"/>
                  </a:cubicBezTo>
                  <a:cubicBezTo>
                    <a:pt x="2434" y="360"/>
                    <a:pt x="2431" y="341"/>
                    <a:pt x="2427" y="320"/>
                  </a:cubicBezTo>
                  <a:cubicBezTo>
                    <a:pt x="2391" y="325"/>
                    <a:pt x="2357" y="330"/>
                    <a:pt x="2322" y="336"/>
                  </a:cubicBezTo>
                  <a:cubicBezTo>
                    <a:pt x="2315" y="303"/>
                    <a:pt x="2307" y="274"/>
                    <a:pt x="2302" y="245"/>
                  </a:cubicBezTo>
                  <a:cubicBezTo>
                    <a:pt x="2298" y="226"/>
                    <a:pt x="2289" y="222"/>
                    <a:pt x="2272" y="226"/>
                  </a:cubicBezTo>
                  <a:cubicBezTo>
                    <a:pt x="2264" y="229"/>
                    <a:pt x="2257" y="231"/>
                    <a:pt x="2247" y="234"/>
                  </a:cubicBezTo>
                  <a:cubicBezTo>
                    <a:pt x="2272" y="348"/>
                    <a:pt x="2296" y="460"/>
                    <a:pt x="2320" y="571"/>
                  </a:cubicBezTo>
                  <a:cubicBezTo>
                    <a:pt x="2178" y="620"/>
                    <a:pt x="2038" y="669"/>
                    <a:pt x="1896" y="718"/>
                  </a:cubicBezTo>
                  <a:cubicBezTo>
                    <a:pt x="1875" y="671"/>
                    <a:pt x="1854" y="622"/>
                    <a:pt x="1832" y="571"/>
                  </a:cubicBezTo>
                  <a:cubicBezTo>
                    <a:pt x="1866" y="555"/>
                    <a:pt x="1897" y="540"/>
                    <a:pt x="1930" y="524"/>
                  </a:cubicBezTo>
                  <a:cubicBezTo>
                    <a:pt x="1920" y="505"/>
                    <a:pt x="1912" y="487"/>
                    <a:pt x="1902" y="469"/>
                  </a:cubicBezTo>
                  <a:cubicBezTo>
                    <a:pt x="1869" y="482"/>
                    <a:pt x="1838" y="494"/>
                    <a:pt x="1805" y="506"/>
                  </a:cubicBezTo>
                  <a:cubicBezTo>
                    <a:pt x="1787" y="469"/>
                    <a:pt x="1770" y="435"/>
                    <a:pt x="1752" y="399"/>
                  </a:cubicBezTo>
                  <a:cubicBezTo>
                    <a:pt x="1733" y="408"/>
                    <a:pt x="1717" y="415"/>
                    <a:pt x="1699" y="423"/>
                  </a:cubicBezTo>
                  <a:cubicBezTo>
                    <a:pt x="1751" y="531"/>
                    <a:pt x="1802" y="636"/>
                    <a:pt x="1852" y="740"/>
                  </a:cubicBezTo>
                  <a:cubicBezTo>
                    <a:pt x="1723" y="815"/>
                    <a:pt x="1596" y="889"/>
                    <a:pt x="1467" y="964"/>
                  </a:cubicBezTo>
                  <a:cubicBezTo>
                    <a:pt x="1438" y="926"/>
                    <a:pt x="1405" y="883"/>
                    <a:pt x="1371" y="839"/>
                  </a:cubicBezTo>
                  <a:cubicBezTo>
                    <a:pt x="1400" y="818"/>
                    <a:pt x="1427" y="798"/>
                    <a:pt x="1456" y="777"/>
                  </a:cubicBezTo>
                  <a:cubicBezTo>
                    <a:pt x="1443" y="758"/>
                    <a:pt x="1432" y="741"/>
                    <a:pt x="1420" y="722"/>
                  </a:cubicBezTo>
                  <a:cubicBezTo>
                    <a:pt x="1389" y="741"/>
                    <a:pt x="1360" y="759"/>
                    <a:pt x="1330" y="777"/>
                  </a:cubicBezTo>
                  <a:cubicBezTo>
                    <a:pt x="1307" y="747"/>
                    <a:pt x="1285" y="719"/>
                    <a:pt x="1263" y="690"/>
                  </a:cubicBezTo>
                  <a:cubicBezTo>
                    <a:pt x="1247" y="703"/>
                    <a:pt x="1234" y="713"/>
                    <a:pt x="1219" y="725"/>
                  </a:cubicBezTo>
                  <a:cubicBezTo>
                    <a:pt x="1291" y="817"/>
                    <a:pt x="1361" y="908"/>
                    <a:pt x="1429" y="996"/>
                  </a:cubicBezTo>
                  <a:cubicBezTo>
                    <a:pt x="1320" y="1102"/>
                    <a:pt x="1214" y="1207"/>
                    <a:pt x="1107" y="1312"/>
                  </a:cubicBezTo>
                  <a:cubicBezTo>
                    <a:pt x="1064" y="1275"/>
                    <a:pt x="1020" y="1239"/>
                    <a:pt x="975" y="1200"/>
                  </a:cubicBezTo>
                  <a:cubicBezTo>
                    <a:pt x="999" y="1172"/>
                    <a:pt x="1022" y="1146"/>
                    <a:pt x="1045" y="1120"/>
                  </a:cubicBezTo>
                  <a:cubicBezTo>
                    <a:pt x="1031" y="1105"/>
                    <a:pt x="1018" y="1091"/>
                    <a:pt x="1003" y="1075"/>
                  </a:cubicBezTo>
                  <a:cubicBezTo>
                    <a:pt x="978" y="1102"/>
                    <a:pt x="955" y="1126"/>
                    <a:pt x="931" y="1150"/>
                  </a:cubicBezTo>
                  <a:cubicBezTo>
                    <a:pt x="910" y="1135"/>
                    <a:pt x="892" y="1121"/>
                    <a:pt x="873" y="1107"/>
                  </a:cubicBezTo>
                  <a:cubicBezTo>
                    <a:pt x="840" y="1081"/>
                    <a:pt x="837" y="1082"/>
                    <a:pt x="811" y="1120"/>
                  </a:cubicBezTo>
                  <a:cubicBezTo>
                    <a:pt x="897" y="1195"/>
                    <a:pt x="983" y="1270"/>
                    <a:pt x="1068" y="1345"/>
                  </a:cubicBezTo>
                  <a:cubicBezTo>
                    <a:pt x="985" y="1470"/>
                    <a:pt x="903" y="1592"/>
                    <a:pt x="820" y="1716"/>
                  </a:cubicBezTo>
                  <a:cubicBezTo>
                    <a:pt x="772" y="1689"/>
                    <a:pt x="723" y="1662"/>
                    <a:pt x="673" y="1634"/>
                  </a:cubicBezTo>
                  <a:cubicBezTo>
                    <a:pt x="691" y="1604"/>
                    <a:pt x="707" y="1577"/>
                    <a:pt x="723" y="1548"/>
                  </a:cubicBezTo>
                  <a:cubicBezTo>
                    <a:pt x="704" y="1535"/>
                    <a:pt x="687" y="1524"/>
                    <a:pt x="668" y="1511"/>
                  </a:cubicBezTo>
                  <a:cubicBezTo>
                    <a:pt x="649" y="1542"/>
                    <a:pt x="630" y="1571"/>
                    <a:pt x="611" y="1601"/>
                  </a:cubicBezTo>
                  <a:cubicBezTo>
                    <a:pt x="574" y="1582"/>
                    <a:pt x="538" y="1565"/>
                    <a:pt x="500" y="1546"/>
                  </a:cubicBezTo>
                  <a:cubicBezTo>
                    <a:pt x="493" y="1566"/>
                    <a:pt x="488" y="1582"/>
                    <a:pt x="482" y="1600"/>
                  </a:cubicBezTo>
                  <a:cubicBezTo>
                    <a:pt x="590" y="1653"/>
                    <a:pt x="696" y="1705"/>
                    <a:pt x="799" y="1756"/>
                  </a:cubicBezTo>
                  <a:cubicBezTo>
                    <a:pt x="741" y="1897"/>
                    <a:pt x="683" y="2035"/>
                    <a:pt x="625" y="2177"/>
                  </a:cubicBezTo>
                  <a:cubicBezTo>
                    <a:pt x="575" y="2162"/>
                    <a:pt x="520" y="2146"/>
                    <a:pt x="465" y="2130"/>
                  </a:cubicBezTo>
                  <a:cubicBezTo>
                    <a:pt x="474" y="2095"/>
                    <a:pt x="482" y="2065"/>
                    <a:pt x="490" y="2033"/>
                  </a:cubicBezTo>
                  <a:cubicBezTo>
                    <a:pt x="469" y="2026"/>
                    <a:pt x="452" y="2020"/>
                    <a:pt x="433" y="2013"/>
                  </a:cubicBezTo>
                  <a:cubicBezTo>
                    <a:pt x="423" y="2047"/>
                    <a:pt x="413" y="2079"/>
                    <a:pt x="403" y="2113"/>
                  </a:cubicBezTo>
                  <a:cubicBezTo>
                    <a:pt x="364" y="2102"/>
                    <a:pt x="326" y="2092"/>
                    <a:pt x="287" y="2082"/>
                  </a:cubicBezTo>
                  <a:cubicBezTo>
                    <a:pt x="280" y="2101"/>
                    <a:pt x="275" y="2117"/>
                    <a:pt x="268" y="2136"/>
                  </a:cubicBezTo>
                  <a:cubicBezTo>
                    <a:pt x="384" y="2167"/>
                    <a:pt x="497" y="2197"/>
                    <a:pt x="606" y="2226"/>
                  </a:cubicBezTo>
                  <a:cubicBezTo>
                    <a:pt x="584" y="2378"/>
                    <a:pt x="563" y="2526"/>
                    <a:pt x="541" y="2678"/>
                  </a:cubicBezTo>
                  <a:cubicBezTo>
                    <a:pt x="489" y="2673"/>
                    <a:pt x="434" y="2667"/>
                    <a:pt x="380" y="2661"/>
                  </a:cubicBezTo>
                  <a:cubicBezTo>
                    <a:pt x="380" y="2630"/>
                    <a:pt x="381" y="2603"/>
                    <a:pt x="379" y="2576"/>
                  </a:cubicBezTo>
                  <a:cubicBezTo>
                    <a:pt x="379" y="2568"/>
                    <a:pt x="372" y="2557"/>
                    <a:pt x="365" y="2555"/>
                  </a:cubicBezTo>
                  <a:cubicBezTo>
                    <a:pt x="351" y="2550"/>
                    <a:pt x="334" y="2551"/>
                    <a:pt x="316" y="2549"/>
                  </a:cubicBezTo>
                  <a:cubicBezTo>
                    <a:pt x="312" y="2585"/>
                    <a:pt x="308" y="2619"/>
                    <a:pt x="305" y="2655"/>
                  </a:cubicBezTo>
                  <a:cubicBezTo>
                    <a:pt x="278" y="2655"/>
                    <a:pt x="254" y="2655"/>
                    <a:pt x="230" y="2655"/>
                  </a:cubicBezTo>
                  <a:cubicBezTo>
                    <a:pt x="180" y="2654"/>
                    <a:pt x="180" y="2654"/>
                    <a:pt x="181" y="2705"/>
                  </a:cubicBezTo>
                  <a:cubicBezTo>
                    <a:pt x="181" y="2707"/>
                    <a:pt x="182" y="2708"/>
                    <a:pt x="184" y="2712"/>
                  </a:cubicBezTo>
                  <a:cubicBezTo>
                    <a:pt x="303" y="2716"/>
                    <a:pt x="424" y="2721"/>
                    <a:pt x="542" y="2725"/>
                  </a:cubicBezTo>
                  <a:cubicBezTo>
                    <a:pt x="548" y="2876"/>
                    <a:pt x="555" y="3024"/>
                    <a:pt x="561" y="3175"/>
                  </a:cubicBezTo>
                  <a:cubicBezTo>
                    <a:pt x="518" y="3181"/>
                    <a:pt x="468" y="3189"/>
                    <a:pt x="418" y="3195"/>
                  </a:cubicBezTo>
                  <a:cubicBezTo>
                    <a:pt x="412" y="3196"/>
                    <a:pt x="400" y="3186"/>
                    <a:pt x="398" y="3179"/>
                  </a:cubicBezTo>
                  <a:cubicBezTo>
                    <a:pt x="392" y="3158"/>
                    <a:pt x="390" y="3135"/>
                    <a:pt x="384" y="3113"/>
                  </a:cubicBezTo>
                  <a:cubicBezTo>
                    <a:pt x="383" y="3108"/>
                    <a:pt x="374" y="3100"/>
                    <a:pt x="368" y="3099"/>
                  </a:cubicBezTo>
                  <a:cubicBezTo>
                    <a:pt x="352" y="3098"/>
                    <a:pt x="335" y="3100"/>
                    <a:pt x="317" y="3101"/>
                  </a:cubicBezTo>
                  <a:cubicBezTo>
                    <a:pt x="319" y="3120"/>
                    <a:pt x="321" y="3137"/>
                    <a:pt x="322" y="3154"/>
                  </a:cubicBezTo>
                  <a:cubicBezTo>
                    <a:pt x="324" y="3171"/>
                    <a:pt x="326" y="3189"/>
                    <a:pt x="329" y="3208"/>
                  </a:cubicBezTo>
                  <a:cubicBezTo>
                    <a:pt x="301" y="3213"/>
                    <a:pt x="276" y="3218"/>
                    <a:pt x="252" y="3223"/>
                  </a:cubicBezTo>
                  <a:cubicBezTo>
                    <a:pt x="209" y="3231"/>
                    <a:pt x="209" y="3231"/>
                    <a:pt x="217" y="3273"/>
                  </a:cubicBezTo>
                  <a:cubicBezTo>
                    <a:pt x="218" y="3277"/>
                    <a:pt x="219" y="3282"/>
                    <a:pt x="222" y="3289"/>
                  </a:cubicBezTo>
                  <a:cubicBezTo>
                    <a:pt x="339" y="3268"/>
                    <a:pt x="456" y="3246"/>
                    <a:pt x="573" y="3225"/>
                  </a:cubicBezTo>
                  <a:cubicBezTo>
                    <a:pt x="592" y="3299"/>
                    <a:pt x="608" y="3371"/>
                    <a:pt x="628" y="3442"/>
                  </a:cubicBezTo>
                  <a:cubicBezTo>
                    <a:pt x="648" y="3513"/>
                    <a:pt x="672" y="3583"/>
                    <a:pt x="695" y="3656"/>
                  </a:cubicBezTo>
                  <a:cubicBezTo>
                    <a:pt x="644" y="3677"/>
                    <a:pt x="590" y="3699"/>
                    <a:pt x="534" y="3722"/>
                  </a:cubicBezTo>
                  <a:cubicBezTo>
                    <a:pt x="522" y="3688"/>
                    <a:pt x="511" y="3658"/>
                    <a:pt x="499" y="3625"/>
                  </a:cubicBezTo>
                  <a:cubicBezTo>
                    <a:pt x="479" y="3631"/>
                    <a:pt x="460" y="3636"/>
                    <a:pt x="441" y="3642"/>
                  </a:cubicBezTo>
                  <a:cubicBezTo>
                    <a:pt x="451" y="3677"/>
                    <a:pt x="460" y="3708"/>
                    <a:pt x="469" y="3740"/>
                  </a:cubicBezTo>
                  <a:cubicBezTo>
                    <a:pt x="432" y="3758"/>
                    <a:pt x="397" y="3774"/>
                    <a:pt x="360" y="3791"/>
                  </a:cubicBezTo>
                  <a:cubicBezTo>
                    <a:pt x="367" y="3809"/>
                    <a:pt x="374" y="3824"/>
                    <a:pt x="383" y="3842"/>
                  </a:cubicBezTo>
                  <a:cubicBezTo>
                    <a:pt x="494" y="3798"/>
                    <a:pt x="604" y="3754"/>
                    <a:pt x="711" y="3712"/>
                  </a:cubicBezTo>
                  <a:cubicBezTo>
                    <a:pt x="782" y="3841"/>
                    <a:pt x="854" y="3972"/>
                    <a:pt x="926" y="4104"/>
                  </a:cubicBezTo>
                  <a:cubicBezTo>
                    <a:pt x="881" y="4136"/>
                    <a:pt x="834" y="4168"/>
                    <a:pt x="785" y="4202"/>
                  </a:cubicBezTo>
                  <a:cubicBezTo>
                    <a:pt x="764" y="4174"/>
                    <a:pt x="744" y="4147"/>
                    <a:pt x="723" y="4119"/>
                  </a:cubicBezTo>
                  <a:cubicBezTo>
                    <a:pt x="706" y="4131"/>
                    <a:pt x="691" y="4141"/>
                    <a:pt x="675" y="4153"/>
                  </a:cubicBezTo>
                  <a:cubicBezTo>
                    <a:pt x="691" y="4182"/>
                    <a:pt x="707" y="4209"/>
                    <a:pt x="724" y="4238"/>
                  </a:cubicBezTo>
                  <a:cubicBezTo>
                    <a:pt x="691" y="4263"/>
                    <a:pt x="660" y="4287"/>
                    <a:pt x="627" y="4313"/>
                  </a:cubicBezTo>
                  <a:cubicBezTo>
                    <a:pt x="639" y="4326"/>
                    <a:pt x="649" y="4337"/>
                    <a:pt x="660" y="4350"/>
                  </a:cubicBezTo>
                  <a:moveTo>
                    <a:pt x="1552" y="4869"/>
                  </a:moveTo>
                  <a:cubicBezTo>
                    <a:pt x="1563" y="4849"/>
                    <a:pt x="1572" y="4832"/>
                    <a:pt x="1583" y="4812"/>
                  </a:cubicBezTo>
                  <a:cubicBezTo>
                    <a:pt x="1487" y="4742"/>
                    <a:pt x="1392" y="4672"/>
                    <a:pt x="1296" y="4601"/>
                  </a:cubicBezTo>
                  <a:cubicBezTo>
                    <a:pt x="1212" y="4688"/>
                    <a:pt x="1131" y="4774"/>
                    <a:pt x="1049" y="4859"/>
                  </a:cubicBezTo>
                  <a:cubicBezTo>
                    <a:pt x="1007" y="4822"/>
                    <a:pt x="967" y="4787"/>
                    <a:pt x="919" y="4744"/>
                  </a:cubicBezTo>
                  <a:cubicBezTo>
                    <a:pt x="950" y="4717"/>
                    <a:pt x="978" y="4692"/>
                    <a:pt x="1004" y="4669"/>
                  </a:cubicBezTo>
                  <a:cubicBezTo>
                    <a:pt x="990" y="4654"/>
                    <a:pt x="977" y="4641"/>
                    <a:pt x="963" y="4627"/>
                  </a:cubicBezTo>
                  <a:cubicBezTo>
                    <a:pt x="934" y="4650"/>
                    <a:pt x="904" y="4673"/>
                    <a:pt x="874" y="4696"/>
                  </a:cubicBezTo>
                  <a:cubicBezTo>
                    <a:pt x="847" y="4671"/>
                    <a:pt x="821" y="4647"/>
                    <a:pt x="795" y="4622"/>
                  </a:cubicBezTo>
                  <a:cubicBezTo>
                    <a:pt x="778" y="4638"/>
                    <a:pt x="764" y="4652"/>
                    <a:pt x="749" y="4666"/>
                  </a:cubicBezTo>
                  <a:cubicBezTo>
                    <a:pt x="851" y="4764"/>
                    <a:pt x="951" y="4860"/>
                    <a:pt x="1052" y="4958"/>
                  </a:cubicBezTo>
                  <a:cubicBezTo>
                    <a:pt x="1132" y="4865"/>
                    <a:pt x="1211" y="4775"/>
                    <a:pt x="1290" y="4683"/>
                  </a:cubicBezTo>
                  <a:cubicBezTo>
                    <a:pt x="1331" y="4717"/>
                    <a:pt x="1369" y="4748"/>
                    <a:pt x="1408" y="4781"/>
                  </a:cubicBezTo>
                  <a:cubicBezTo>
                    <a:pt x="1384" y="4813"/>
                    <a:pt x="1363" y="4843"/>
                    <a:pt x="1341" y="4874"/>
                  </a:cubicBezTo>
                  <a:cubicBezTo>
                    <a:pt x="1360" y="4885"/>
                    <a:pt x="1377" y="4896"/>
                    <a:pt x="1396" y="4907"/>
                  </a:cubicBezTo>
                  <a:cubicBezTo>
                    <a:pt x="1418" y="4875"/>
                    <a:pt x="1440" y="4846"/>
                    <a:pt x="1461" y="4817"/>
                  </a:cubicBezTo>
                  <a:cubicBezTo>
                    <a:pt x="1492" y="4835"/>
                    <a:pt x="1521" y="4851"/>
                    <a:pt x="1552" y="4869"/>
                  </a:cubicBezTo>
                  <a:moveTo>
                    <a:pt x="137" y="2596"/>
                  </a:moveTo>
                  <a:cubicBezTo>
                    <a:pt x="161" y="2596"/>
                    <a:pt x="182" y="2596"/>
                    <a:pt x="202" y="2596"/>
                  </a:cubicBezTo>
                  <a:cubicBezTo>
                    <a:pt x="252" y="2598"/>
                    <a:pt x="252" y="2599"/>
                    <a:pt x="260" y="2549"/>
                  </a:cubicBezTo>
                  <a:cubicBezTo>
                    <a:pt x="260" y="2548"/>
                    <a:pt x="259" y="2546"/>
                    <a:pt x="258" y="2541"/>
                  </a:cubicBezTo>
                  <a:cubicBezTo>
                    <a:pt x="221" y="2535"/>
                    <a:pt x="182" y="2529"/>
                    <a:pt x="143" y="2523"/>
                  </a:cubicBezTo>
                  <a:cubicBezTo>
                    <a:pt x="146" y="2486"/>
                    <a:pt x="149" y="2451"/>
                    <a:pt x="153" y="2413"/>
                  </a:cubicBezTo>
                  <a:cubicBezTo>
                    <a:pt x="131" y="2411"/>
                    <a:pt x="112" y="2409"/>
                    <a:pt x="89" y="2406"/>
                  </a:cubicBezTo>
                  <a:cubicBezTo>
                    <a:pt x="77" y="2547"/>
                    <a:pt x="64" y="2685"/>
                    <a:pt x="52" y="2823"/>
                  </a:cubicBezTo>
                  <a:cubicBezTo>
                    <a:pt x="417" y="2823"/>
                    <a:pt x="417" y="2823"/>
                    <a:pt x="417" y="2823"/>
                  </a:cubicBezTo>
                  <a:cubicBezTo>
                    <a:pt x="420" y="2872"/>
                    <a:pt x="423" y="2921"/>
                    <a:pt x="426" y="2971"/>
                  </a:cubicBezTo>
                  <a:cubicBezTo>
                    <a:pt x="386" y="2977"/>
                    <a:pt x="349" y="2983"/>
                    <a:pt x="311" y="2989"/>
                  </a:cubicBezTo>
                  <a:cubicBezTo>
                    <a:pt x="311" y="3041"/>
                    <a:pt x="311" y="3041"/>
                    <a:pt x="311" y="3041"/>
                  </a:cubicBezTo>
                  <a:cubicBezTo>
                    <a:pt x="429" y="3041"/>
                    <a:pt x="429" y="3041"/>
                    <a:pt x="429" y="3041"/>
                  </a:cubicBezTo>
                  <a:cubicBezTo>
                    <a:pt x="433" y="3073"/>
                    <a:pt x="437" y="3105"/>
                    <a:pt x="442" y="3139"/>
                  </a:cubicBezTo>
                  <a:cubicBezTo>
                    <a:pt x="466" y="3135"/>
                    <a:pt x="487" y="3131"/>
                    <a:pt x="510" y="3127"/>
                  </a:cubicBezTo>
                  <a:cubicBezTo>
                    <a:pt x="503" y="3008"/>
                    <a:pt x="495" y="2892"/>
                    <a:pt x="488" y="2775"/>
                  </a:cubicBezTo>
                  <a:cubicBezTo>
                    <a:pt x="366" y="2770"/>
                    <a:pt x="250" y="2766"/>
                    <a:pt x="129" y="2761"/>
                  </a:cubicBezTo>
                  <a:cubicBezTo>
                    <a:pt x="132" y="2705"/>
                    <a:pt x="134" y="2652"/>
                    <a:pt x="137" y="2596"/>
                  </a:cubicBezTo>
                  <a:moveTo>
                    <a:pt x="4091" y="428"/>
                  </a:moveTo>
                  <a:cubicBezTo>
                    <a:pt x="4127" y="442"/>
                    <a:pt x="4162" y="456"/>
                    <a:pt x="4197" y="470"/>
                  </a:cubicBezTo>
                  <a:cubicBezTo>
                    <a:pt x="4209" y="454"/>
                    <a:pt x="4219" y="439"/>
                    <a:pt x="4231" y="422"/>
                  </a:cubicBezTo>
                  <a:cubicBezTo>
                    <a:pt x="4108" y="347"/>
                    <a:pt x="3986" y="277"/>
                    <a:pt x="3847" y="237"/>
                  </a:cubicBezTo>
                  <a:cubicBezTo>
                    <a:pt x="3806" y="347"/>
                    <a:pt x="3766" y="453"/>
                    <a:pt x="3726" y="561"/>
                  </a:cubicBezTo>
                  <a:cubicBezTo>
                    <a:pt x="3676" y="543"/>
                    <a:pt x="3630" y="527"/>
                    <a:pt x="3583" y="510"/>
                  </a:cubicBezTo>
                  <a:cubicBezTo>
                    <a:pt x="3592" y="474"/>
                    <a:pt x="3601" y="440"/>
                    <a:pt x="3610" y="405"/>
                  </a:cubicBezTo>
                  <a:cubicBezTo>
                    <a:pt x="3592" y="399"/>
                    <a:pt x="3577" y="394"/>
                    <a:pt x="3561" y="389"/>
                  </a:cubicBezTo>
                  <a:cubicBezTo>
                    <a:pt x="3553" y="411"/>
                    <a:pt x="3546" y="431"/>
                    <a:pt x="3540" y="452"/>
                  </a:cubicBezTo>
                  <a:cubicBezTo>
                    <a:pt x="3528" y="493"/>
                    <a:pt x="3528" y="493"/>
                    <a:pt x="3486" y="485"/>
                  </a:cubicBezTo>
                  <a:cubicBezTo>
                    <a:pt x="3428" y="474"/>
                    <a:pt x="3428" y="474"/>
                    <a:pt x="3417" y="533"/>
                  </a:cubicBezTo>
                  <a:cubicBezTo>
                    <a:pt x="3417" y="533"/>
                    <a:pt x="3418" y="534"/>
                    <a:pt x="3419" y="537"/>
                  </a:cubicBezTo>
                  <a:cubicBezTo>
                    <a:pt x="3528" y="571"/>
                    <a:pt x="3638" y="605"/>
                    <a:pt x="3750" y="640"/>
                  </a:cubicBezTo>
                  <a:cubicBezTo>
                    <a:pt x="3794" y="536"/>
                    <a:pt x="3838" y="431"/>
                    <a:pt x="3883" y="324"/>
                  </a:cubicBezTo>
                  <a:cubicBezTo>
                    <a:pt x="3935" y="347"/>
                    <a:pt x="3983" y="369"/>
                    <a:pt x="4033" y="391"/>
                  </a:cubicBezTo>
                  <a:cubicBezTo>
                    <a:pt x="4017" y="426"/>
                    <a:pt x="4003" y="459"/>
                    <a:pt x="3988" y="492"/>
                  </a:cubicBezTo>
                  <a:cubicBezTo>
                    <a:pt x="4006" y="504"/>
                    <a:pt x="4022" y="514"/>
                    <a:pt x="4040" y="526"/>
                  </a:cubicBezTo>
                  <a:cubicBezTo>
                    <a:pt x="4058" y="492"/>
                    <a:pt x="4074" y="461"/>
                    <a:pt x="4091" y="428"/>
                  </a:cubicBezTo>
                  <a:moveTo>
                    <a:pt x="2897" y="5369"/>
                  </a:moveTo>
                  <a:cubicBezTo>
                    <a:pt x="2952" y="5369"/>
                    <a:pt x="2952" y="5369"/>
                    <a:pt x="2952" y="5369"/>
                  </a:cubicBezTo>
                  <a:cubicBezTo>
                    <a:pt x="2952" y="5251"/>
                    <a:pt x="2952" y="5251"/>
                    <a:pt x="2952" y="5251"/>
                  </a:cubicBezTo>
                  <a:cubicBezTo>
                    <a:pt x="2981" y="5248"/>
                    <a:pt x="3008" y="5245"/>
                    <a:pt x="3035" y="5244"/>
                  </a:cubicBezTo>
                  <a:cubicBezTo>
                    <a:pt x="3050" y="5243"/>
                    <a:pt x="3058" y="5237"/>
                    <a:pt x="3056" y="5221"/>
                  </a:cubicBezTo>
                  <a:cubicBezTo>
                    <a:pt x="3055" y="5208"/>
                    <a:pt x="3055" y="5194"/>
                    <a:pt x="3054" y="5180"/>
                  </a:cubicBezTo>
                  <a:cubicBezTo>
                    <a:pt x="2696" y="5180"/>
                    <a:pt x="2696" y="5180"/>
                    <a:pt x="2696" y="5180"/>
                  </a:cubicBezTo>
                  <a:cubicBezTo>
                    <a:pt x="2685" y="5301"/>
                    <a:pt x="2674" y="5419"/>
                    <a:pt x="2663" y="5539"/>
                  </a:cubicBezTo>
                  <a:cubicBezTo>
                    <a:pt x="2605" y="5534"/>
                    <a:pt x="2549" y="5529"/>
                    <a:pt x="2493" y="5525"/>
                  </a:cubicBezTo>
                  <a:cubicBezTo>
                    <a:pt x="2495" y="5483"/>
                    <a:pt x="2497" y="5446"/>
                    <a:pt x="2500" y="5407"/>
                  </a:cubicBezTo>
                  <a:cubicBezTo>
                    <a:pt x="2482" y="5404"/>
                    <a:pt x="2467" y="5402"/>
                    <a:pt x="2450" y="5399"/>
                  </a:cubicBezTo>
                  <a:cubicBezTo>
                    <a:pt x="2442" y="5439"/>
                    <a:pt x="2435" y="5476"/>
                    <a:pt x="2427" y="5515"/>
                  </a:cubicBezTo>
                  <a:cubicBezTo>
                    <a:pt x="2395" y="5511"/>
                    <a:pt x="2366" y="5507"/>
                    <a:pt x="2337" y="5503"/>
                  </a:cubicBezTo>
                  <a:cubicBezTo>
                    <a:pt x="2318" y="5500"/>
                    <a:pt x="2305" y="5502"/>
                    <a:pt x="2304" y="5525"/>
                  </a:cubicBezTo>
                  <a:cubicBezTo>
                    <a:pt x="2304" y="5536"/>
                    <a:pt x="2301" y="5546"/>
                    <a:pt x="2299" y="5559"/>
                  </a:cubicBezTo>
                  <a:cubicBezTo>
                    <a:pt x="2432" y="5589"/>
                    <a:pt x="2562" y="5613"/>
                    <a:pt x="2696" y="5615"/>
                  </a:cubicBezTo>
                  <a:cubicBezTo>
                    <a:pt x="2715" y="5615"/>
                    <a:pt x="2719" y="5607"/>
                    <a:pt x="2720" y="5590"/>
                  </a:cubicBezTo>
                  <a:cubicBezTo>
                    <a:pt x="2723" y="5516"/>
                    <a:pt x="2727" y="5442"/>
                    <a:pt x="2730" y="5368"/>
                  </a:cubicBezTo>
                  <a:cubicBezTo>
                    <a:pt x="2732" y="5331"/>
                    <a:pt x="2734" y="5293"/>
                    <a:pt x="2736" y="5256"/>
                  </a:cubicBezTo>
                  <a:cubicBezTo>
                    <a:pt x="2897" y="5256"/>
                    <a:pt x="2897" y="5256"/>
                    <a:pt x="2897" y="5256"/>
                  </a:cubicBezTo>
                  <a:lnTo>
                    <a:pt x="2897" y="5369"/>
                  </a:lnTo>
                  <a:close/>
                  <a:moveTo>
                    <a:pt x="3263" y="5219"/>
                  </a:moveTo>
                  <a:cubicBezTo>
                    <a:pt x="3314" y="5207"/>
                    <a:pt x="3362" y="5197"/>
                    <a:pt x="3411" y="5186"/>
                  </a:cubicBezTo>
                  <a:cubicBezTo>
                    <a:pt x="3420" y="5216"/>
                    <a:pt x="3430" y="5243"/>
                    <a:pt x="3437" y="5271"/>
                  </a:cubicBezTo>
                  <a:cubicBezTo>
                    <a:pt x="3442" y="5293"/>
                    <a:pt x="3452" y="5299"/>
                    <a:pt x="3472" y="5293"/>
                  </a:cubicBezTo>
                  <a:cubicBezTo>
                    <a:pt x="3480" y="5290"/>
                    <a:pt x="3488" y="5288"/>
                    <a:pt x="3497" y="5286"/>
                  </a:cubicBezTo>
                  <a:cubicBezTo>
                    <a:pt x="3490" y="5255"/>
                    <a:pt x="3485" y="5225"/>
                    <a:pt x="3476" y="5197"/>
                  </a:cubicBezTo>
                  <a:cubicBezTo>
                    <a:pt x="3470" y="5176"/>
                    <a:pt x="3477" y="5168"/>
                    <a:pt x="3496" y="5163"/>
                  </a:cubicBezTo>
                  <a:cubicBezTo>
                    <a:pt x="3520" y="5157"/>
                    <a:pt x="3543" y="5147"/>
                    <a:pt x="3569" y="5138"/>
                  </a:cubicBezTo>
                  <a:cubicBezTo>
                    <a:pt x="3562" y="5117"/>
                    <a:pt x="3556" y="5098"/>
                    <a:pt x="3549" y="5079"/>
                  </a:cubicBezTo>
                  <a:cubicBezTo>
                    <a:pt x="3433" y="5106"/>
                    <a:pt x="3321" y="5133"/>
                    <a:pt x="3205" y="5160"/>
                  </a:cubicBezTo>
                  <a:cubicBezTo>
                    <a:pt x="3222" y="5277"/>
                    <a:pt x="3239" y="5393"/>
                    <a:pt x="3256" y="5512"/>
                  </a:cubicBezTo>
                  <a:cubicBezTo>
                    <a:pt x="3198" y="5521"/>
                    <a:pt x="3143" y="5529"/>
                    <a:pt x="3085" y="5538"/>
                  </a:cubicBezTo>
                  <a:cubicBezTo>
                    <a:pt x="3081" y="5506"/>
                    <a:pt x="3075" y="5478"/>
                    <a:pt x="3074" y="5449"/>
                  </a:cubicBezTo>
                  <a:cubicBezTo>
                    <a:pt x="3073" y="5424"/>
                    <a:pt x="3062" y="5418"/>
                    <a:pt x="3039" y="5418"/>
                  </a:cubicBezTo>
                  <a:cubicBezTo>
                    <a:pt x="3013" y="5419"/>
                    <a:pt x="3016" y="5434"/>
                    <a:pt x="3016" y="5450"/>
                  </a:cubicBezTo>
                  <a:cubicBezTo>
                    <a:pt x="3016" y="5480"/>
                    <a:pt x="3016" y="5509"/>
                    <a:pt x="3016" y="5539"/>
                  </a:cubicBezTo>
                  <a:cubicBezTo>
                    <a:pt x="2974" y="5542"/>
                    <a:pt x="2936" y="5546"/>
                    <a:pt x="2898" y="5549"/>
                  </a:cubicBezTo>
                  <a:cubicBezTo>
                    <a:pt x="2898" y="5566"/>
                    <a:pt x="2898" y="5581"/>
                    <a:pt x="2898" y="5596"/>
                  </a:cubicBezTo>
                  <a:cubicBezTo>
                    <a:pt x="2898" y="5614"/>
                    <a:pt x="2904" y="5621"/>
                    <a:pt x="2923" y="5619"/>
                  </a:cubicBezTo>
                  <a:cubicBezTo>
                    <a:pt x="2969" y="5614"/>
                    <a:pt x="3015" y="5614"/>
                    <a:pt x="3061" y="5610"/>
                  </a:cubicBezTo>
                  <a:cubicBezTo>
                    <a:pt x="3137" y="5602"/>
                    <a:pt x="3213" y="5591"/>
                    <a:pt x="3290" y="5582"/>
                  </a:cubicBezTo>
                  <a:cubicBezTo>
                    <a:pt x="3312" y="5580"/>
                    <a:pt x="3319" y="5569"/>
                    <a:pt x="3315" y="5546"/>
                  </a:cubicBezTo>
                  <a:cubicBezTo>
                    <a:pt x="3307" y="5506"/>
                    <a:pt x="3301" y="5465"/>
                    <a:pt x="3295" y="5424"/>
                  </a:cubicBezTo>
                  <a:cubicBezTo>
                    <a:pt x="3284" y="5357"/>
                    <a:pt x="3274" y="5289"/>
                    <a:pt x="3263" y="5219"/>
                  </a:cubicBezTo>
                  <a:moveTo>
                    <a:pt x="939" y="4222"/>
                  </a:moveTo>
                  <a:cubicBezTo>
                    <a:pt x="840" y="4294"/>
                    <a:pt x="744" y="4364"/>
                    <a:pt x="647" y="4435"/>
                  </a:cubicBezTo>
                  <a:cubicBezTo>
                    <a:pt x="615" y="4384"/>
                    <a:pt x="584" y="4336"/>
                    <a:pt x="554" y="4288"/>
                  </a:cubicBezTo>
                  <a:cubicBezTo>
                    <a:pt x="588" y="4265"/>
                    <a:pt x="620" y="4245"/>
                    <a:pt x="653" y="4223"/>
                  </a:cubicBezTo>
                  <a:cubicBezTo>
                    <a:pt x="642" y="4206"/>
                    <a:pt x="634" y="4192"/>
                    <a:pt x="625" y="4178"/>
                  </a:cubicBezTo>
                  <a:cubicBezTo>
                    <a:pt x="588" y="4196"/>
                    <a:pt x="554" y="4212"/>
                    <a:pt x="518" y="4230"/>
                  </a:cubicBezTo>
                  <a:cubicBezTo>
                    <a:pt x="495" y="4199"/>
                    <a:pt x="473" y="4169"/>
                    <a:pt x="449" y="4137"/>
                  </a:cubicBezTo>
                  <a:cubicBezTo>
                    <a:pt x="431" y="4148"/>
                    <a:pt x="413" y="4157"/>
                    <a:pt x="395" y="4168"/>
                  </a:cubicBezTo>
                  <a:cubicBezTo>
                    <a:pt x="473" y="4287"/>
                    <a:pt x="550" y="4403"/>
                    <a:pt x="628" y="4520"/>
                  </a:cubicBezTo>
                  <a:cubicBezTo>
                    <a:pt x="727" y="4447"/>
                    <a:pt x="823" y="4376"/>
                    <a:pt x="920" y="4305"/>
                  </a:cubicBezTo>
                  <a:cubicBezTo>
                    <a:pt x="953" y="4342"/>
                    <a:pt x="985" y="4378"/>
                    <a:pt x="1020" y="4417"/>
                  </a:cubicBezTo>
                  <a:cubicBezTo>
                    <a:pt x="987" y="4447"/>
                    <a:pt x="955" y="4476"/>
                    <a:pt x="922" y="4506"/>
                  </a:cubicBezTo>
                  <a:cubicBezTo>
                    <a:pt x="939" y="4520"/>
                    <a:pt x="952" y="4531"/>
                    <a:pt x="966" y="4541"/>
                  </a:cubicBezTo>
                  <a:cubicBezTo>
                    <a:pt x="997" y="4516"/>
                    <a:pt x="1027" y="4492"/>
                    <a:pt x="1058" y="4467"/>
                  </a:cubicBezTo>
                  <a:cubicBezTo>
                    <a:pt x="1084" y="4490"/>
                    <a:pt x="1110" y="4511"/>
                    <a:pt x="1136" y="4533"/>
                  </a:cubicBezTo>
                  <a:cubicBezTo>
                    <a:pt x="1152" y="4519"/>
                    <a:pt x="1165" y="4506"/>
                    <a:pt x="1180" y="4492"/>
                  </a:cubicBezTo>
                  <a:cubicBezTo>
                    <a:pt x="1099" y="4402"/>
                    <a:pt x="1020" y="4313"/>
                    <a:pt x="939" y="4222"/>
                  </a:cubicBezTo>
                  <a:moveTo>
                    <a:pt x="1401" y="4988"/>
                  </a:moveTo>
                  <a:cubicBezTo>
                    <a:pt x="1378" y="5021"/>
                    <a:pt x="1356" y="5053"/>
                    <a:pt x="1334" y="5084"/>
                  </a:cubicBezTo>
                  <a:cubicBezTo>
                    <a:pt x="1301" y="5063"/>
                    <a:pt x="1270" y="5043"/>
                    <a:pt x="1238" y="5023"/>
                  </a:cubicBezTo>
                  <a:cubicBezTo>
                    <a:pt x="1225" y="5039"/>
                    <a:pt x="1213" y="5054"/>
                    <a:pt x="1200" y="5072"/>
                  </a:cubicBezTo>
                  <a:cubicBezTo>
                    <a:pt x="1315" y="5154"/>
                    <a:pt x="1426" y="5240"/>
                    <a:pt x="1557" y="5298"/>
                  </a:cubicBezTo>
                  <a:cubicBezTo>
                    <a:pt x="1614" y="5190"/>
                    <a:pt x="1669" y="5085"/>
                    <a:pt x="1725" y="4979"/>
                  </a:cubicBezTo>
                  <a:cubicBezTo>
                    <a:pt x="1775" y="5001"/>
                    <a:pt x="1823" y="5022"/>
                    <a:pt x="1872" y="5044"/>
                  </a:cubicBezTo>
                  <a:cubicBezTo>
                    <a:pt x="1857" y="5083"/>
                    <a:pt x="1843" y="5120"/>
                    <a:pt x="1829" y="5157"/>
                  </a:cubicBezTo>
                  <a:cubicBezTo>
                    <a:pt x="1872" y="5176"/>
                    <a:pt x="1872" y="5176"/>
                    <a:pt x="1890" y="5137"/>
                  </a:cubicBezTo>
                  <a:cubicBezTo>
                    <a:pt x="1901" y="5114"/>
                    <a:pt x="1911" y="5092"/>
                    <a:pt x="1922" y="5069"/>
                  </a:cubicBezTo>
                  <a:cubicBezTo>
                    <a:pt x="1938" y="5074"/>
                    <a:pt x="1952" y="5077"/>
                    <a:pt x="1965" y="5081"/>
                  </a:cubicBezTo>
                  <a:cubicBezTo>
                    <a:pt x="2016" y="5097"/>
                    <a:pt x="2016" y="5097"/>
                    <a:pt x="2037" y="5048"/>
                  </a:cubicBezTo>
                  <a:cubicBezTo>
                    <a:pt x="2038" y="5046"/>
                    <a:pt x="2037" y="5044"/>
                    <a:pt x="2037" y="5041"/>
                  </a:cubicBezTo>
                  <a:cubicBezTo>
                    <a:pt x="1933" y="4994"/>
                    <a:pt x="1828" y="4947"/>
                    <a:pt x="1721" y="4899"/>
                  </a:cubicBezTo>
                  <a:cubicBezTo>
                    <a:pt x="1660" y="5000"/>
                    <a:pt x="1598" y="5102"/>
                    <a:pt x="1536" y="5205"/>
                  </a:cubicBezTo>
                  <a:cubicBezTo>
                    <a:pt x="1487" y="5177"/>
                    <a:pt x="1440" y="5150"/>
                    <a:pt x="1393" y="5123"/>
                  </a:cubicBezTo>
                  <a:cubicBezTo>
                    <a:pt x="1413" y="5087"/>
                    <a:pt x="1432" y="5055"/>
                    <a:pt x="1452" y="5020"/>
                  </a:cubicBezTo>
                  <a:cubicBezTo>
                    <a:pt x="1435" y="5010"/>
                    <a:pt x="1419" y="4999"/>
                    <a:pt x="1401" y="4988"/>
                  </a:cubicBezTo>
                  <a:moveTo>
                    <a:pt x="5153" y="3573"/>
                  </a:moveTo>
                  <a:cubicBezTo>
                    <a:pt x="5167" y="3521"/>
                    <a:pt x="5180" y="3472"/>
                    <a:pt x="5194" y="3421"/>
                  </a:cubicBezTo>
                  <a:cubicBezTo>
                    <a:pt x="5226" y="3428"/>
                    <a:pt x="5255" y="3433"/>
                    <a:pt x="5282" y="3442"/>
                  </a:cubicBezTo>
                  <a:cubicBezTo>
                    <a:pt x="5306" y="3450"/>
                    <a:pt x="5315" y="3441"/>
                    <a:pt x="5319" y="3420"/>
                  </a:cubicBezTo>
                  <a:cubicBezTo>
                    <a:pt x="5320" y="3413"/>
                    <a:pt x="5322" y="3406"/>
                    <a:pt x="5324" y="3396"/>
                  </a:cubicBezTo>
                  <a:cubicBezTo>
                    <a:pt x="5287" y="3385"/>
                    <a:pt x="5251" y="3374"/>
                    <a:pt x="5214" y="3363"/>
                  </a:cubicBezTo>
                  <a:cubicBezTo>
                    <a:pt x="5218" y="3331"/>
                    <a:pt x="5222" y="3301"/>
                    <a:pt x="5225" y="3271"/>
                  </a:cubicBezTo>
                  <a:cubicBezTo>
                    <a:pt x="5204" y="3266"/>
                    <a:pt x="5185" y="3262"/>
                    <a:pt x="5168" y="3258"/>
                  </a:cubicBezTo>
                  <a:cubicBezTo>
                    <a:pt x="5138" y="3372"/>
                    <a:pt x="5109" y="3483"/>
                    <a:pt x="5080" y="3595"/>
                  </a:cubicBezTo>
                  <a:cubicBezTo>
                    <a:pt x="5185" y="3636"/>
                    <a:pt x="5295" y="3678"/>
                    <a:pt x="5407" y="3720"/>
                  </a:cubicBezTo>
                  <a:cubicBezTo>
                    <a:pt x="5385" y="3773"/>
                    <a:pt x="5364" y="3823"/>
                    <a:pt x="5343" y="3874"/>
                  </a:cubicBezTo>
                  <a:cubicBezTo>
                    <a:pt x="5308" y="3860"/>
                    <a:pt x="5276" y="3847"/>
                    <a:pt x="5243" y="3834"/>
                  </a:cubicBezTo>
                  <a:cubicBezTo>
                    <a:pt x="5232" y="3853"/>
                    <a:pt x="5223" y="3871"/>
                    <a:pt x="5213" y="3892"/>
                  </a:cubicBezTo>
                  <a:cubicBezTo>
                    <a:pt x="5248" y="3908"/>
                    <a:pt x="5282" y="3924"/>
                    <a:pt x="5317" y="3940"/>
                  </a:cubicBezTo>
                  <a:cubicBezTo>
                    <a:pt x="5301" y="3977"/>
                    <a:pt x="5286" y="4011"/>
                    <a:pt x="5271" y="4047"/>
                  </a:cubicBezTo>
                  <a:cubicBezTo>
                    <a:pt x="5291" y="4057"/>
                    <a:pt x="5309" y="4066"/>
                    <a:pt x="5329" y="4076"/>
                  </a:cubicBezTo>
                  <a:cubicBezTo>
                    <a:pt x="5392" y="3948"/>
                    <a:pt x="5454" y="3822"/>
                    <a:pt x="5492" y="3682"/>
                  </a:cubicBezTo>
                  <a:cubicBezTo>
                    <a:pt x="5379" y="3646"/>
                    <a:pt x="5268" y="3610"/>
                    <a:pt x="5153" y="3573"/>
                  </a:cubicBezTo>
                  <a:moveTo>
                    <a:pt x="4725" y="4358"/>
                  </a:moveTo>
                  <a:cubicBezTo>
                    <a:pt x="4753" y="4378"/>
                    <a:pt x="4778" y="4397"/>
                    <a:pt x="4804" y="4413"/>
                  </a:cubicBezTo>
                  <a:cubicBezTo>
                    <a:pt x="4811" y="4417"/>
                    <a:pt x="4823" y="4414"/>
                    <a:pt x="4832" y="4411"/>
                  </a:cubicBezTo>
                  <a:cubicBezTo>
                    <a:pt x="4843" y="4407"/>
                    <a:pt x="4853" y="4400"/>
                    <a:pt x="4864" y="4394"/>
                  </a:cubicBezTo>
                  <a:cubicBezTo>
                    <a:pt x="4861" y="4390"/>
                    <a:pt x="4858" y="4387"/>
                    <a:pt x="4855" y="4383"/>
                  </a:cubicBezTo>
                  <a:cubicBezTo>
                    <a:pt x="4824" y="4360"/>
                    <a:pt x="4793" y="4338"/>
                    <a:pt x="4761" y="4314"/>
                  </a:cubicBezTo>
                  <a:cubicBezTo>
                    <a:pt x="4782" y="4285"/>
                    <a:pt x="4801" y="4258"/>
                    <a:pt x="4822" y="4230"/>
                  </a:cubicBezTo>
                  <a:cubicBezTo>
                    <a:pt x="4805" y="4218"/>
                    <a:pt x="4791" y="4208"/>
                    <a:pt x="4776" y="4198"/>
                  </a:cubicBezTo>
                  <a:cubicBezTo>
                    <a:pt x="4698" y="4287"/>
                    <a:pt x="4621" y="4375"/>
                    <a:pt x="4540" y="4468"/>
                  </a:cubicBezTo>
                  <a:cubicBezTo>
                    <a:pt x="4624" y="4549"/>
                    <a:pt x="4709" y="4630"/>
                    <a:pt x="4795" y="4713"/>
                  </a:cubicBezTo>
                  <a:cubicBezTo>
                    <a:pt x="4751" y="4755"/>
                    <a:pt x="4711" y="4793"/>
                    <a:pt x="4662" y="4840"/>
                  </a:cubicBezTo>
                  <a:cubicBezTo>
                    <a:pt x="4637" y="4809"/>
                    <a:pt x="4615" y="4781"/>
                    <a:pt x="4590" y="4750"/>
                  </a:cubicBezTo>
                  <a:cubicBezTo>
                    <a:pt x="4574" y="4766"/>
                    <a:pt x="4563" y="4777"/>
                    <a:pt x="4551" y="4790"/>
                  </a:cubicBezTo>
                  <a:cubicBezTo>
                    <a:pt x="4574" y="4818"/>
                    <a:pt x="4595" y="4845"/>
                    <a:pt x="4621" y="4877"/>
                  </a:cubicBezTo>
                  <a:cubicBezTo>
                    <a:pt x="4591" y="4904"/>
                    <a:pt x="4561" y="4931"/>
                    <a:pt x="4530" y="4960"/>
                  </a:cubicBezTo>
                  <a:cubicBezTo>
                    <a:pt x="4541" y="4969"/>
                    <a:pt x="4549" y="4976"/>
                    <a:pt x="4556" y="4983"/>
                  </a:cubicBezTo>
                  <a:cubicBezTo>
                    <a:pt x="4564" y="4990"/>
                    <a:pt x="4573" y="4998"/>
                    <a:pt x="4583" y="5007"/>
                  </a:cubicBezTo>
                  <a:cubicBezTo>
                    <a:pt x="4688" y="4913"/>
                    <a:pt x="4795" y="4824"/>
                    <a:pt x="4888" y="4719"/>
                  </a:cubicBezTo>
                  <a:cubicBezTo>
                    <a:pt x="4798" y="4634"/>
                    <a:pt x="4712" y="4554"/>
                    <a:pt x="4625" y="4472"/>
                  </a:cubicBezTo>
                  <a:cubicBezTo>
                    <a:pt x="4660" y="4433"/>
                    <a:pt x="4692" y="4396"/>
                    <a:pt x="4725" y="4358"/>
                  </a:cubicBezTo>
                  <a:moveTo>
                    <a:pt x="1481" y="900"/>
                  </a:moveTo>
                  <a:cubicBezTo>
                    <a:pt x="1585" y="838"/>
                    <a:pt x="1687" y="779"/>
                    <a:pt x="1790" y="718"/>
                  </a:cubicBezTo>
                  <a:cubicBezTo>
                    <a:pt x="1736" y="612"/>
                    <a:pt x="1683" y="507"/>
                    <a:pt x="1628" y="400"/>
                  </a:cubicBezTo>
                  <a:cubicBezTo>
                    <a:pt x="1682" y="375"/>
                    <a:pt x="1733" y="351"/>
                    <a:pt x="1785" y="327"/>
                  </a:cubicBezTo>
                  <a:cubicBezTo>
                    <a:pt x="1803" y="363"/>
                    <a:pt x="1819" y="397"/>
                    <a:pt x="1836" y="432"/>
                  </a:cubicBezTo>
                  <a:cubicBezTo>
                    <a:pt x="1853" y="424"/>
                    <a:pt x="1867" y="417"/>
                    <a:pt x="1882" y="410"/>
                  </a:cubicBezTo>
                  <a:cubicBezTo>
                    <a:pt x="1870" y="373"/>
                    <a:pt x="1858" y="339"/>
                    <a:pt x="1846" y="302"/>
                  </a:cubicBezTo>
                  <a:cubicBezTo>
                    <a:pt x="1881" y="287"/>
                    <a:pt x="1915" y="273"/>
                    <a:pt x="1949" y="259"/>
                  </a:cubicBezTo>
                  <a:cubicBezTo>
                    <a:pt x="1932" y="203"/>
                    <a:pt x="1931" y="200"/>
                    <a:pt x="1882" y="219"/>
                  </a:cubicBezTo>
                  <a:cubicBezTo>
                    <a:pt x="1795" y="252"/>
                    <a:pt x="1709" y="289"/>
                    <a:pt x="1623" y="325"/>
                  </a:cubicBezTo>
                  <a:cubicBezTo>
                    <a:pt x="1597" y="336"/>
                    <a:pt x="1574" y="352"/>
                    <a:pt x="1547" y="366"/>
                  </a:cubicBezTo>
                  <a:cubicBezTo>
                    <a:pt x="1603" y="474"/>
                    <a:pt x="1657" y="578"/>
                    <a:pt x="1712" y="684"/>
                  </a:cubicBezTo>
                  <a:cubicBezTo>
                    <a:pt x="1664" y="710"/>
                    <a:pt x="1620" y="734"/>
                    <a:pt x="1574" y="758"/>
                  </a:cubicBezTo>
                  <a:cubicBezTo>
                    <a:pt x="1552" y="724"/>
                    <a:pt x="1532" y="692"/>
                    <a:pt x="1511" y="659"/>
                  </a:cubicBezTo>
                  <a:cubicBezTo>
                    <a:pt x="1494" y="671"/>
                    <a:pt x="1480" y="680"/>
                    <a:pt x="1466" y="690"/>
                  </a:cubicBezTo>
                  <a:cubicBezTo>
                    <a:pt x="1487" y="724"/>
                    <a:pt x="1507" y="757"/>
                    <a:pt x="1528" y="790"/>
                  </a:cubicBezTo>
                  <a:cubicBezTo>
                    <a:pt x="1499" y="808"/>
                    <a:pt x="1472" y="825"/>
                    <a:pt x="1443" y="844"/>
                  </a:cubicBezTo>
                  <a:cubicBezTo>
                    <a:pt x="1457" y="865"/>
                    <a:pt x="1470" y="884"/>
                    <a:pt x="1481" y="900"/>
                  </a:cubicBezTo>
                  <a:moveTo>
                    <a:pt x="3702" y="5028"/>
                  </a:moveTo>
                  <a:cubicBezTo>
                    <a:pt x="3742" y="5140"/>
                    <a:pt x="3781" y="5250"/>
                    <a:pt x="3821" y="5363"/>
                  </a:cubicBezTo>
                  <a:cubicBezTo>
                    <a:pt x="3764" y="5382"/>
                    <a:pt x="3711" y="5399"/>
                    <a:pt x="3655" y="5418"/>
                  </a:cubicBezTo>
                  <a:cubicBezTo>
                    <a:pt x="3644" y="5381"/>
                    <a:pt x="3634" y="5346"/>
                    <a:pt x="3624" y="5310"/>
                  </a:cubicBezTo>
                  <a:cubicBezTo>
                    <a:pt x="3603" y="5317"/>
                    <a:pt x="3586" y="5322"/>
                    <a:pt x="3567" y="5327"/>
                  </a:cubicBezTo>
                  <a:cubicBezTo>
                    <a:pt x="3578" y="5366"/>
                    <a:pt x="3587" y="5400"/>
                    <a:pt x="3598" y="5437"/>
                  </a:cubicBezTo>
                  <a:cubicBezTo>
                    <a:pt x="3559" y="5451"/>
                    <a:pt x="3522" y="5463"/>
                    <a:pt x="3484" y="5477"/>
                  </a:cubicBezTo>
                  <a:cubicBezTo>
                    <a:pt x="3490" y="5498"/>
                    <a:pt x="3494" y="5516"/>
                    <a:pt x="3501" y="5542"/>
                  </a:cubicBezTo>
                  <a:cubicBezTo>
                    <a:pt x="3618" y="5504"/>
                    <a:pt x="3732" y="5469"/>
                    <a:pt x="3845" y="5429"/>
                  </a:cubicBezTo>
                  <a:cubicBezTo>
                    <a:pt x="3908" y="5407"/>
                    <a:pt x="3907" y="5404"/>
                    <a:pt x="3880" y="5342"/>
                  </a:cubicBezTo>
                  <a:cubicBezTo>
                    <a:pt x="3842" y="5252"/>
                    <a:pt x="3804" y="5163"/>
                    <a:pt x="3766" y="5070"/>
                  </a:cubicBezTo>
                  <a:cubicBezTo>
                    <a:pt x="3814" y="5048"/>
                    <a:pt x="3860" y="5026"/>
                    <a:pt x="3908" y="5003"/>
                  </a:cubicBezTo>
                  <a:cubicBezTo>
                    <a:pt x="3927" y="5040"/>
                    <a:pt x="3945" y="5075"/>
                    <a:pt x="3963" y="5112"/>
                  </a:cubicBezTo>
                  <a:cubicBezTo>
                    <a:pt x="3980" y="5101"/>
                    <a:pt x="3994" y="5092"/>
                    <a:pt x="4008" y="5083"/>
                  </a:cubicBezTo>
                  <a:cubicBezTo>
                    <a:pt x="3992" y="5049"/>
                    <a:pt x="3976" y="5017"/>
                    <a:pt x="3959" y="4984"/>
                  </a:cubicBezTo>
                  <a:cubicBezTo>
                    <a:pt x="3989" y="4963"/>
                    <a:pt x="4019" y="4944"/>
                    <a:pt x="4049" y="4923"/>
                  </a:cubicBezTo>
                  <a:cubicBezTo>
                    <a:pt x="4038" y="4904"/>
                    <a:pt x="4028" y="4888"/>
                    <a:pt x="4017" y="4871"/>
                  </a:cubicBezTo>
                  <a:cubicBezTo>
                    <a:pt x="3912" y="4924"/>
                    <a:pt x="3809" y="4975"/>
                    <a:pt x="3702" y="5028"/>
                  </a:cubicBezTo>
                  <a:moveTo>
                    <a:pt x="4715" y="775"/>
                  </a:moveTo>
                  <a:cubicBezTo>
                    <a:pt x="4608" y="678"/>
                    <a:pt x="4510" y="579"/>
                    <a:pt x="4384" y="510"/>
                  </a:cubicBezTo>
                  <a:cubicBezTo>
                    <a:pt x="4317" y="610"/>
                    <a:pt x="4252" y="707"/>
                    <a:pt x="4186" y="805"/>
                  </a:cubicBezTo>
                  <a:cubicBezTo>
                    <a:pt x="4141" y="778"/>
                    <a:pt x="4098" y="752"/>
                    <a:pt x="4054" y="725"/>
                  </a:cubicBezTo>
                  <a:cubicBezTo>
                    <a:pt x="4073" y="690"/>
                    <a:pt x="4092" y="657"/>
                    <a:pt x="4111" y="622"/>
                  </a:cubicBezTo>
                  <a:cubicBezTo>
                    <a:pt x="4094" y="614"/>
                    <a:pt x="4080" y="607"/>
                    <a:pt x="4063" y="600"/>
                  </a:cubicBezTo>
                  <a:cubicBezTo>
                    <a:pt x="4044" y="632"/>
                    <a:pt x="4025" y="663"/>
                    <a:pt x="4007" y="694"/>
                  </a:cubicBezTo>
                  <a:cubicBezTo>
                    <a:pt x="3989" y="687"/>
                    <a:pt x="3973" y="680"/>
                    <a:pt x="3958" y="674"/>
                  </a:cubicBezTo>
                  <a:cubicBezTo>
                    <a:pt x="3910" y="653"/>
                    <a:pt x="3910" y="653"/>
                    <a:pt x="3888" y="701"/>
                  </a:cubicBezTo>
                  <a:cubicBezTo>
                    <a:pt x="3888" y="702"/>
                    <a:pt x="3888" y="704"/>
                    <a:pt x="3888" y="706"/>
                  </a:cubicBezTo>
                  <a:cubicBezTo>
                    <a:pt x="3987" y="765"/>
                    <a:pt x="4087" y="824"/>
                    <a:pt x="4188" y="885"/>
                  </a:cubicBezTo>
                  <a:cubicBezTo>
                    <a:pt x="4256" y="792"/>
                    <a:pt x="4324" y="698"/>
                    <a:pt x="4392" y="604"/>
                  </a:cubicBezTo>
                  <a:cubicBezTo>
                    <a:pt x="4437" y="638"/>
                    <a:pt x="4481" y="671"/>
                    <a:pt x="4525" y="704"/>
                  </a:cubicBezTo>
                  <a:cubicBezTo>
                    <a:pt x="4503" y="734"/>
                    <a:pt x="4483" y="762"/>
                    <a:pt x="4463" y="791"/>
                  </a:cubicBezTo>
                  <a:cubicBezTo>
                    <a:pt x="4476" y="805"/>
                    <a:pt x="4488" y="818"/>
                    <a:pt x="4502" y="832"/>
                  </a:cubicBezTo>
                  <a:cubicBezTo>
                    <a:pt x="4528" y="804"/>
                    <a:pt x="4552" y="777"/>
                    <a:pt x="4577" y="748"/>
                  </a:cubicBezTo>
                  <a:cubicBezTo>
                    <a:pt x="4608" y="773"/>
                    <a:pt x="4638" y="796"/>
                    <a:pt x="4667" y="819"/>
                  </a:cubicBezTo>
                  <a:cubicBezTo>
                    <a:pt x="4684" y="803"/>
                    <a:pt x="4698" y="790"/>
                    <a:pt x="4715" y="775"/>
                  </a:cubicBezTo>
                  <a:moveTo>
                    <a:pt x="2196" y="5093"/>
                  </a:moveTo>
                  <a:cubicBezTo>
                    <a:pt x="2159" y="5209"/>
                    <a:pt x="2122" y="5322"/>
                    <a:pt x="2084" y="5438"/>
                  </a:cubicBezTo>
                  <a:cubicBezTo>
                    <a:pt x="2027" y="5419"/>
                    <a:pt x="1973" y="5401"/>
                    <a:pt x="1919" y="5383"/>
                  </a:cubicBezTo>
                  <a:cubicBezTo>
                    <a:pt x="1932" y="5343"/>
                    <a:pt x="1945" y="5308"/>
                    <a:pt x="1958" y="5271"/>
                  </a:cubicBezTo>
                  <a:cubicBezTo>
                    <a:pt x="1940" y="5265"/>
                    <a:pt x="1927" y="5260"/>
                    <a:pt x="1910" y="5255"/>
                  </a:cubicBezTo>
                  <a:cubicBezTo>
                    <a:pt x="1897" y="5282"/>
                    <a:pt x="1883" y="5309"/>
                    <a:pt x="1871" y="5336"/>
                  </a:cubicBezTo>
                  <a:cubicBezTo>
                    <a:pt x="1864" y="5353"/>
                    <a:pt x="1855" y="5358"/>
                    <a:pt x="1837" y="5350"/>
                  </a:cubicBezTo>
                  <a:cubicBezTo>
                    <a:pt x="1809" y="5338"/>
                    <a:pt x="1780" y="5329"/>
                    <a:pt x="1749" y="5317"/>
                  </a:cubicBezTo>
                  <a:cubicBezTo>
                    <a:pt x="1739" y="5336"/>
                    <a:pt x="1730" y="5353"/>
                    <a:pt x="1719" y="5373"/>
                  </a:cubicBezTo>
                  <a:cubicBezTo>
                    <a:pt x="1849" y="5435"/>
                    <a:pt x="1979" y="5491"/>
                    <a:pt x="2121" y="5520"/>
                  </a:cubicBezTo>
                  <a:cubicBezTo>
                    <a:pt x="2154" y="5403"/>
                    <a:pt x="2186" y="5287"/>
                    <a:pt x="2218" y="5171"/>
                  </a:cubicBezTo>
                  <a:cubicBezTo>
                    <a:pt x="2270" y="5183"/>
                    <a:pt x="2320" y="5194"/>
                    <a:pt x="2371" y="5205"/>
                  </a:cubicBezTo>
                  <a:cubicBezTo>
                    <a:pt x="2365" y="5245"/>
                    <a:pt x="2360" y="5282"/>
                    <a:pt x="2355" y="5320"/>
                  </a:cubicBezTo>
                  <a:cubicBezTo>
                    <a:pt x="2373" y="5324"/>
                    <a:pt x="2388" y="5327"/>
                    <a:pt x="2405" y="5330"/>
                  </a:cubicBezTo>
                  <a:cubicBezTo>
                    <a:pt x="2411" y="5292"/>
                    <a:pt x="2417" y="5256"/>
                    <a:pt x="2422" y="5218"/>
                  </a:cubicBezTo>
                  <a:cubicBezTo>
                    <a:pt x="2457" y="5222"/>
                    <a:pt x="2491" y="5225"/>
                    <a:pt x="2525" y="5228"/>
                  </a:cubicBezTo>
                  <a:cubicBezTo>
                    <a:pt x="2527" y="5215"/>
                    <a:pt x="2529" y="5204"/>
                    <a:pt x="2532" y="5193"/>
                  </a:cubicBezTo>
                  <a:cubicBezTo>
                    <a:pt x="2537" y="5170"/>
                    <a:pt x="2531" y="5160"/>
                    <a:pt x="2505" y="5157"/>
                  </a:cubicBezTo>
                  <a:cubicBezTo>
                    <a:pt x="2461" y="5151"/>
                    <a:pt x="2417" y="5141"/>
                    <a:pt x="2373" y="5131"/>
                  </a:cubicBezTo>
                  <a:cubicBezTo>
                    <a:pt x="2314" y="5119"/>
                    <a:pt x="2256" y="5106"/>
                    <a:pt x="2196" y="5093"/>
                  </a:cubicBezTo>
                  <a:moveTo>
                    <a:pt x="314" y="4003"/>
                  </a:moveTo>
                  <a:cubicBezTo>
                    <a:pt x="426" y="3951"/>
                    <a:pt x="534" y="3902"/>
                    <a:pt x="644" y="3851"/>
                  </a:cubicBezTo>
                  <a:cubicBezTo>
                    <a:pt x="670" y="3897"/>
                    <a:pt x="695" y="3941"/>
                    <a:pt x="720" y="3984"/>
                  </a:cubicBezTo>
                  <a:cubicBezTo>
                    <a:pt x="717" y="3987"/>
                    <a:pt x="716" y="3989"/>
                    <a:pt x="714" y="3990"/>
                  </a:cubicBezTo>
                  <a:cubicBezTo>
                    <a:pt x="692" y="4004"/>
                    <a:pt x="670" y="4018"/>
                    <a:pt x="648" y="4032"/>
                  </a:cubicBezTo>
                  <a:cubicBezTo>
                    <a:pt x="613" y="4054"/>
                    <a:pt x="612" y="4061"/>
                    <a:pt x="640" y="4096"/>
                  </a:cubicBezTo>
                  <a:cubicBezTo>
                    <a:pt x="675" y="4078"/>
                    <a:pt x="710" y="4060"/>
                    <a:pt x="747" y="4041"/>
                  </a:cubicBezTo>
                  <a:cubicBezTo>
                    <a:pt x="761" y="4064"/>
                    <a:pt x="773" y="4085"/>
                    <a:pt x="787" y="4106"/>
                  </a:cubicBezTo>
                  <a:cubicBezTo>
                    <a:pt x="790" y="4111"/>
                    <a:pt x="800" y="4117"/>
                    <a:pt x="803" y="4115"/>
                  </a:cubicBezTo>
                  <a:cubicBezTo>
                    <a:pt x="823" y="4108"/>
                    <a:pt x="841" y="4097"/>
                    <a:pt x="861" y="4087"/>
                  </a:cubicBezTo>
                  <a:cubicBezTo>
                    <a:pt x="801" y="3983"/>
                    <a:pt x="744" y="3884"/>
                    <a:pt x="685" y="3783"/>
                  </a:cubicBezTo>
                  <a:cubicBezTo>
                    <a:pt x="574" y="3828"/>
                    <a:pt x="466" y="3873"/>
                    <a:pt x="355" y="3918"/>
                  </a:cubicBezTo>
                  <a:cubicBezTo>
                    <a:pt x="334" y="3865"/>
                    <a:pt x="313" y="3815"/>
                    <a:pt x="292" y="3763"/>
                  </a:cubicBezTo>
                  <a:cubicBezTo>
                    <a:pt x="330" y="3746"/>
                    <a:pt x="367" y="3730"/>
                    <a:pt x="405" y="3714"/>
                  </a:cubicBezTo>
                  <a:cubicBezTo>
                    <a:pt x="396" y="3695"/>
                    <a:pt x="389" y="3679"/>
                    <a:pt x="382" y="3663"/>
                  </a:cubicBezTo>
                  <a:cubicBezTo>
                    <a:pt x="343" y="3675"/>
                    <a:pt x="308" y="3686"/>
                    <a:pt x="272" y="3696"/>
                  </a:cubicBezTo>
                  <a:cubicBezTo>
                    <a:pt x="257" y="3659"/>
                    <a:pt x="244" y="3625"/>
                    <a:pt x="230" y="3590"/>
                  </a:cubicBezTo>
                  <a:cubicBezTo>
                    <a:pt x="210" y="3596"/>
                    <a:pt x="191" y="3602"/>
                    <a:pt x="171" y="3608"/>
                  </a:cubicBezTo>
                  <a:cubicBezTo>
                    <a:pt x="219" y="3740"/>
                    <a:pt x="265" y="3870"/>
                    <a:pt x="314" y="4003"/>
                  </a:cubicBezTo>
                  <a:moveTo>
                    <a:pt x="5620" y="3091"/>
                  </a:moveTo>
                  <a:cubicBezTo>
                    <a:pt x="5497" y="3081"/>
                    <a:pt x="5382" y="3070"/>
                    <a:pt x="5267" y="3060"/>
                  </a:cubicBezTo>
                  <a:cubicBezTo>
                    <a:pt x="5267" y="3016"/>
                    <a:pt x="5268" y="2975"/>
                    <a:pt x="5266" y="2934"/>
                  </a:cubicBezTo>
                  <a:cubicBezTo>
                    <a:pt x="5265" y="2911"/>
                    <a:pt x="5276" y="2905"/>
                    <a:pt x="5296" y="2906"/>
                  </a:cubicBezTo>
                  <a:cubicBezTo>
                    <a:pt x="5325" y="2907"/>
                    <a:pt x="5354" y="2906"/>
                    <a:pt x="5382" y="2906"/>
                  </a:cubicBezTo>
                  <a:cubicBezTo>
                    <a:pt x="5385" y="2884"/>
                    <a:pt x="5387" y="2869"/>
                    <a:pt x="5390" y="2846"/>
                  </a:cubicBezTo>
                  <a:cubicBezTo>
                    <a:pt x="5358" y="2846"/>
                    <a:pt x="5330" y="2845"/>
                    <a:pt x="5301" y="2846"/>
                  </a:cubicBezTo>
                  <a:cubicBezTo>
                    <a:pt x="5280" y="2847"/>
                    <a:pt x="5270" y="2840"/>
                    <a:pt x="5271" y="2817"/>
                  </a:cubicBezTo>
                  <a:cubicBezTo>
                    <a:pt x="5271" y="2794"/>
                    <a:pt x="5267" y="2771"/>
                    <a:pt x="5265" y="2749"/>
                  </a:cubicBezTo>
                  <a:cubicBezTo>
                    <a:pt x="5210" y="2741"/>
                    <a:pt x="5209" y="2742"/>
                    <a:pt x="5208" y="2792"/>
                  </a:cubicBezTo>
                  <a:cubicBezTo>
                    <a:pt x="5207" y="2826"/>
                    <a:pt x="5205" y="2860"/>
                    <a:pt x="5204" y="2893"/>
                  </a:cubicBezTo>
                  <a:cubicBezTo>
                    <a:pt x="5200" y="2961"/>
                    <a:pt x="5196" y="3028"/>
                    <a:pt x="5192" y="3098"/>
                  </a:cubicBezTo>
                  <a:cubicBezTo>
                    <a:pt x="5306" y="3114"/>
                    <a:pt x="5421" y="3131"/>
                    <a:pt x="5537" y="3147"/>
                  </a:cubicBezTo>
                  <a:cubicBezTo>
                    <a:pt x="5529" y="3205"/>
                    <a:pt x="5521" y="3259"/>
                    <a:pt x="5513" y="3312"/>
                  </a:cubicBezTo>
                  <a:cubicBezTo>
                    <a:pt x="5472" y="3306"/>
                    <a:pt x="5434" y="3301"/>
                    <a:pt x="5395" y="3296"/>
                  </a:cubicBezTo>
                  <a:cubicBezTo>
                    <a:pt x="5391" y="3317"/>
                    <a:pt x="5388" y="3334"/>
                    <a:pt x="5385" y="3353"/>
                  </a:cubicBezTo>
                  <a:cubicBezTo>
                    <a:pt x="5423" y="3362"/>
                    <a:pt x="5459" y="3371"/>
                    <a:pt x="5496" y="3381"/>
                  </a:cubicBezTo>
                  <a:cubicBezTo>
                    <a:pt x="5488" y="3420"/>
                    <a:pt x="5480" y="3456"/>
                    <a:pt x="5472" y="3494"/>
                  </a:cubicBezTo>
                  <a:cubicBezTo>
                    <a:pt x="5495" y="3500"/>
                    <a:pt x="5515" y="3506"/>
                    <a:pt x="5541" y="3513"/>
                  </a:cubicBezTo>
                  <a:cubicBezTo>
                    <a:pt x="5568" y="3371"/>
                    <a:pt x="5594" y="3233"/>
                    <a:pt x="5620" y="3091"/>
                  </a:cubicBezTo>
                  <a:moveTo>
                    <a:pt x="2420" y="503"/>
                  </a:moveTo>
                  <a:cubicBezTo>
                    <a:pt x="2534" y="490"/>
                    <a:pt x="2644" y="479"/>
                    <a:pt x="2758" y="466"/>
                  </a:cubicBezTo>
                  <a:cubicBezTo>
                    <a:pt x="2754" y="349"/>
                    <a:pt x="2751" y="233"/>
                    <a:pt x="2747" y="116"/>
                  </a:cubicBezTo>
                  <a:cubicBezTo>
                    <a:pt x="2915" y="116"/>
                    <a:pt x="2915" y="116"/>
                    <a:pt x="2915" y="116"/>
                  </a:cubicBezTo>
                  <a:cubicBezTo>
                    <a:pt x="2915" y="224"/>
                    <a:pt x="2915" y="224"/>
                    <a:pt x="2915" y="224"/>
                  </a:cubicBezTo>
                  <a:cubicBezTo>
                    <a:pt x="2973" y="224"/>
                    <a:pt x="2973" y="224"/>
                    <a:pt x="2973" y="224"/>
                  </a:cubicBezTo>
                  <a:cubicBezTo>
                    <a:pt x="2975" y="188"/>
                    <a:pt x="2977" y="154"/>
                    <a:pt x="2980" y="120"/>
                  </a:cubicBezTo>
                  <a:cubicBezTo>
                    <a:pt x="3003" y="120"/>
                    <a:pt x="3024" y="119"/>
                    <a:pt x="3044" y="120"/>
                  </a:cubicBezTo>
                  <a:cubicBezTo>
                    <a:pt x="3103" y="121"/>
                    <a:pt x="3103" y="121"/>
                    <a:pt x="3101" y="63"/>
                  </a:cubicBezTo>
                  <a:cubicBezTo>
                    <a:pt x="3101" y="61"/>
                    <a:pt x="3100" y="59"/>
                    <a:pt x="3098" y="55"/>
                  </a:cubicBezTo>
                  <a:cubicBezTo>
                    <a:pt x="3056" y="53"/>
                    <a:pt x="3013" y="49"/>
                    <a:pt x="2971" y="48"/>
                  </a:cubicBezTo>
                  <a:cubicBezTo>
                    <a:pt x="2885" y="46"/>
                    <a:pt x="2800" y="46"/>
                    <a:pt x="2714" y="45"/>
                  </a:cubicBezTo>
                  <a:cubicBezTo>
                    <a:pt x="2692" y="44"/>
                    <a:pt x="2681" y="52"/>
                    <a:pt x="2683" y="78"/>
                  </a:cubicBezTo>
                  <a:cubicBezTo>
                    <a:pt x="2690" y="137"/>
                    <a:pt x="2694" y="196"/>
                    <a:pt x="2698" y="255"/>
                  </a:cubicBezTo>
                  <a:cubicBezTo>
                    <a:pt x="2701" y="302"/>
                    <a:pt x="2704" y="349"/>
                    <a:pt x="2707" y="398"/>
                  </a:cubicBezTo>
                  <a:cubicBezTo>
                    <a:pt x="2654" y="404"/>
                    <a:pt x="2605" y="409"/>
                    <a:pt x="2554" y="414"/>
                  </a:cubicBezTo>
                  <a:cubicBezTo>
                    <a:pt x="2548" y="374"/>
                    <a:pt x="2543" y="337"/>
                    <a:pt x="2537" y="298"/>
                  </a:cubicBezTo>
                  <a:cubicBezTo>
                    <a:pt x="2518" y="302"/>
                    <a:pt x="2502" y="305"/>
                    <a:pt x="2483" y="309"/>
                  </a:cubicBezTo>
                  <a:cubicBezTo>
                    <a:pt x="2489" y="347"/>
                    <a:pt x="2494" y="383"/>
                    <a:pt x="2499" y="421"/>
                  </a:cubicBezTo>
                  <a:cubicBezTo>
                    <a:pt x="2467" y="429"/>
                    <a:pt x="2438" y="436"/>
                    <a:pt x="2407" y="444"/>
                  </a:cubicBezTo>
                  <a:cubicBezTo>
                    <a:pt x="2408" y="451"/>
                    <a:pt x="2408" y="455"/>
                    <a:pt x="2409" y="460"/>
                  </a:cubicBezTo>
                  <a:cubicBezTo>
                    <a:pt x="2412" y="473"/>
                    <a:pt x="2416" y="487"/>
                    <a:pt x="2420" y="503"/>
                  </a:cubicBezTo>
                  <a:moveTo>
                    <a:pt x="4074" y="5329"/>
                  </a:moveTo>
                  <a:cubicBezTo>
                    <a:pt x="4198" y="5262"/>
                    <a:pt x="4321" y="5203"/>
                    <a:pt x="4427" y="5114"/>
                  </a:cubicBezTo>
                  <a:cubicBezTo>
                    <a:pt x="4360" y="5014"/>
                    <a:pt x="4295" y="4918"/>
                    <a:pt x="4229" y="4819"/>
                  </a:cubicBezTo>
                  <a:cubicBezTo>
                    <a:pt x="4270" y="4787"/>
                    <a:pt x="4309" y="4756"/>
                    <a:pt x="4349" y="4725"/>
                  </a:cubicBezTo>
                  <a:cubicBezTo>
                    <a:pt x="4374" y="4756"/>
                    <a:pt x="4398" y="4787"/>
                    <a:pt x="4423" y="4819"/>
                  </a:cubicBezTo>
                  <a:cubicBezTo>
                    <a:pt x="4440" y="4804"/>
                    <a:pt x="4454" y="4792"/>
                    <a:pt x="4469" y="4780"/>
                  </a:cubicBezTo>
                  <a:cubicBezTo>
                    <a:pt x="4443" y="4749"/>
                    <a:pt x="4420" y="4721"/>
                    <a:pt x="4396" y="4692"/>
                  </a:cubicBezTo>
                  <a:cubicBezTo>
                    <a:pt x="4423" y="4666"/>
                    <a:pt x="4448" y="4642"/>
                    <a:pt x="4474" y="4617"/>
                  </a:cubicBezTo>
                  <a:cubicBezTo>
                    <a:pt x="4457" y="4601"/>
                    <a:pt x="4442" y="4587"/>
                    <a:pt x="4430" y="4576"/>
                  </a:cubicBezTo>
                  <a:cubicBezTo>
                    <a:pt x="4339" y="4649"/>
                    <a:pt x="4249" y="4720"/>
                    <a:pt x="4158" y="4793"/>
                  </a:cubicBezTo>
                  <a:cubicBezTo>
                    <a:pt x="4216" y="4887"/>
                    <a:pt x="4278" y="4987"/>
                    <a:pt x="4340" y="5087"/>
                  </a:cubicBezTo>
                  <a:cubicBezTo>
                    <a:pt x="4292" y="5119"/>
                    <a:pt x="4246" y="5149"/>
                    <a:pt x="4199" y="5180"/>
                  </a:cubicBezTo>
                  <a:cubicBezTo>
                    <a:pt x="4180" y="5149"/>
                    <a:pt x="4163" y="5120"/>
                    <a:pt x="4146" y="5089"/>
                  </a:cubicBezTo>
                  <a:cubicBezTo>
                    <a:pt x="4128" y="5097"/>
                    <a:pt x="4112" y="5104"/>
                    <a:pt x="4094" y="5112"/>
                  </a:cubicBezTo>
                  <a:cubicBezTo>
                    <a:pt x="4112" y="5146"/>
                    <a:pt x="4128" y="5177"/>
                    <a:pt x="4145" y="5211"/>
                  </a:cubicBezTo>
                  <a:cubicBezTo>
                    <a:pt x="4109" y="5230"/>
                    <a:pt x="4075" y="5249"/>
                    <a:pt x="4039" y="5269"/>
                  </a:cubicBezTo>
                  <a:cubicBezTo>
                    <a:pt x="4051" y="5289"/>
                    <a:pt x="4062" y="5307"/>
                    <a:pt x="4074" y="5329"/>
                  </a:cubicBezTo>
                  <a:moveTo>
                    <a:pt x="5026" y="3746"/>
                  </a:moveTo>
                  <a:cubicBezTo>
                    <a:pt x="4973" y="3850"/>
                    <a:pt x="4921" y="3952"/>
                    <a:pt x="4868" y="4056"/>
                  </a:cubicBezTo>
                  <a:cubicBezTo>
                    <a:pt x="4963" y="4120"/>
                    <a:pt x="5060" y="4186"/>
                    <a:pt x="5158" y="4253"/>
                  </a:cubicBezTo>
                  <a:cubicBezTo>
                    <a:pt x="5126" y="4300"/>
                    <a:pt x="5095" y="4346"/>
                    <a:pt x="5063" y="4393"/>
                  </a:cubicBezTo>
                  <a:cubicBezTo>
                    <a:pt x="5031" y="4371"/>
                    <a:pt x="5000" y="4350"/>
                    <a:pt x="4968" y="4328"/>
                  </a:cubicBezTo>
                  <a:cubicBezTo>
                    <a:pt x="4956" y="4344"/>
                    <a:pt x="4944" y="4358"/>
                    <a:pt x="4932" y="4374"/>
                  </a:cubicBezTo>
                  <a:cubicBezTo>
                    <a:pt x="4962" y="4398"/>
                    <a:pt x="4990" y="4420"/>
                    <a:pt x="5019" y="4443"/>
                  </a:cubicBezTo>
                  <a:cubicBezTo>
                    <a:pt x="4997" y="4477"/>
                    <a:pt x="4977" y="4509"/>
                    <a:pt x="4956" y="4542"/>
                  </a:cubicBezTo>
                  <a:cubicBezTo>
                    <a:pt x="4970" y="4554"/>
                    <a:pt x="4982" y="4564"/>
                    <a:pt x="4993" y="4573"/>
                  </a:cubicBezTo>
                  <a:cubicBezTo>
                    <a:pt x="4996" y="4575"/>
                    <a:pt x="5000" y="4577"/>
                    <a:pt x="5005" y="4580"/>
                  </a:cubicBezTo>
                  <a:cubicBezTo>
                    <a:pt x="5090" y="4468"/>
                    <a:pt x="5181" y="4360"/>
                    <a:pt x="5246" y="4232"/>
                  </a:cubicBezTo>
                  <a:cubicBezTo>
                    <a:pt x="5143" y="4170"/>
                    <a:pt x="5044" y="4111"/>
                    <a:pt x="4944" y="4051"/>
                  </a:cubicBezTo>
                  <a:cubicBezTo>
                    <a:pt x="4968" y="4003"/>
                    <a:pt x="4990" y="3959"/>
                    <a:pt x="5012" y="3914"/>
                  </a:cubicBezTo>
                  <a:cubicBezTo>
                    <a:pt x="5048" y="3930"/>
                    <a:pt x="5081" y="3945"/>
                    <a:pt x="5116" y="3961"/>
                  </a:cubicBezTo>
                  <a:cubicBezTo>
                    <a:pt x="5126" y="3945"/>
                    <a:pt x="5134" y="3931"/>
                    <a:pt x="5144" y="3915"/>
                  </a:cubicBezTo>
                  <a:cubicBezTo>
                    <a:pt x="5108" y="3898"/>
                    <a:pt x="5074" y="3882"/>
                    <a:pt x="5041" y="3865"/>
                  </a:cubicBezTo>
                  <a:cubicBezTo>
                    <a:pt x="5054" y="3831"/>
                    <a:pt x="5067" y="3801"/>
                    <a:pt x="5080" y="3768"/>
                  </a:cubicBezTo>
                  <a:cubicBezTo>
                    <a:pt x="5061" y="3760"/>
                    <a:pt x="5044" y="3754"/>
                    <a:pt x="5026" y="3746"/>
                  </a:cubicBezTo>
                  <a:moveTo>
                    <a:pt x="1955" y="453"/>
                  </a:moveTo>
                  <a:cubicBezTo>
                    <a:pt x="1970" y="486"/>
                    <a:pt x="1984" y="517"/>
                    <a:pt x="1999" y="549"/>
                  </a:cubicBezTo>
                  <a:cubicBezTo>
                    <a:pt x="1969" y="564"/>
                    <a:pt x="1942" y="578"/>
                    <a:pt x="1914" y="592"/>
                  </a:cubicBezTo>
                  <a:cubicBezTo>
                    <a:pt x="1922" y="612"/>
                    <a:pt x="1928" y="628"/>
                    <a:pt x="1934" y="642"/>
                  </a:cubicBezTo>
                  <a:cubicBezTo>
                    <a:pt x="2043" y="607"/>
                    <a:pt x="2148" y="573"/>
                    <a:pt x="2257" y="538"/>
                  </a:cubicBezTo>
                  <a:cubicBezTo>
                    <a:pt x="2230" y="428"/>
                    <a:pt x="2202" y="314"/>
                    <a:pt x="2174" y="198"/>
                  </a:cubicBezTo>
                  <a:cubicBezTo>
                    <a:pt x="2231" y="186"/>
                    <a:pt x="2283" y="176"/>
                    <a:pt x="2336" y="165"/>
                  </a:cubicBezTo>
                  <a:cubicBezTo>
                    <a:pt x="2346" y="202"/>
                    <a:pt x="2355" y="236"/>
                    <a:pt x="2364" y="274"/>
                  </a:cubicBezTo>
                  <a:cubicBezTo>
                    <a:pt x="2383" y="270"/>
                    <a:pt x="2400" y="267"/>
                    <a:pt x="2419" y="264"/>
                  </a:cubicBezTo>
                  <a:cubicBezTo>
                    <a:pt x="2412" y="226"/>
                    <a:pt x="2406" y="190"/>
                    <a:pt x="2400" y="154"/>
                  </a:cubicBezTo>
                  <a:cubicBezTo>
                    <a:pt x="2442" y="145"/>
                    <a:pt x="2479" y="137"/>
                    <a:pt x="2518" y="128"/>
                  </a:cubicBezTo>
                  <a:cubicBezTo>
                    <a:pt x="2515" y="107"/>
                    <a:pt x="2513" y="90"/>
                    <a:pt x="2511" y="70"/>
                  </a:cubicBezTo>
                  <a:cubicBezTo>
                    <a:pt x="2368" y="78"/>
                    <a:pt x="2232" y="104"/>
                    <a:pt x="2096" y="146"/>
                  </a:cubicBezTo>
                  <a:cubicBezTo>
                    <a:pt x="2131" y="261"/>
                    <a:pt x="2164" y="373"/>
                    <a:pt x="2198" y="487"/>
                  </a:cubicBezTo>
                  <a:cubicBezTo>
                    <a:pt x="2147" y="502"/>
                    <a:pt x="2098" y="516"/>
                    <a:pt x="2049" y="530"/>
                  </a:cubicBezTo>
                  <a:cubicBezTo>
                    <a:pt x="2033" y="495"/>
                    <a:pt x="2019" y="463"/>
                    <a:pt x="2004" y="429"/>
                  </a:cubicBezTo>
                  <a:cubicBezTo>
                    <a:pt x="1986" y="437"/>
                    <a:pt x="1972" y="445"/>
                    <a:pt x="1955" y="453"/>
                  </a:cubicBezTo>
                  <a:moveTo>
                    <a:pt x="4966" y="1772"/>
                  </a:moveTo>
                  <a:cubicBezTo>
                    <a:pt x="5009" y="1877"/>
                    <a:pt x="5051" y="1980"/>
                    <a:pt x="5093" y="2085"/>
                  </a:cubicBezTo>
                  <a:cubicBezTo>
                    <a:pt x="5200" y="2054"/>
                    <a:pt x="5311" y="2022"/>
                    <a:pt x="5423" y="1989"/>
                  </a:cubicBezTo>
                  <a:cubicBezTo>
                    <a:pt x="5439" y="2043"/>
                    <a:pt x="5453" y="2093"/>
                    <a:pt x="5468" y="2146"/>
                  </a:cubicBezTo>
                  <a:cubicBezTo>
                    <a:pt x="5431" y="2157"/>
                    <a:pt x="5397" y="2167"/>
                    <a:pt x="5361" y="2178"/>
                  </a:cubicBezTo>
                  <a:cubicBezTo>
                    <a:pt x="5366" y="2200"/>
                    <a:pt x="5371" y="2218"/>
                    <a:pt x="5376" y="2237"/>
                  </a:cubicBezTo>
                  <a:cubicBezTo>
                    <a:pt x="5414" y="2231"/>
                    <a:pt x="5449" y="2226"/>
                    <a:pt x="5485" y="2220"/>
                  </a:cubicBezTo>
                  <a:cubicBezTo>
                    <a:pt x="5493" y="2257"/>
                    <a:pt x="5501" y="2290"/>
                    <a:pt x="5509" y="2326"/>
                  </a:cubicBezTo>
                  <a:cubicBezTo>
                    <a:pt x="5533" y="2323"/>
                    <a:pt x="5555" y="2320"/>
                    <a:pt x="5579" y="2316"/>
                  </a:cubicBezTo>
                  <a:cubicBezTo>
                    <a:pt x="5544" y="2177"/>
                    <a:pt x="5517" y="2041"/>
                    <a:pt x="5469" y="1909"/>
                  </a:cubicBezTo>
                  <a:cubicBezTo>
                    <a:pt x="5355" y="1947"/>
                    <a:pt x="5246" y="1983"/>
                    <a:pt x="5135" y="2020"/>
                  </a:cubicBezTo>
                  <a:cubicBezTo>
                    <a:pt x="5114" y="1973"/>
                    <a:pt x="5095" y="1929"/>
                    <a:pt x="5074" y="1882"/>
                  </a:cubicBezTo>
                  <a:cubicBezTo>
                    <a:pt x="5112" y="1865"/>
                    <a:pt x="5149" y="1847"/>
                    <a:pt x="5187" y="1830"/>
                  </a:cubicBezTo>
                  <a:cubicBezTo>
                    <a:pt x="5179" y="1813"/>
                    <a:pt x="5173" y="1799"/>
                    <a:pt x="5166" y="1783"/>
                  </a:cubicBezTo>
                  <a:cubicBezTo>
                    <a:pt x="5127" y="1798"/>
                    <a:pt x="5091" y="1811"/>
                    <a:pt x="5055" y="1825"/>
                  </a:cubicBezTo>
                  <a:cubicBezTo>
                    <a:pt x="5041" y="1798"/>
                    <a:pt x="5028" y="1772"/>
                    <a:pt x="5014" y="1746"/>
                  </a:cubicBezTo>
                  <a:cubicBezTo>
                    <a:pt x="4996" y="1755"/>
                    <a:pt x="4982" y="1763"/>
                    <a:pt x="4966" y="1772"/>
                  </a:cubicBezTo>
                  <a:moveTo>
                    <a:pt x="2916" y="463"/>
                  </a:moveTo>
                  <a:cubicBezTo>
                    <a:pt x="3030" y="475"/>
                    <a:pt x="3144" y="486"/>
                    <a:pt x="3261" y="499"/>
                  </a:cubicBezTo>
                  <a:cubicBezTo>
                    <a:pt x="3282" y="388"/>
                    <a:pt x="3303" y="274"/>
                    <a:pt x="3325" y="158"/>
                  </a:cubicBezTo>
                  <a:cubicBezTo>
                    <a:pt x="3379" y="169"/>
                    <a:pt x="3431" y="178"/>
                    <a:pt x="3486" y="189"/>
                  </a:cubicBezTo>
                  <a:cubicBezTo>
                    <a:pt x="3481" y="228"/>
                    <a:pt x="3477" y="265"/>
                    <a:pt x="3472" y="304"/>
                  </a:cubicBezTo>
                  <a:cubicBezTo>
                    <a:pt x="3489" y="308"/>
                    <a:pt x="3504" y="311"/>
                    <a:pt x="3521" y="315"/>
                  </a:cubicBezTo>
                  <a:cubicBezTo>
                    <a:pt x="3533" y="280"/>
                    <a:pt x="3544" y="246"/>
                    <a:pt x="3555" y="211"/>
                  </a:cubicBezTo>
                  <a:cubicBezTo>
                    <a:pt x="3575" y="216"/>
                    <a:pt x="3595" y="219"/>
                    <a:pt x="3614" y="224"/>
                  </a:cubicBezTo>
                  <a:cubicBezTo>
                    <a:pt x="3671" y="238"/>
                    <a:pt x="3671" y="238"/>
                    <a:pt x="3684" y="176"/>
                  </a:cubicBezTo>
                  <a:cubicBezTo>
                    <a:pt x="3557" y="140"/>
                    <a:pt x="3429" y="103"/>
                    <a:pt x="3297" y="85"/>
                  </a:cubicBezTo>
                  <a:cubicBezTo>
                    <a:pt x="3275" y="82"/>
                    <a:pt x="3272" y="96"/>
                    <a:pt x="3270" y="112"/>
                  </a:cubicBezTo>
                  <a:cubicBezTo>
                    <a:pt x="3260" y="181"/>
                    <a:pt x="3251" y="251"/>
                    <a:pt x="3241" y="320"/>
                  </a:cubicBezTo>
                  <a:cubicBezTo>
                    <a:pt x="3235" y="356"/>
                    <a:pt x="3229" y="392"/>
                    <a:pt x="3224" y="429"/>
                  </a:cubicBezTo>
                  <a:cubicBezTo>
                    <a:pt x="3169" y="424"/>
                    <a:pt x="3118" y="419"/>
                    <a:pt x="3065" y="415"/>
                  </a:cubicBezTo>
                  <a:cubicBezTo>
                    <a:pt x="3069" y="373"/>
                    <a:pt x="3072" y="334"/>
                    <a:pt x="3075" y="294"/>
                  </a:cubicBezTo>
                  <a:cubicBezTo>
                    <a:pt x="3055" y="292"/>
                    <a:pt x="3040" y="291"/>
                    <a:pt x="3023" y="289"/>
                  </a:cubicBezTo>
                  <a:cubicBezTo>
                    <a:pt x="3019" y="327"/>
                    <a:pt x="3015" y="363"/>
                    <a:pt x="3012" y="399"/>
                  </a:cubicBezTo>
                  <a:cubicBezTo>
                    <a:pt x="2994" y="400"/>
                    <a:pt x="2980" y="400"/>
                    <a:pt x="2966" y="401"/>
                  </a:cubicBezTo>
                  <a:cubicBezTo>
                    <a:pt x="2913" y="405"/>
                    <a:pt x="2913" y="405"/>
                    <a:pt x="2914" y="459"/>
                  </a:cubicBezTo>
                  <a:cubicBezTo>
                    <a:pt x="2914" y="460"/>
                    <a:pt x="2915" y="461"/>
                    <a:pt x="2916" y="463"/>
                  </a:cubicBezTo>
                  <a:moveTo>
                    <a:pt x="5607" y="2490"/>
                  </a:moveTo>
                  <a:cubicBezTo>
                    <a:pt x="5484" y="2505"/>
                    <a:pt x="5369" y="2519"/>
                    <a:pt x="5254" y="2533"/>
                  </a:cubicBezTo>
                  <a:cubicBezTo>
                    <a:pt x="5244" y="2481"/>
                    <a:pt x="5236" y="2433"/>
                    <a:pt x="5227" y="2384"/>
                  </a:cubicBezTo>
                  <a:cubicBezTo>
                    <a:pt x="5266" y="2375"/>
                    <a:pt x="5303" y="2366"/>
                    <a:pt x="5342" y="2357"/>
                  </a:cubicBezTo>
                  <a:cubicBezTo>
                    <a:pt x="5338" y="2338"/>
                    <a:pt x="5334" y="2322"/>
                    <a:pt x="5330" y="2303"/>
                  </a:cubicBezTo>
                  <a:cubicBezTo>
                    <a:pt x="5292" y="2310"/>
                    <a:pt x="5256" y="2316"/>
                    <a:pt x="5219" y="2322"/>
                  </a:cubicBezTo>
                  <a:cubicBezTo>
                    <a:pt x="5211" y="2291"/>
                    <a:pt x="5203" y="2262"/>
                    <a:pt x="5195" y="2232"/>
                  </a:cubicBezTo>
                  <a:cubicBezTo>
                    <a:pt x="5175" y="2236"/>
                    <a:pt x="5158" y="2239"/>
                    <a:pt x="5140" y="2243"/>
                  </a:cubicBezTo>
                  <a:cubicBezTo>
                    <a:pt x="5159" y="2357"/>
                    <a:pt x="5177" y="2468"/>
                    <a:pt x="5196" y="2583"/>
                  </a:cubicBezTo>
                  <a:cubicBezTo>
                    <a:pt x="5310" y="2575"/>
                    <a:pt x="5426" y="2568"/>
                    <a:pt x="5544" y="2561"/>
                  </a:cubicBezTo>
                  <a:cubicBezTo>
                    <a:pt x="5547" y="2617"/>
                    <a:pt x="5550" y="2671"/>
                    <a:pt x="5553" y="2727"/>
                  </a:cubicBezTo>
                  <a:cubicBezTo>
                    <a:pt x="5515" y="2730"/>
                    <a:pt x="5480" y="2733"/>
                    <a:pt x="5444" y="2736"/>
                  </a:cubicBezTo>
                  <a:cubicBezTo>
                    <a:pt x="5444" y="2745"/>
                    <a:pt x="5444" y="2753"/>
                    <a:pt x="5443" y="2760"/>
                  </a:cubicBezTo>
                  <a:cubicBezTo>
                    <a:pt x="5438" y="2788"/>
                    <a:pt x="5449" y="2799"/>
                    <a:pt x="5478" y="2796"/>
                  </a:cubicBezTo>
                  <a:cubicBezTo>
                    <a:pt x="5503" y="2794"/>
                    <a:pt x="5528" y="2796"/>
                    <a:pt x="5556" y="2796"/>
                  </a:cubicBezTo>
                  <a:cubicBezTo>
                    <a:pt x="5556" y="2911"/>
                    <a:pt x="5556" y="2911"/>
                    <a:pt x="5556" y="2911"/>
                  </a:cubicBezTo>
                  <a:cubicBezTo>
                    <a:pt x="5571" y="2911"/>
                    <a:pt x="5582" y="2911"/>
                    <a:pt x="5593" y="2911"/>
                  </a:cubicBezTo>
                  <a:cubicBezTo>
                    <a:pt x="5604" y="2911"/>
                    <a:pt x="5614" y="2910"/>
                    <a:pt x="5629" y="2909"/>
                  </a:cubicBezTo>
                  <a:cubicBezTo>
                    <a:pt x="5621" y="2769"/>
                    <a:pt x="5614" y="2632"/>
                    <a:pt x="5607" y="2490"/>
                  </a:cubicBezTo>
                  <a:moveTo>
                    <a:pt x="4315" y="983"/>
                  </a:moveTo>
                  <a:cubicBezTo>
                    <a:pt x="4402" y="1061"/>
                    <a:pt x="4487" y="1137"/>
                    <a:pt x="4573" y="1214"/>
                  </a:cubicBezTo>
                  <a:cubicBezTo>
                    <a:pt x="4660" y="1139"/>
                    <a:pt x="4745" y="1065"/>
                    <a:pt x="4832" y="989"/>
                  </a:cubicBezTo>
                  <a:cubicBezTo>
                    <a:pt x="4871" y="1031"/>
                    <a:pt x="4908" y="1070"/>
                    <a:pt x="4946" y="1110"/>
                  </a:cubicBezTo>
                  <a:cubicBezTo>
                    <a:pt x="4917" y="1137"/>
                    <a:pt x="4890" y="1161"/>
                    <a:pt x="4864" y="1185"/>
                  </a:cubicBezTo>
                  <a:cubicBezTo>
                    <a:pt x="4875" y="1201"/>
                    <a:pt x="4886" y="1216"/>
                    <a:pt x="4897" y="1231"/>
                  </a:cubicBezTo>
                  <a:cubicBezTo>
                    <a:pt x="4928" y="1209"/>
                    <a:pt x="4956" y="1187"/>
                    <a:pt x="4986" y="1165"/>
                  </a:cubicBezTo>
                  <a:cubicBezTo>
                    <a:pt x="5012" y="1194"/>
                    <a:pt x="5038" y="1221"/>
                    <a:pt x="5064" y="1249"/>
                  </a:cubicBezTo>
                  <a:cubicBezTo>
                    <a:pt x="5081" y="1237"/>
                    <a:pt x="5095" y="1228"/>
                    <a:pt x="5111" y="1216"/>
                  </a:cubicBezTo>
                  <a:cubicBezTo>
                    <a:pt x="5023" y="1106"/>
                    <a:pt x="4942" y="994"/>
                    <a:pt x="4842" y="895"/>
                  </a:cubicBezTo>
                  <a:cubicBezTo>
                    <a:pt x="4754" y="980"/>
                    <a:pt x="4671" y="1061"/>
                    <a:pt x="4587" y="1143"/>
                  </a:cubicBezTo>
                  <a:cubicBezTo>
                    <a:pt x="4547" y="1106"/>
                    <a:pt x="4510" y="1072"/>
                    <a:pt x="4473" y="1037"/>
                  </a:cubicBezTo>
                  <a:cubicBezTo>
                    <a:pt x="4500" y="1006"/>
                    <a:pt x="4525" y="977"/>
                    <a:pt x="4552" y="946"/>
                  </a:cubicBezTo>
                  <a:cubicBezTo>
                    <a:pt x="4537" y="934"/>
                    <a:pt x="4524" y="924"/>
                    <a:pt x="4509" y="912"/>
                  </a:cubicBezTo>
                  <a:cubicBezTo>
                    <a:pt x="4483" y="940"/>
                    <a:pt x="4458" y="967"/>
                    <a:pt x="4432" y="994"/>
                  </a:cubicBezTo>
                  <a:cubicBezTo>
                    <a:pt x="4405" y="974"/>
                    <a:pt x="4380" y="954"/>
                    <a:pt x="4354" y="934"/>
                  </a:cubicBezTo>
                  <a:cubicBezTo>
                    <a:pt x="4340" y="950"/>
                    <a:pt x="4328" y="966"/>
                    <a:pt x="4315" y="983"/>
                  </a:cubicBezTo>
                  <a:moveTo>
                    <a:pt x="4877" y="1315"/>
                  </a:moveTo>
                  <a:cubicBezTo>
                    <a:pt x="4856" y="1330"/>
                    <a:pt x="4832" y="1343"/>
                    <a:pt x="4811" y="1360"/>
                  </a:cubicBezTo>
                  <a:cubicBezTo>
                    <a:pt x="4794" y="1373"/>
                    <a:pt x="4784" y="1370"/>
                    <a:pt x="4772" y="1354"/>
                  </a:cubicBezTo>
                  <a:cubicBezTo>
                    <a:pt x="4759" y="1337"/>
                    <a:pt x="4744" y="1322"/>
                    <a:pt x="4729" y="1305"/>
                  </a:cubicBezTo>
                  <a:cubicBezTo>
                    <a:pt x="4713" y="1318"/>
                    <a:pt x="4700" y="1329"/>
                    <a:pt x="4685" y="1340"/>
                  </a:cubicBezTo>
                  <a:cubicBezTo>
                    <a:pt x="4752" y="1434"/>
                    <a:pt x="4817" y="1526"/>
                    <a:pt x="4883" y="1619"/>
                  </a:cubicBezTo>
                  <a:cubicBezTo>
                    <a:pt x="4981" y="1564"/>
                    <a:pt x="5079" y="1510"/>
                    <a:pt x="5178" y="1454"/>
                  </a:cubicBezTo>
                  <a:cubicBezTo>
                    <a:pt x="5206" y="1503"/>
                    <a:pt x="5233" y="1551"/>
                    <a:pt x="5261" y="1600"/>
                  </a:cubicBezTo>
                  <a:cubicBezTo>
                    <a:pt x="5229" y="1618"/>
                    <a:pt x="5199" y="1635"/>
                    <a:pt x="5168" y="1652"/>
                  </a:cubicBezTo>
                  <a:cubicBezTo>
                    <a:pt x="5177" y="1671"/>
                    <a:pt x="5185" y="1688"/>
                    <a:pt x="5193" y="1707"/>
                  </a:cubicBezTo>
                  <a:cubicBezTo>
                    <a:pt x="5227" y="1692"/>
                    <a:pt x="5258" y="1678"/>
                    <a:pt x="5290" y="1664"/>
                  </a:cubicBezTo>
                  <a:cubicBezTo>
                    <a:pt x="5308" y="1699"/>
                    <a:pt x="5325" y="1731"/>
                    <a:pt x="5343" y="1765"/>
                  </a:cubicBezTo>
                  <a:cubicBezTo>
                    <a:pt x="5365" y="1756"/>
                    <a:pt x="5384" y="1748"/>
                    <a:pt x="5408" y="1739"/>
                  </a:cubicBezTo>
                  <a:cubicBezTo>
                    <a:pt x="5344" y="1613"/>
                    <a:pt x="5281" y="1490"/>
                    <a:pt x="5216" y="1365"/>
                  </a:cubicBezTo>
                  <a:cubicBezTo>
                    <a:pt x="5111" y="1429"/>
                    <a:pt x="5011" y="1488"/>
                    <a:pt x="4911" y="1549"/>
                  </a:cubicBezTo>
                  <a:cubicBezTo>
                    <a:pt x="4880" y="1506"/>
                    <a:pt x="4850" y="1465"/>
                    <a:pt x="4819" y="1423"/>
                  </a:cubicBezTo>
                  <a:cubicBezTo>
                    <a:pt x="4853" y="1399"/>
                    <a:pt x="4884" y="1377"/>
                    <a:pt x="4916" y="1354"/>
                  </a:cubicBezTo>
                  <a:cubicBezTo>
                    <a:pt x="4902" y="1340"/>
                    <a:pt x="4890" y="1328"/>
                    <a:pt x="4877" y="1315"/>
                  </a:cubicBezTo>
                  <a:moveTo>
                    <a:pt x="140" y="3120"/>
                  </a:moveTo>
                  <a:cubicBezTo>
                    <a:pt x="137" y="3096"/>
                    <a:pt x="135" y="3075"/>
                    <a:pt x="133" y="3055"/>
                  </a:cubicBezTo>
                  <a:cubicBezTo>
                    <a:pt x="127" y="3000"/>
                    <a:pt x="127" y="3000"/>
                    <a:pt x="72" y="3005"/>
                  </a:cubicBezTo>
                  <a:cubicBezTo>
                    <a:pt x="70" y="3005"/>
                    <a:pt x="69" y="3007"/>
                    <a:pt x="66" y="3010"/>
                  </a:cubicBezTo>
                  <a:cubicBezTo>
                    <a:pt x="85" y="3146"/>
                    <a:pt x="105" y="3283"/>
                    <a:pt x="125" y="3422"/>
                  </a:cubicBezTo>
                  <a:cubicBezTo>
                    <a:pt x="245" y="3395"/>
                    <a:pt x="361" y="3370"/>
                    <a:pt x="479" y="3345"/>
                  </a:cubicBezTo>
                  <a:cubicBezTo>
                    <a:pt x="493" y="3394"/>
                    <a:pt x="507" y="3441"/>
                    <a:pt x="521" y="3489"/>
                  </a:cubicBezTo>
                  <a:cubicBezTo>
                    <a:pt x="481" y="3505"/>
                    <a:pt x="443" y="3519"/>
                    <a:pt x="405" y="3533"/>
                  </a:cubicBezTo>
                  <a:cubicBezTo>
                    <a:pt x="412" y="3553"/>
                    <a:pt x="417" y="3570"/>
                    <a:pt x="423" y="3587"/>
                  </a:cubicBezTo>
                  <a:cubicBezTo>
                    <a:pt x="463" y="3575"/>
                    <a:pt x="499" y="3564"/>
                    <a:pt x="538" y="3553"/>
                  </a:cubicBezTo>
                  <a:cubicBezTo>
                    <a:pt x="549" y="3588"/>
                    <a:pt x="560" y="3621"/>
                    <a:pt x="571" y="3656"/>
                  </a:cubicBezTo>
                  <a:cubicBezTo>
                    <a:pt x="585" y="3649"/>
                    <a:pt x="594" y="3643"/>
                    <a:pt x="605" y="3640"/>
                  </a:cubicBezTo>
                  <a:cubicBezTo>
                    <a:pt x="629" y="3633"/>
                    <a:pt x="631" y="3619"/>
                    <a:pt x="623" y="3597"/>
                  </a:cubicBezTo>
                  <a:cubicBezTo>
                    <a:pt x="610" y="3559"/>
                    <a:pt x="600" y="3520"/>
                    <a:pt x="589" y="3482"/>
                  </a:cubicBezTo>
                  <a:cubicBezTo>
                    <a:pt x="571" y="3419"/>
                    <a:pt x="552" y="3356"/>
                    <a:pt x="534" y="3292"/>
                  </a:cubicBezTo>
                  <a:cubicBezTo>
                    <a:pt x="415" y="3313"/>
                    <a:pt x="298" y="3334"/>
                    <a:pt x="180" y="3356"/>
                  </a:cubicBezTo>
                  <a:cubicBezTo>
                    <a:pt x="169" y="3296"/>
                    <a:pt x="159" y="3242"/>
                    <a:pt x="148" y="3185"/>
                  </a:cubicBezTo>
                  <a:cubicBezTo>
                    <a:pt x="190" y="3177"/>
                    <a:pt x="229" y="3170"/>
                    <a:pt x="269" y="3162"/>
                  </a:cubicBezTo>
                  <a:cubicBezTo>
                    <a:pt x="267" y="3142"/>
                    <a:pt x="265" y="3125"/>
                    <a:pt x="264" y="3106"/>
                  </a:cubicBezTo>
                  <a:cubicBezTo>
                    <a:pt x="222" y="3111"/>
                    <a:pt x="182" y="3115"/>
                    <a:pt x="140" y="3120"/>
                  </a:cubicBezTo>
                  <a:moveTo>
                    <a:pt x="245" y="1830"/>
                  </a:moveTo>
                  <a:cubicBezTo>
                    <a:pt x="199" y="1957"/>
                    <a:pt x="149" y="2081"/>
                    <a:pt x="123" y="2215"/>
                  </a:cubicBezTo>
                  <a:cubicBezTo>
                    <a:pt x="242" y="2243"/>
                    <a:pt x="358" y="2271"/>
                    <a:pt x="477" y="2299"/>
                  </a:cubicBezTo>
                  <a:cubicBezTo>
                    <a:pt x="468" y="2349"/>
                    <a:pt x="459" y="2397"/>
                    <a:pt x="450" y="2447"/>
                  </a:cubicBezTo>
                  <a:cubicBezTo>
                    <a:pt x="411" y="2444"/>
                    <a:pt x="373" y="2441"/>
                    <a:pt x="334" y="2437"/>
                  </a:cubicBezTo>
                  <a:cubicBezTo>
                    <a:pt x="334" y="2480"/>
                    <a:pt x="334" y="2480"/>
                    <a:pt x="334" y="2480"/>
                  </a:cubicBezTo>
                  <a:cubicBezTo>
                    <a:pt x="355" y="2485"/>
                    <a:pt x="374" y="2489"/>
                    <a:pt x="393" y="2493"/>
                  </a:cubicBezTo>
                  <a:cubicBezTo>
                    <a:pt x="437" y="2502"/>
                    <a:pt x="436" y="2502"/>
                    <a:pt x="436" y="2546"/>
                  </a:cubicBezTo>
                  <a:cubicBezTo>
                    <a:pt x="436" y="2615"/>
                    <a:pt x="428" y="2600"/>
                    <a:pt x="491" y="2608"/>
                  </a:cubicBezTo>
                  <a:cubicBezTo>
                    <a:pt x="492" y="2608"/>
                    <a:pt x="494" y="2607"/>
                    <a:pt x="497" y="2605"/>
                  </a:cubicBezTo>
                  <a:cubicBezTo>
                    <a:pt x="512" y="2494"/>
                    <a:pt x="528" y="2382"/>
                    <a:pt x="544" y="2268"/>
                  </a:cubicBezTo>
                  <a:cubicBezTo>
                    <a:pt x="432" y="2239"/>
                    <a:pt x="320" y="2210"/>
                    <a:pt x="206" y="2180"/>
                  </a:cubicBezTo>
                  <a:cubicBezTo>
                    <a:pt x="219" y="2125"/>
                    <a:pt x="231" y="2074"/>
                    <a:pt x="243" y="2020"/>
                  </a:cubicBezTo>
                  <a:cubicBezTo>
                    <a:pt x="282" y="2028"/>
                    <a:pt x="318" y="2035"/>
                    <a:pt x="356" y="2042"/>
                  </a:cubicBezTo>
                  <a:cubicBezTo>
                    <a:pt x="360" y="2024"/>
                    <a:pt x="363" y="2009"/>
                    <a:pt x="366" y="1992"/>
                  </a:cubicBezTo>
                  <a:cubicBezTo>
                    <a:pt x="332" y="1981"/>
                    <a:pt x="299" y="1971"/>
                    <a:pt x="264" y="1960"/>
                  </a:cubicBezTo>
                  <a:cubicBezTo>
                    <a:pt x="277" y="1921"/>
                    <a:pt x="289" y="1884"/>
                    <a:pt x="302" y="1846"/>
                  </a:cubicBezTo>
                  <a:cubicBezTo>
                    <a:pt x="282" y="1840"/>
                    <a:pt x="265" y="1835"/>
                    <a:pt x="245" y="1830"/>
                  </a:cubicBezTo>
                  <a:moveTo>
                    <a:pt x="581" y="1324"/>
                  </a:moveTo>
                  <a:cubicBezTo>
                    <a:pt x="564" y="1315"/>
                    <a:pt x="547" y="1306"/>
                    <a:pt x="529" y="1296"/>
                  </a:cubicBezTo>
                  <a:cubicBezTo>
                    <a:pt x="455" y="1409"/>
                    <a:pt x="377" y="1518"/>
                    <a:pt x="321" y="1643"/>
                  </a:cubicBezTo>
                  <a:cubicBezTo>
                    <a:pt x="432" y="1698"/>
                    <a:pt x="539" y="1751"/>
                    <a:pt x="647" y="1805"/>
                  </a:cubicBezTo>
                  <a:cubicBezTo>
                    <a:pt x="625" y="1853"/>
                    <a:pt x="606" y="1898"/>
                    <a:pt x="586" y="1943"/>
                  </a:cubicBezTo>
                  <a:cubicBezTo>
                    <a:pt x="547" y="1930"/>
                    <a:pt x="511" y="1919"/>
                    <a:pt x="473" y="1907"/>
                  </a:cubicBezTo>
                  <a:cubicBezTo>
                    <a:pt x="469" y="1922"/>
                    <a:pt x="466" y="1933"/>
                    <a:pt x="462" y="1947"/>
                  </a:cubicBezTo>
                  <a:cubicBezTo>
                    <a:pt x="495" y="1963"/>
                    <a:pt x="526" y="1978"/>
                    <a:pt x="560" y="1994"/>
                  </a:cubicBezTo>
                  <a:cubicBezTo>
                    <a:pt x="552" y="2026"/>
                    <a:pt x="544" y="2057"/>
                    <a:pt x="536" y="2090"/>
                  </a:cubicBezTo>
                  <a:cubicBezTo>
                    <a:pt x="556" y="2097"/>
                    <a:pt x="574" y="2103"/>
                    <a:pt x="593" y="2111"/>
                  </a:cubicBezTo>
                  <a:cubicBezTo>
                    <a:pt x="635" y="2002"/>
                    <a:pt x="676" y="1897"/>
                    <a:pt x="718" y="1789"/>
                  </a:cubicBezTo>
                  <a:cubicBezTo>
                    <a:pt x="616" y="1736"/>
                    <a:pt x="514" y="1682"/>
                    <a:pt x="410" y="1628"/>
                  </a:cubicBezTo>
                  <a:cubicBezTo>
                    <a:pt x="435" y="1578"/>
                    <a:pt x="458" y="1530"/>
                    <a:pt x="483" y="1481"/>
                  </a:cubicBezTo>
                  <a:cubicBezTo>
                    <a:pt x="519" y="1496"/>
                    <a:pt x="552" y="1511"/>
                    <a:pt x="588" y="1527"/>
                  </a:cubicBezTo>
                  <a:cubicBezTo>
                    <a:pt x="596" y="1511"/>
                    <a:pt x="602" y="1497"/>
                    <a:pt x="610" y="1480"/>
                  </a:cubicBezTo>
                  <a:cubicBezTo>
                    <a:pt x="578" y="1462"/>
                    <a:pt x="548" y="1445"/>
                    <a:pt x="517" y="1427"/>
                  </a:cubicBezTo>
                  <a:cubicBezTo>
                    <a:pt x="539" y="1391"/>
                    <a:pt x="559" y="1360"/>
                    <a:pt x="581" y="1324"/>
                  </a:cubicBezTo>
                  <a:moveTo>
                    <a:pt x="916" y="833"/>
                  </a:moveTo>
                  <a:cubicBezTo>
                    <a:pt x="820" y="928"/>
                    <a:pt x="718" y="1016"/>
                    <a:pt x="637" y="1127"/>
                  </a:cubicBezTo>
                  <a:cubicBezTo>
                    <a:pt x="732" y="1204"/>
                    <a:pt x="824" y="1279"/>
                    <a:pt x="918" y="1355"/>
                  </a:cubicBezTo>
                  <a:cubicBezTo>
                    <a:pt x="886" y="1397"/>
                    <a:pt x="857" y="1437"/>
                    <a:pt x="827" y="1477"/>
                  </a:cubicBezTo>
                  <a:cubicBezTo>
                    <a:pt x="792" y="1456"/>
                    <a:pt x="760" y="1437"/>
                    <a:pt x="726" y="1417"/>
                  </a:cubicBezTo>
                  <a:cubicBezTo>
                    <a:pt x="718" y="1431"/>
                    <a:pt x="713" y="1441"/>
                    <a:pt x="706" y="1454"/>
                  </a:cubicBezTo>
                  <a:cubicBezTo>
                    <a:pt x="734" y="1476"/>
                    <a:pt x="762" y="1498"/>
                    <a:pt x="790" y="1521"/>
                  </a:cubicBezTo>
                  <a:cubicBezTo>
                    <a:pt x="776" y="1551"/>
                    <a:pt x="762" y="1579"/>
                    <a:pt x="747" y="1609"/>
                  </a:cubicBezTo>
                  <a:cubicBezTo>
                    <a:pt x="764" y="1621"/>
                    <a:pt x="781" y="1631"/>
                    <a:pt x="797" y="1642"/>
                  </a:cubicBezTo>
                  <a:cubicBezTo>
                    <a:pt x="862" y="1546"/>
                    <a:pt x="926" y="1451"/>
                    <a:pt x="991" y="1355"/>
                  </a:cubicBezTo>
                  <a:cubicBezTo>
                    <a:pt x="903" y="1281"/>
                    <a:pt x="815" y="1207"/>
                    <a:pt x="726" y="1132"/>
                  </a:cubicBezTo>
                  <a:cubicBezTo>
                    <a:pt x="762" y="1087"/>
                    <a:pt x="796" y="1045"/>
                    <a:pt x="830" y="1003"/>
                  </a:cubicBezTo>
                  <a:cubicBezTo>
                    <a:pt x="862" y="1027"/>
                    <a:pt x="892" y="1049"/>
                    <a:pt x="923" y="1072"/>
                  </a:cubicBezTo>
                  <a:cubicBezTo>
                    <a:pt x="934" y="1057"/>
                    <a:pt x="943" y="1045"/>
                    <a:pt x="954" y="1031"/>
                  </a:cubicBezTo>
                  <a:cubicBezTo>
                    <a:pt x="928" y="1006"/>
                    <a:pt x="902" y="983"/>
                    <a:pt x="872" y="955"/>
                  </a:cubicBezTo>
                  <a:cubicBezTo>
                    <a:pt x="903" y="927"/>
                    <a:pt x="932" y="900"/>
                    <a:pt x="962" y="872"/>
                  </a:cubicBezTo>
                  <a:cubicBezTo>
                    <a:pt x="945" y="858"/>
                    <a:pt x="931" y="846"/>
                    <a:pt x="916" y="833"/>
                  </a:cubicBezTo>
                  <a:moveTo>
                    <a:pt x="1282" y="977"/>
                  </a:moveTo>
                  <a:cubicBezTo>
                    <a:pt x="1243" y="1012"/>
                    <a:pt x="1206" y="1045"/>
                    <a:pt x="1169" y="1078"/>
                  </a:cubicBezTo>
                  <a:cubicBezTo>
                    <a:pt x="1139" y="1051"/>
                    <a:pt x="1111" y="1026"/>
                    <a:pt x="1082" y="1000"/>
                  </a:cubicBezTo>
                  <a:cubicBezTo>
                    <a:pt x="1072" y="1011"/>
                    <a:pt x="1064" y="1021"/>
                    <a:pt x="1054" y="1032"/>
                  </a:cubicBezTo>
                  <a:cubicBezTo>
                    <a:pt x="1078" y="1060"/>
                    <a:pt x="1101" y="1087"/>
                    <a:pt x="1124" y="1115"/>
                  </a:cubicBezTo>
                  <a:cubicBezTo>
                    <a:pt x="1103" y="1141"/>
                    <a:pt x="1083" y="1166"/>
                    <a:pt x="1066" y="1188"/>
                  </a:cubicBezTo>
                  <a:cubicBezTo>
                    <a:pt x="1080" y="1205"/>
                    <a:pt x="1092" y="1220"/>
                    <a:pt x="1105" y="1235"/>
                  </a:cubicBezTo>
                  <a:cubicBezTo>
                    <a:pt x="1190" y="1152"/>
                    <a:pt x="1271" y="1072"/>
                    <a:pt x="1354" y="992"/>
                  </a:cubicBezTo>
                  <a:cubicBezTo>
                    <a:pt x="1282" y="901"/>
                    <a:pt x="1211" y="811"/>
                    <a:pt x="1140" y="720"/>
                  </a:cubicBezTo>
                  <a:cubicBezTo>
                    <a:pt x="1184" y="684"/>
                    <a:pt x="1226" y="649"/>
                    <a:pt x="1268" y="615"/>
                  </a:cubicBezTo>
                  <a:cubicBezTo>
                    <a:pt x="1295" y="645"/>
                    <a:pt x="1319" y="672"/>
                    <a:pt x="1344" y="701"/>
                  </a:cubicBezTo>
                  <a:cubicBezTo>
                    <a:pt x="1359" y="688"/>
                    <a:pt x="1371" y="678"/>
                    <a:pt x="1384" y="667"/>
                  </a:cubicBezTo>
                  <a:cubicBezTo>
                    <a:pt x="1363" y="637"/>
                    <a:pt x="1343" y="609"/>
                    <a:pt x="1321" y="580"/>
                  </a:cubicBezTo>
                  <a:cubicBezTo>
                    <a:pt x="1356" y="557"/>
                    <a:pt x="1389" y="535"/>
                    <a:pt x="1423" y="512"/>
                  </a:cubicBezTo>
                  <a:cubicBezTo>
                    <a:pt x="1410" y="496"/>
                    <a:pt x="1399" y="481"/>
                    <a:pt x="1387" y="465"/>
                  </a:cubicBezTo>
                  <a:cubicBezTo>
                    <a:pt x="1272" y="539"/>
                    <a:pt x="1155" y="606"/>
                    <a:pt x="1053" y="698"/>
                  </a:cubicBezTo>
                  <a:cubicBezTo>
                    <a:pt x="1131" y="792"/>
                    <a:pt x="1205" y="883"/>
                    <a:pt x="1282" y="977"/>
                  </a:cubicBezTo>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C00000"/>
                </a:solidFill>
                <a:effectLst/>
                <a:uLnTx/>
                <a:uFillTx/>
                <a:latin typeface="Calibri"/>
                <a:ea typeface="微软雅黑"/>
                <a:cs typeface="+mn-cs"/>
              </a:endParaRPr>
            </a:p>
          </p:txBody>
        </p:sp>
      </p:grpSp>
      <p:grpSp>
        <p:nvGrpSpPr>
          <p:cNvPr id="66" name="组合 65">
            <a:extLst>
              <a:ext uri="{FF2B5EF4-FFF2-40B4-BE49-F238E27FC236}">
                <a16:creationId xmlns:a16="http://schemas.microsoft.com/office/drawing/2014/main" id="{141584BF-BACA-4D07-B9FE-09A31339D977}"/>
              </a:ext>
            </a:extLst>
          </p:cNvPr>
          <p:cNvGrpSpPr/>
          <p:nvPr/>
        </p:nvGrpSpPr>
        <p:grpSpPr>
          <a:xfrm>
            <a:off x="5644768" y="3349098"/>
            <a:ext cx="994607" cy="898567"/>
            <a:chOff x="1688853" y="3413949"/>
            <a:chExt cx="994607" cy="898567"/>
          </a:xfrm>
        </p:grpSpPr>
        <p:sp>
          <p:nvSpPr>
            <p:cNvPr id="67" name="Freeform 5">
              <a:extLst>
                <a:ext uri="{FF2B5EF4-FFF2-40B4-BE49-F238E27FC236}">
                  <a16:creationId xmlns:a16="http://schemas.microsoft.com/office/drawing/2014/main" id="{762AC98B-EAA1-4D8E-8366-56D22D54743D}"/>
                </a:ext>
              </a:extLst>
            </p:cNvPr>
            <p:cNvSpPr>
              <a:spLocks noEditPoints="1"/>
            </p:cNvSpPr>
            <p:nvPr/>
          </p:nvSpPr>
          <p:spPr bwMode="auto">
            <a:xfrm>
              <a:off x="1729389" y="3413949"/>
              <a:ext cx="899439" cy="898567"/>
            </a:xfrm>
            <a:custGeom>
              <a:avLst/>
              <a:gdLst>
                <a:gd name="T0" fmla="*/ 1646 w 5678"/>
                <a:gd name="T1" fmla="*/ 5403 h 5672"/>
                <a:gd name="T2" fmla="*/ 1298 w 5678"/>
                <a:gd name="T3" fmla="*/ 4754 h 5672"/>
                <a:gd name="T4" fmla="*/ 290 w 5678"/>
                <a:gd name="T5" fmla="*/ 4074 h 5672"/>
                <a:gd name="T6" fmla="*/ 340 w 5678"/>
                <a:gd name="T7" fmla="*/ 2876 h 5672"/>
                <a:gd name="T8" fmla="*/ 555 w 5678"/>
                <a:gd name="T9" fmla="*/ 1872 h 5672"/>
                <a:gd name="T10" fmla="*/ 1199 w 5678"/>
                <a:gd name="T11" fmla="*/ 963 h 5672"/>
                <a:gd name="T12" fmla="*/ 2068 w 5678"/>
                <a:gd name="T13" fmla="*/ 234 h 5672"/>
                <a:gd name="T14" fmla="*/ 3162 w 5678"/>
                <a:gd name="T15" fmla="*/ 13 h 5672"/>
                <a:gd name="T16" fmla="*/ 4219 w 5678"/>
                <a:gd name="T17" fmla="*/ 543 h 5672"/>
                <a:gd name="T18" fmla="*/ 5054 w 5678"/>
                <a:gd name="T19" fmla="*/ 1329 h 5672"/>
                <a:gd name="T20" fmla="*/ 5147 w 5678"/>
                <a:gd name="T21" fmla="*/ 1907 h 5672"/>
                <a:gd name="T22" fmla="*/ 5441 w 5678"/>
                <a:gd name="T23" fmla="*/ 2853 h 5672"/>
                <a:gd name="T24" fmla="*/ 5141 w 5678"/>
                <a:gd name="T25" fmla="*/ 4036 h 5672"/>
                <a:gd name="T26" fmla="*/ 4542 w 5678"/>
                <a:gd name="T27" fmla="*/ 4870 h 5672"/>
                <a:gd name="T28" fmla="*/ 3421 w 5678"/>
                <a:gd name="T29" fmla="*/ 5433 h 5672"/>
                <a:gd name="T30" fmla="*/ 1051 w 5678"/>
                <a:gd name="T31" fmla="*/ 4790 h 5672"/>
                <a:gd name="T32" fmla="*/ 2049 w 5678"/>
                <a:gd name="T33" fmla="*/ 5363 h 5672"/>
                <a:gd name="T34" fmla="*/ 3143 w 5678"/>
                <a:gd name="T35" fmla="*/ 5120 h 5672"/>
                <a:gd name="T36" fmla="*/ 4430 w 5678"/>
                <a:gd name="T37" fmla="*/ 4497 h 5672"/>
                <a:gd name="T38" fmla="*/ 5148 w 5678"/>
                <a:gd name="T39" fmla="*/ 3739 h 5672"/>
                <a:gd name="T40" fmla="*/ 5267 w 5678"/>
                <a:gd name="T41" fmla="*/ 2689 h 5672"/>
                <a:gd name="T42" fmla="*/ 4879 w 5678"/>
                <a:gd name="T43" fmla="*/ 1743 h 5672"/>
                <a:gd name="T44" fmla="*/ 4344 w 5678"/>
                <a:gd name="T45" fmla="*/ 860 h 5672"/>
                <a:gd name="T46" fmla="*/ 3350 w 5678"/>
                <a:gd name="T47" fmla="*/ 566 h 5672"/>
                <a:gd name="T48" fmla="*/ 2808 w 5678"/>
                <a:gd name="T49" fmla="*/ 483 h 5672"/>
                <a:gd name="T50" fmla="*/ 1699 w 5678"/>
                <a:gd name="T51" fmla="*/ 423 h 5672"/>
                <a:gd name="T52" fmla="*/ 1068 w 5678"/>
                <a:gd name="T53" fmla="*/ 1345 h 5672"/>
                <a:gd name="T54" fmla="*/ 541 w 5678"/>
                <a:gd name="T55" fmla="*/ 2678 h 5672"/>
                <a:gd name="T56" fmla="*/ 329 w 5678"/>
                <a:gd name="T57" fmla="*/ 3208 h 5672"/>
                <a:gd name="T58" fmla="*/ 675 w 5678"/>
                <a:gd name="T59" fmla="*/ 4153 h 5672"/>
                <a:gd name="T60" fmla="*/ 1341 w 5678"/>
                <a:gd name="T61" fmla="*/ 4874 h 5672"/>
                <a:gd name="T62" fmla="*/ 442 w 5678"/>
                <a:gd name="T63" fmla="*/ 3139 h 5672"/>
                <a:gd name="T64" fmla="*/ 3750 w 5678"/>
                <a:gd name="T65" fmla="*/ 640 h 5672"/>
                <a:gd name="T66" fmla="*/ 2427 w 5678"/>
                <a:gd name="T67" fmla="*/ 5515 h 5672"/>
                <a:gd name="T68" fmla="*/ 3569 w 5678"/>
                <a:gd name="T69" fmla="*/ 5138 h 5672"/>
                <a:gd name="T70" fmla="*/ 939 w 5678"/>
                <a:gd name="T71" fmla="*/ 4222 h 5672"/>
                <a:gd name="T72" fmla="*/ 1401 w 5678"/>
                <a:gd name="T73" fmla="*/ 4988 h 5672"/>
                <a:gd name="T74" fmla="*/ 1401 w 5678"/>
                <a:gd name="T75" fmla="*/ 4988 h 5672"/>
                <a:gd name="T76" fmla="*/ 5492 w 5678"/>
                <a:gd name="T77" fmla="*/ 3682 h 5672"/>
                <a:gd name="T78" fmla="*/ 4556 w 5678"/>
                <a:gd name="T79" fmla="*/ 4983 h 5672"/>
                <a:gd name="T80" fmla="*/ 1574 w 5678"/>
                <a:gd name="T81" fmla="*/ 758 h 5672"/>
                <a:gd name="T82" fmla="*/ 3908 w 5678"/>
                <a:gd name="T83" fmla="*/ 5003 h 5672"/>
                <a:gd name="T84" fmla="*/ 4188 w 5678"/>
                <a:gd name="T85" fmla="*/ 885 h 5672"/>
                <a:gd name="T86" fmla="*/ 2121 w 5678"/>
                <a:gd name="T87" fmla="*/ 5520 h 5672"/>
                <a:gd name="T88" fmla="*/ 747 w 5678"/>
                <a:gd name="T89" fmla="*/ 4041 h 5672"/>
                <a:gd name="T90" fmla="*/ 5382 w 5678"/>
                <a:gd name="T91" fmla="*/ 2906 h 5672"/>
                <a:gd name="T92" fmla="*/ 2758 w 5678"/>
                <a:gd name="T93" fmla="*/ 466 h 5672"/>
                <a:gd name="T94" fmla="*/ 2499 w 5678"/>
                <a:gd name="T95" fmla="*/ 421 h 5672"/>
                <a:gd name="T96" fmla="*/ 4094 w 5678"/>
                <a:gd name="T97" fmla="*/ 5112 h 5672"/>
                <a:gd name="T98" fmla="*/ 5116 w 5678"/>
                <a:gd name="T99" fmla="*/ 3961 h 5672"/>
                <a:gd name="T100" fmla="*/ 2096 w 5678"/>
                <a:gd name="T101" fmla="*/ 146 h 5672"/>
                <a:gd name="T102" fmla="*/ 5187 w 5678"/>
                <a:gd name="T103" fmla="*/ 1830 h 5672"/>
                <a:gd name="T104" fmla="*/ 3224 w 5678"/>
                <a:gd name="T105" fmla="*/ 429 h 5672"/>
                <a:gd name="T106" fmla="*/ 5544 w 5678"/>
                <a:gd name="T107" fmla="*/ 2561 h 5672"/>
                <a:gd name="T108" fmla="*/ 5064 w 5678"/>
                <a:gd name="T109" fmla="*/ 1249 h 5672"/>
                <a:gd name="T110" fmla="*/ 5261 w 5678"/>
                <a:gd name="T111" fmla="*/ 1600 h 5672"/>
                <a:gd name="T112" fmla="*/ 521 w 5678"/>
                <a:gd name="T113" fmla="*/ 3489 h 5672"/>
                <a:gd name="T114" fmla="*/ 450 w 5678"/>
                <a:gd name="T115" fmla="*/ 2447 h 5672"/>
                <a:gd name="T116" fmla="*/ 321 w 5678"/>
                <a:gd name="T117" fmla="*/ 1643 h 5672"/>
                <a:gd name="T118" fmla="*/ 918 w 5678"/>
                <a:gd name="T119" fmla="*/ 1355 h 5672"/>
                <a:gd name="T120" fmla="*/ 1082 w 5678"/>
                <a:gd name="T121" fmla="*/ 1000 h 5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678" h="5672">
                  <a:moveTo>
                    <a:pt x="2844" y="5666"/>
                  </a:moveTo>
                  <a:cubicBezTo>
                    <a:pt x="2844" y="5499"/>
                    <a:pt x="2844" y="5499"/>
                    <a:pt x="2844" y="5499"/>
                  </a:cubicBezTo>
                  <a:cubicBezTo>
                    <a:pt x="2880" y="5497"/>
                    <a:pt x="2916" y="5494"/>
                    <a:pt x="2953" y="5491"/>
                  </a:cubicBezTo>
                  <a:cubicBezTo>
                    <a:pt x="2953" y="5423"/>
                    <a:pt x="2953" y="5423"/>
                    <a:pt x="2953" y="5423"/>
                  </a:cubicBezTo>
                  <a:cubicBezTo>
                    <a:pt x="2842" y="5423"/>
                    <a:pt x="2842" y="5423"/>
                    <a:pt x="2842" y="5423"/>
                  </a:cubicBezTo>
                  <a:cubicBezTo>
                    <a:pt x="2842" y="5393"/>
                    <a:pt x="2842" y="5368"/>
                    <a:pt x="2842" y="5343"/>
                  </a:cubicBezTo>
                  <a:cubicBezTo>
                    <a:pt x="2842" y="5295"/>
                    <a:pt x="2842" y="5295"/>
                    <a:pt x="2788" y="5302"/>
                  </a:cubicBezTo>
                  <a:cubicBezTo>
                    <a:pt x="2783" y="5423"/>
                    <a:pt x="2778" y="5545"/>
                    <a:pt x="2773" y="5670"/>
                  </a:cubicBezTo>
                  <a:cubicBezTo>
                    <a:pt x="2588" y="5672"/>
                    <a:pt x="2411" y="5645"/>
                    <a:pt x="2233" y="5601"/>
                  </a:cubicBezTo>
                  <a:cubicBezTo>
                    <a:pt x="2245" y="5545"/>
                    <a:pt x="2257" y="5491"/>
                    <a:pt x="2269" y="5433"/>
                  </a:cubicBezTo>
                  <a:cubicBezTo>
                    <a:pt x="2306" y="5440"/>
                    <a:pt x="2342" y="5447"/>
                    <a:pt x="2381" y="5455"/>
                  </a:cubicBezTo>
                  <a:cubicBezTo>
                    <a:pt x="2384" y="5432"/>
                    <a:pt x="2387" y="5411"/>
                    <a:pt x="2391" y="5387"/>
                  </a:cubicBezTo>
                  <a:cubicBezTo>
                    <a:pt x="2355" y="5377"/>
                    <a:pt x="2321" y="5367"/>
                    <a:pt x="2284" y="5357"/>
                  </a:cubicBezTo>
                  <a:cubicBezTo>
                    <a:pt x="2292" y="5320"/>
                    <a:pt x="2300" y="5283"/>
                    <a:pt x="2308" y="5245"/>
                  </a:cubicBezTo>
                  <a:cubicBezTo>
                    <a:pt x="2291" y="5241"/>
                    <a:pt x="2276" y="5237"/>
                    <a:pt x="2257" y="5233"/>
                  </a:cubicBezTo>
                  <a:cubicBezTo>
                    <a:pt x="2227" y="5351"/>
                    <a:pt x="2198" y="5466"/>
                    <a:pt x="2167" y="5587"/>
                  </a:cubicBezTo>
                  <a:cubicBezTo>
                    <a:pt x="1984" y="5551"/>
                    <a:pt x="1817" y="5476"/>
                    <a:pt x="1646" y="5403"/>
                  </a:cubicBezTo>
                  <a:cubicBezTo>
                    <a:pt x="1672" y="5350"/>
                    <a:pt x="1697" y="5300"/>
                    <a:pt x="1723" y="5246"/>
                  </a:cubicBezTo>
                  <a:cubicBezTo>
                    <a:pt x="1759" y="5259"/>
                    <a:pt x="1793" y="5272"/>
                    <a:pt x="1826" y="5284"/>
                  </a:cubicBezTo>
                  <a:cubicBezTo>
                    <a:pt x="1829" y="5281"/>
                    <a:pt x="1830" y="5281"/>
                    <a:pt x="1831" y="5280"/>
                  </a:cubicBezTo>
                  <a:cubicBezTo>
                    <a:pt x="1851" y="5228"/>
                    <a:pt x="1851" y="5228"/>
                    <a:pt x="1802" y="5203"/>
                  </a:cubicBezTo>
                  <a:cubicBezTo>
                    <a:pt x="1787" y="5196"/>
                    <a:pt x="1772" y="5188"/>
                    <a:pt x="1754" y="5179"/>
                  </a:cubicBezTo>
                  <a:cubicBezTo>
                    <a:pt x="1769" y="5142"/>
                    <a:pt x="1784" y="5106"/>
                    <a:pt x="1798" y="5071"/>
                  </a:cubicBezTo>
                  <a:cubicBezTo>
                    <a:pt x="1797" y="5068"/>
                    <a:pt x="1796" y="5066"/>
                    <a:pt x="1795" y="5065"/>
                  </a:cubicBezTo>
                  <a:cubicBezTo>
                    <a:pt x="1754" y="5046"/>
                    <a:pt x="1754" y="5046"/>
                    <a:pt x="1733" y="5086"/>
                  </a:cubicBezTo>
                  <a:cubicBezTo>
                    <a:pt x="1690" y="5169"/>
                    <a:pt x="1646" y="5252"/>
                    <a:pt x="1602" y="5335"/>
                  </a:cubicBezTo>
                  <a:cubicBezTo>
                    <a:pt x="1597" y="5345"/>
                    <a:pt x="1591" y="5356"/>
                    <a:pt x="1584" y="5368"/>
                  </a:cubicBezTo>
                  <a:cubicBezTo>
                    <a:pt x="1417" y="5292"/>
                    <a:pt x="1264" y="5196"/>
                    <a:pt x="1120" y="5082"/>
                  </a:cubicBezTo>
                  <a:cubicBezTo>
                    <a:pt x="1156" y="5036"/>
                    <a:pt x="1191" y="4992"/>
                    <a:pt x="1228" y="4946"/>
                  </a:cubicBezTo>
                  <a:cubicBezTo>
                    <a:pt x="1258" y="4967"/>
                    <a:pt x="1288" y="4988"/>
                    <a:pt x="1321" y="5010"/>
                  </a:cubicBezTo>
                  <a:cubicBezTo>
                    <a:pt x="1333" y="4991"/>
                    <a:pt x="1345" y="4974"/>
                    <a:pt x="1357" y="4954"/>
                  </a:cubicBezTo>
                  <a:cubicBezTo>
                    <a:pt x="1328" y="4931"/>
                    <a:pt x="1301" y="4908"/>
                    <a:pt x="1272" y="4884"/>
                  </a:cubicBezTo>
                  <a:cubicBezTo>
                    <a:pt x="1293" y="4852"/>
                    <a:pt x="1314" y="4822"/>
                    <a:pt x="1336" y="4789"/>
                  </a:cubicBezTo>
                  <a:cubicBezTo>
                    <a:pt x="1324" y="4778"/>
                    <a:pt x="1313" y="4767"/>
                    <a:pt x="1298" y="4754"/>
                  </a:cubicBezTo>
                  <a:cubicBezTo>
                    <a:pt x="1219" y="4848"/>
                    <a:pt x="1141" y="4940"/>
                    <a:pt x="1061" y="5034"/>
                  </a:cubicBezTo>
                  <a:cubicBezTo>
                    <a:pt x="916" y="4925"/>
                    <a:pt x="788" y="4800"/>
                    <a:pt x="673" y="4656"/>
                  </a:cubicBezTo>
                  <a:cubicBezTo>
                    <a:pt x="718" y="4618"/>
                    <a:pt x="760" y="4581"/>
                    <a:pt x="803" y="4545"/>
                  </a:cubicBezTo>
                  <a:cubicBezTo>
                    <a:pt x="829" y="4572"/>
                    <a:pt x="854" y="4598"/>
                    <a:pt x="880" y="4626"/>
                  </a:cubicBezTo>
                  <a:cubicBezTo>
                    <a:pt x="897" y="4612"/>
                    <a:pt x="912" y="4598"/>
                    <a:pt x="930" y="4582"/>
                  </a:cubicBezTo>
                  <a:cubicBezTo>
                    <a:pt x="906" y="4553"/>
                    <a:pt x="883" y="4526"/>
                    <a:pt x="858" y="4498"/>
                  </a:cubicBezTo>
                  <a:cubicBezTo>
                    <a:pt x="888" y="4470"/>
                    <a:pt x="917" y="4443"/>
                    <a:pt x="949" y="4413"/>
                  </a:cubicBezTo>
                  <a:cubicBezTo>
                    <a:pt x="934" y="4398"/>
                    <a:pt x="923" y="4388"/>
                    <a:pt x="910" y="4376"/>
                  </a:cubicBezTo>
                  <a:cubicBezTo>
                    <a:pt x="815" y="4449"/>
                    <a:pt x="721" y="4522"/>
                    <a:pt x="624" y="4597"/>
                  </a:cubicBezTo>
                  <a:cubicBezTo>
                    <a:pt x="507" y="4456"/>
                    <a:pt x="404" y="4308"/>
                    <a:pt x="323" y="4142"/>
                  </a:cubicBezTo>
                  <a:cubicBezTo>
                    <a:pt x="375" y="4114"/>
                    <a:pt x="425" y="4088"/>
                    <a:pt x="477" y="4061"/>
                  </a:cubicBezTo>
                  <a:cubicBezTo>
                    <a:pt x="496" y="4093"/>
                    <a:pt x="515" y="4125"/>
                    <a:pt x="535" y="4159"/>
                  </a:cubicBezTo>
                  <a:cubicBezTo>
                    <a:pt x="554" y="4149"/>
                    <a:pt x="571" y="4139"/>
                    <a:pt x="592" y="4128"/>
                  </a:cubicBezTo>
                  <a:cubicBezTo>
                    <a:pt x="574" y="4094"/>
                    <a:pt x="557" y="4062"/>
                    <a:pt x="539" y="4028"/>
                  </a:cubicBezTo>
                  <a:cubicBezTo>
                    <a:pt x="575" y="4007"/>
                    <a:pt x="609" y="3987"/>
                    <a:pt x="646" y="3966"/>
                  </a:cubicBezTo>
                  <a:cubicBezTo>
                    <a:pt x="637" y="3952"/>
                    <a:pt x="628" y="3938"/>
                    <a:pt x="618" y="3924"/>
                  </a:cubicBezTo>
                  <a:cubicBezTo>
                    <a:pt x="509" y="3974"/>
                    <a:pt x="401" y="4024"/>
                    <a:pt x="290" y="4074"/>
                  </a:cubicBezTo>
                  <a:cubicBezTo>
                    <a:pt x="204" y="3913"/>
                    <a:pt x="153" y="3741"/>
                    <a:pt x="107" y="3563"/>
                  </a:cubicBezTo>
                  <a:cubicBezTo>
                    <a:pt x="162" y="3548"/>
                    <a:pt x="214" y="3533"/>
                    <a:pt x="270" y="3517"/>
                  </a:cubicBezTo>
                  <a:cubicBezTo>
                    <a:pt x="281" y="3554"/>
                    <a:pt x="291" y="3590"/>
                    <a:pt x="301" y="3624"/>
                  </a:cubicBezTo>
                  <a:cubicBezTo>
                    <a:pt x="304" y="3625"/>
                    <a:pt x="306" y="3626"/>
                    <a:pt x="306" y="3625"/>
                  </a:cubicBezTo>
                  <a:cubicBezTo>
                    <a:pt x="366" y="3611"/>
                    <a:pt x="366" y="3611"/>
                    <a:pt x="352" y="3553"/>
                  </a:cubicBezTo>
                  <a:cubicBezTo>
                    <a:pt x="348" y="3536"/>
                    <a:pt x="344" y="3519"/>
                    <a:pt x="339" y="3500"/>
                  </a:cubicBezTo>
                  <a:cubicBezTo>
                    <a:pt x="375" y="3488"/>
                    <a:pt x="409" y="3476"/>
                    <a:pt x="445" y="3464"/>
                  </a:cubicBezTo>
                  <a:cubicBezTo>
                    <a:pt x="441" y="3446"/>
                    <a:pt x="436" y="3430"/>
                    <a:pt x="431" y="3411"/>
                  </a:cubicBezTo>
                  <a:cubicBezTo>
                    <a:pt x="317" y="3437"/>
                    <a:pt x="204" y="3464"/>
                    <a:pt x="87" y="3491"/>
                  </a:cubicBezTo>
                  <a:cubicBezTo>
                    <a:pt x="41" y="3315"/>
                    <a:pt x="28" y="3135"/>
                    <a:pt x="5" y="2954"/>
                  </a:cubicBezTo>
                  <a:cubicBezTo>
                    <a:pt x="65" y="2950"/>
                    <a:pt x="120" y="2947"/>
                    <a:pt x="178" y="2943"/>
                  </a:cubicBezTo>
                  <a:cubicBezTo>
                    <a:pt x="181" y="2981"/>
                    <a:pt x="185" y="3017"/>
                    <a:pt x="189" y="3057"/>
                  </a:cubicBezTo>
                  <a:cubicBezTo>
                    <a:pt x="210" y="3055"/>
                    <a:pt x="231" y="3054"/>
                    <a:pt x="256" y="3052"/>
                  </a:cubicBezTo>
                  <a:cubicBezTo>
                    <a:pt x="254" y="3014"/>
                    <a:pt x="252" y="2978"/>
                    <a:pt x="250" y="2938"/>
                  </a:cubicBezTo>
                  <a:cubicBezTo>
                    <a:pt x="282" y="2936"/>
                    <a:pt x="313" y="2932"/>
                    <a:pt x="343" y="2931"/>
                  </a:cubicBezTo>
                  <a:cubicBezTo>
                    <a:pt x="369" y="2930"/>
                    <a:pt x="367" y="2914"/>
                    <a:pt x="368" y="2897"/>
                  </a:cubicBezTo>
                  <a:cubicBezTo>
                    <a:pt x="369" y="2875"/>
                    <a:pt x="356" y="2875"/>
                    <a:pt x="340" y="2876"/>
                  </a:cubicBezTo>
                  <a:cubicBezTo>
                    <a:pt x="240" y="2877"/>
                    <a:pt x="139" y="2879"/>
                    <a:pt x="39" y="2881"/>
                  </a:cubicBezTo>
                  <a:cubicBezTo>
                    <a:pt x="29" y="2881"/>
                    <a:pt x="19" y="2881"/>
                    <a:pt x="5" y="2881"/>
                  </a:cubicBezTo>
                  <a:cubicBezTo>
                    <a:pt x="0" y="2698"/>
                    <a:pt x="25" y="2521"/>
                    <a:pt x="48" y="2341"/>
                  </a:cubicBezTo>
                  <a:cubicBezTo>
                    <a:pt x="106" y="2349"/>
                    <a:pt x="162" y="2358"/>
                    <a:pt x="222" y="2367"/>
                  </a:cubicBezTo>
                  <a:cubicBezTo>
                    <a:pt x="216" y="2404"/>
                    <a:pt x="211" y="2440"/>
                    <a:pt x="205" y="2479"/>
                  </a:cubicBezTo>
                  <a:cubicBezTo>
                    <a:pt x="225" y="2480"/>
                    <a:pt x="244" y="2481"/>
                    <a:pt x="264" y="2482"/>
                  </a:cubicBezTo>
                  <a:cubicBezTo>
                    <a:pt x="272" y="2446"/>
                    <a:pt x="280" y="2411"/>
                    <a:pt x="287" y="2376"/>
                  </a:cubicBezTo>
                  <a:cubicBezTo>
                    <a:pt x="327" y="2380"/>
                    <a:pt x="365" y="2385"/>
                    <a:pt x="405" y="2389"/>
                  </a:cubicBezTo>
                  <a:cubicBezTo>
                    <a:pt x="407" y="2373"/>
                    <a:pt x="410" y="2358"/>
                    <a:pt x="413" y="2339"/>
                  </a:cubicBezTo>
                  <a:cubicBezTo>
                    <a:pt x="297" y="2316"/>
                    <a:pt x="182" y="2292"/>
                    <a:pt x="63" y="2268"/>
                  </a:cubicBezTo>
                  <a:cubicBezTo>
                    <a:pt x="89" y="2086"/>
                    <a:pt x="154" y="1919"/>
                    <a:pt x="222" y="1749"/>
                  </a:cubicBezTo>
                  <a:cubicBezTo>
                    <a:pt x="273" y="1768"/>
                    <a:pt x="322" y="1787"/>
                    <a:pt x="375" y="1806"/>
                  </a:cubicBezTo>
                  <a:cubicBezTo>
                    <a:pt x="361" y="1845"/>
                    <a:pt x="348" y="1881"/>
                    <a:pt x="336" y="1917"/>
                  </a:cubicBezTo>
                  <a:cubicBezTo>
                    <a:pt x="339" y="1920"/>
                    <a:pt x="340" y="1921"/>
                    <a:pt x="342" y="1922"/>
                  </a:cubicBezTo>
                  <a:cubicBezTo>
                    <a:pt x="400" y="1939"/>
                    <a:pt x="400" y="1939"/>
                    <a:pt x="424" y="1883"/>
                  </a:cubicBezTo>
                  <a:cubicBezTo>
                    <a:pt x="430" y="1867"/>
                    <a:pt x="437" y="1851"/>
                    <a:pt x="445" y="1833"/>
                  </a:cubicBezTo>
                  <a:cubicBezTo>
                    <a:pt x="482" y="1846"/>
                    <a:pt x="517" y="1859"/>
                    <a:pt x="555" y="1872"/>
                  </a:cubicBezTo>
                  <a:cubicBezTo>
                    <a:pt x="561" y="1859"/>
                    <a:pt x="567" y="1845"/>
                    <a:pt x="575" y="1828"/>
                  </a:cubicBezTo>
                  <a:cubicBezTo>
                    <a:pt x="467" y="1779"/>
                    <a:pt x="361" y="1732"/>
                    <a:pt x="252" y="1683"/>
                  </a:cubicBezTo>
                  <a:cubicBezTo>
                    <a:pt x="317" y="1511"/>
                    <a:pt x="414" y="1360"/>
                    <a:pt x="511" y="1206"/>
                  </a:cubicBezTo>
                  <a:cubicBezTo>
                    <a:pt x="561" y="1238"/>
                    <a:pt x="608" y="1269"/>
                    <a:pt x="659" y="1302"/>
                  </a:cubicBezTo>
                  <a:cubicBezTo>
                    <a:pt x="637" y="1336"/>
                    <a:pt x="616" y="1369"/>
                    <a:pt x="594" y="1404"/>
                  </a:cubicBezTo>
                  <a:cubicBezTo>
                    <a:pt x="614" y="1413"/>
                    <a:pt x="631" y="1420"/>
                    <a:pt x="651" y="1429"/>
                  </a:cubicBezTo>
                  <a:cubicBezTo>
                    <a:pt x="672" y="1400"/>
                    <a:pt x="693" y="1372"/>
                    <a:pt x="715" y="1343"/>
                  </a:cubicBezTo>
                  <a:cubicBezTo>
                    <a:pt x="747" y="1362"/>
                    <a:pt x="778" y="1380"/>
                    <a:pt x="811" y="1400"/>
                  </a:cubicBezTo>
                  <a:cubicBezTo>
                    <a:pt x="821" y="1388"/>
                    <a:pt x="830" y="1377"/>
                    <a:pt x="841" y="1363"/>
                  </a:cubicBezTo>
                  <a:cubicBezTo>
                    <a:pt x="746" y="1292"/>
                    <a:pt x="652" y="1223"/>
                    <a:pt x="554" y="1151"/>
                  </a:cubicBezTo>
                  <a:cubicBezTo>
                    <a:pt x="654" y="1000"/>
                    <a:pt x="782" y="876"/>
                    <a:pt x="908" y="755"/>
                  </a:cubicBezTo>
                  <a:cubicBezTo>
                    <a:pt x="949" y="795"/>
                    <a:pt x="989" y="835"/>
                    <a:pt x="1031" y="876"/>
                  </a:cubicBezTo>
                  <a:cubicBezTo>
                    <a:pt x="1007" y="899"/>
                    <a:pt x="981" y="923"/>
                    <a:pt x="952" y="949"/>
                  </a:cubicBezTo>
                  <a:cubicBezTo>
                    <a:pt x="971" y="966"/>
                    <a:pt x="986" y="979"/>
                    <a:pt x="1002" y="993"/>
                  </a:cubicBezTo>
                  <a:cubicBezTo>
                    <a:pt x="1029" y="970"/>
                    <a:pt x="1056" y="948"/>
                    <a:pt x="1084" y="924"/>
                  </a:cubicBezTo>
                  <a:cubicBezTo>
                    <a:pt x="1113" y="949"/>
                    <a:pt x="1141" y="973"/>
                    <a:pt x="1171" y="999"/>
                  </a:cubicBezTo>
                  <a:cubicBezTo>
                    <a:pt x="1180" y="987"/>
                    <a:pt x="1189" y="977"/>
                    <a:pt x="1199" y="963"/>
                  </a:cubicBezTo>
                  <a:cubicBezTo>
                    <a:pt x="1125" y="878"/>
                    <a:pt x="1049" y="790"/>
                    <a:pt x="970" y="698"/>
                  </a:cubicBezTo>
                  <a:cubicBezTo>
                    <a:pt x="1099" y="572"/>
                    <a:pt x="1253" y="481"/>
                    <a:pt x="1404" y="382"/>
                  </a:cubicBezTo>
                  <a:cubicBezTo>
                    <a:pt x="1435" y="431"/>
                    <a:pt x="1464" y="478"/>
                    <a:pt x="1494" y="526"/>
                  </a:cubicBezTo>
                  <a:cubicBezTo>
                    <a:pt x="1463" y="548"/>
                    <a:pt x="1434" y="569"/>
                    <a:pt x="1403" y="591"/>
                  </a:cubicBezTo>
                  <a:cubicBezTo>
                    <a:pt x="1415" y="607"/>
                    <a:pt x="1425" y="621"/>
                    <a:pt x="1437" y="638"/>
                  </a:cubicBezTo>
                  <a:cubicBezTo>
                    <a:pt x="1469" y="623"/>
                    <a:pt x="1501" y="607"/>
                    <a:pt x="1535" y="591"/>
                  </a:cubicBezTo>
                  <a:cubicBezTo>
                    <a:pt x="1555" y="623"/>
                    <a:pt x="1575" y="654"/>
                    <a:pt x="1596" y="687"/>
                  </a:cubicBezTo>
                  <a:cubicBezTo>
                    <a:pt x="1611" y="678"/>
                    <a:pt x="1624" y="669"/>
                    <a:pt x="1639" y="660"/>
                  </a:cubicBezTo>
                  <a:cubicBezTo>
                    <a:pt x="1584" y="555"/>
                    <a:pt x="1529" y="453"/>
                    <a:pt x="1473" y="347"/>
                  </a:cubicBezTo>
                  <a:cubicBezTo>
                    <a:pt x="1625" y="250"/>
                    <a:pt x="1790" y="192"/>
                    <a:pt x="1958" y="133"/>
                  </a:cubicBezTo>
                  <a:cubicBezTo>
                    <a:pt x="1978" y="187"/>
                    <a:pt x="1996" y="238"/>
                    <a:pt x="2016" y="291"/>
                  </a:cubicBezTo>
                  <a:cubicBezTo>
                    <a:pt x="1980" y="305"/>
                    <a:pt x="1947" y="318"/>
                    <a:pt x="1911" y="332"/>
                  </a:cubicBezTo>
                  <a:cubicBezTo>
                    <a:pt x="1918" y="352"/>
                    <a:pt x="1924" y="371"/>
                    <a:pt x="1932" y="392"/>
                  </a:cubicBezTo>
                  <a:cubicBezTo>
                    <a:pt x="1967" y="381"/>
                    <a:pt x="2001" y="371"/>
                    <a:pt x="2038" y="359"/>
                  </a:cubicBezTo>
                  <a:cubicBezTo>
                    <a:pt x="2051" y="396"/>
                    <a:pt x="2064" y="432"/>
                    <a:pt x="2078" y="470"/>
                  </a:cubicBezTo>
                  <a:cubicBezTo>
                    <a:pt x="2096" y="464"/>
                    <a:pt x="2112" y="459"/>
                    <a:pt x="2131" y="454"/>
                  </a:cubicBezTo>
                  <a:cubicBezTo>
                    <a:pt x="2110" y="379"/>
                    <a:pt x="2089" y="306"/>
                    <a:pt x="2068" y="234"/>
                  </a:cubicBezTo>
                  <a:cubicBezTo>
                    <a:pt x="2059" y="202"/>
                    <a:pt x="2051" y="170"/>
                    <a:pt x="2040" y="139"/>
                  </a:cubicBezTo>
                  <a:cubicBezTo>
                    <a:pt x="2032" y="117"/>
                    <a:pt x="2039" y="108"/>
                    <a:pt x="2059" y="103"/>
                  </a:cubicBezTo>
                  <a:cubicBezTo>
                    <a:pt x="2149" y="82"/>
                    <a:pt x="2237" y="59"/>
                    <a:pt x="2327" y="41"/>
                  </a:cubicBezTo>
                  <a:cubicBezTo>
                    <a:pt x="2392" y="28"/>
                    <a:pt x="2457" y="22"/>
                    <a:pt x="2522" y="13"/>
                  </a:cubicBezTo>
                  <a:cubicBezTo>
                    <a:pt x="2531" y="12"/>
                    <a:pt x="2541" y="13"/>
                    <a:pt x="2553" y="13"/>
                  </a:cubicBezTo>
                  <a:cubicBezTo>
                    <a:pt x="2559" y="65"/>
                    <a:pt x="2565" y="117"/>
                    <a:pt x="2572" y="173"/>
                  </a:cubicBezTo>
                  <a:cubicBezTo>
                    <a:pt x="2537" y="179"/>
                    <a:pt x="2504" y="185"/>
                    <a:pt x="2467" y="192"/>
                  </a:cubicBezTo>
                  <a:cubicBezTo>
                    <a:pt x="2470" y="213"/>
                    <a:pt x="2472" y="232"/>
                    <a:pt x="2475" y="254"/>
                  </a:cubicBezTo>
                  <a:cubicBezTo>
                    <a:pt x="2510" y="252"/>
                    <a:pt x="2544" y="250"/>
                    <a:pt x="2579" y="248"/>
                  </a:cubicBezTo>
                  <a:cubicBezTo>
                    <a:pt x="2583" y="275"/>
                    <a:pt x="2589" y="300"/>
                    <a:pt x="2590" y="325"/>
                  </a:cubicBezTo>
                  <a:cubicBezTo>
                    <a:pt x="2590" y="354"/>
                    <a:pt x="2605" y="361"/>
                    <a:pt x="2630" y="357"/>
                  </a:cubicBezTo>
                  <a:cubicBezTo>
                    <a:pt x="2636" y="356"/>
                    <a:pt x="2641" y="355"/>
                    <a:pt x="2648" y="354"/>
                  </a:cubicBezTo>
                  <a:cubicBezTo>
                    <a:pt x="2645" y="295"/>
                    <a:pt x="2641" y="237"/>
                    <a:pt x="2637" y="179"/>
                  </a:cubicBezTo>
                  <a:cubicBezTo>
                    <a:pt x="2634" y="130"/>
                    <a:pt x="2632" y="82"/>
                    <a:pt x="2627" y="33"/>
                  </a:cubicBezTo>
                  <a:cubicBezTo>
                    <a:pt x="2624" y="10"/>
                    <a:pt x="2631" y="0"/>
                    <a:pt x="2655" y="1"/>
                  </a:cubicBezTo>
                  <a:cubicBezTo>
                    <a:pt x="2767" y="2"/>
                    <a:pt x="2878" y="2"/>
                    <a:pt x="2990" y="4"/>
                  </a:cubicBezTo>
                  <a:cubicBezTo>
                    <a:pt x="3046" y="5"/>
                    <a:pt x="3102" y="10"/>
                    <a:pt x="3162" y="13"/>
                  </a:cubicBezTo>
                  <a:cubicBezTo>
                    <a:pt x="3156" y="67"/>
                    <a:pt x="3150" y="120"/>
                    <a:pt x="3143" y="175"/>
                  </a:cubicBezTo>
                  <a:cubicBezTo>
                    <a:pt x="3106" y="173"/>
                    <a:pt x="3071" y="171"/>
                    <a:pt x="3034" y="169"/>
                  </a:cubicBezTo>
                  <a:cubicBezTo>
                    <a:pt x="3031" y="190"/>
                    <a:pt x="3029" y="209"/>
                    <a:pt x="3027" y="230"/>
                  </a:cubicBezTo>
                  <a:cubicBezTo>
                    <a:pt x="3063" y="237"/>
                    <a:pt x="3097" y="243"/>
                    <a:pt x="3133" y="249"/>
                  </a:cubicBezTo>
                  <a:cubicBezTo>
                    <a:pt x="3131" y="288"/>
                    <a:pt x="3129" y="326"/>
                    <a:pt x="3127" y="366"/>
                  </a:cubicBezTo>
                  <a:cubicBezTo>
                    <a:pt x="3145" y="368"/>
                    <a:pt x="3160" y="371"/>
                    <a:pt x="3180" y="373"/>
                  </a:cubicBezTo>
                  <a:cubicBezTo>
                    <a:pt x="3196" y="256"/>
                    <a:pt x="3212" y="141"/>
                    <a:pt x="3229" y="22"/>
                  </a:cubicBezTo>
                  <a:cubicBezTo>
                    <a:pt x="3408" y="44"/>
                    <a:pt x="3580" y="87"/>
                    <a:pt x="3752" y="143"/>
                  </a:cubicBezTo>
                  <a:cubicBezTo>
                    <a:pt x="3734" y="198"/>
                    <a:pt x="3716" y="250"/>
                    <a:pt x="3698" y="304"/>
                  </a:cubicBezTo>
                  <a:cubicBezTo>
                    <a:pt x="3661" y="295"/>
                    <a:pt x="3626" y="286"/>
                    <a:pt x="3589" y="277"/>
                  </a:cubicBezTo>
                  <a:cubicBezTo>
                    <a:pt x="3583" y="295"/>
                    <a:pt x="3578" y="312"/>
                    <a:pt x="3572" y="332"/>
                  </a:cubicBezTo>
                  <a:cubicBezTo>
                    <a:pt x="3607" y="345"/>
                    <a:pt x="3640" y="357"/>
                    <a:pt x="3675" y="370"/>
                  </a:cubicBezTo>
                  <a:cubicBezTo>
                    <a:pt x="3666" y="408"/>
                    <a:pt x="3656" y="443"/>
                    <a:pt x="3646" y="482"/>
                  </a:cubicBezTo>
                  <a:cubicBezTo>
                    <a:pt x="3663" y="487"/>
                    <a:pt x="3678" y="491"/>
                    <a:pt x="3696" y="497"/>
                  </a:cubicBezTo>
                  <a:cubicBezTo>
                    <a:pt x="3737" y="388"/>
                    <a:pt x="3777" y="281"/>
                    <a:pt x="3819" y="170"/>
                  </a:cubicBezTo>
                  <a:cubicBezTo>
                    <a:pt x="3987" y="234"/>
                    <a:pt x="4155" y="296"/>
                    <a:pt x="4302" y="404"/>
                  </a:cubicBezTo>
                  <a:cubicBezTo>
                    <a:pt x="4274" y="451"/>
                    <a:pt x="4247" y="496"/>
                    <a:pt x="4219" y="543"/>
                  </a:cubicBezTo>
                  <a:cubicBezTo>
                    <a:pt x="4185" y="527"/>
                    <a:pt x="4153" y="511"/>
                    <a:pt x="4122" y="496"/>
                  </a:cubicBezTo>
                  <a:cubicBezTo>
                    <a:pt x="4119" y="498"/>
                    <a:pt x="4118" y="498"/>
                    <a:pt x="4117" y="499"/>
                  </a:cubicBezTo>
                  <a:cubicBezTo>
                    <a:pt x="4091" y="548"/>
                    <a:pt x="4091" y="548"/>
                    <a:pt x="4136" y="579"/>
                  </a:cubicBezTo>
                  <a:cubicBezTo>
                    <a:pt x="4150" y="589"/>
                    <a:pt x="4164" y="598"/>
                    <a:pt x="4180" y="609"/>
                  </a:cubicBezTo>
                  <a:cubicBezTo>
                    <a:pt x="4164" y="643"/>
                    <a:pt x="4148" y="676"/>
                    <a:pt x="4132" y="709"/>
                  </a:cubicBezTo>
                  <a:cubicBezTo>
                    <a:pt x="4171" y="736"/>
                    <a:pt x="4171" y="736"/>
                    <a:pt x="4193" y="701"/>
                  </a:cubicBezTo>
                  <a:cubicBezTo>
                    <a:pt x="4249" y="614"/>
                    <a:pt x="4304" y="527"/>
                    <a:pt x="4362" y="437"/>
                  </a:cubicBezTo>
                  <a:cubicBezTo>
                    <a:pt x="4524" y="523"/>
                    <a:pt x="4654" y="644"/>
                    <a:pt x="4786" y="771"/>
                  </a:cubicBezTo>
                  <a:cubicBezTo>
                    <a:pt x="4748" y="811"/>
                    <a:pt x="4712" y="850"/>
                    <a:pt x="4676" y="891"/>
                  </a:cubicBezTo>
                  <a:cubicBezTo>
                    <a:pt x="4646" y="866"/>
                    <a:pt x="4617" y="843"/>
                    <a:pt x="4586" y="818"/>
                  </a:cubicBezTo>
                  <a:cubicBezTo>
                    <a:pt x="4573" y="836"/>
                    <a:pt x="4560" y="852"/>
                    <a:pt x="4546" y="870"/>
                  </a:cubicBezTo>
                  <a:cubicBezTo>
                    <a:pt x="4572" y="895"/>
                    <a:pt x="4597" y="918"/>
                    <a:pt x="4625" y="944"/>
                  </a:cubicBezTo>
                  <a:cubicBezTo>
                    <a:pt x="4601" y="973"/>
                    <a:pt x="4577" y="1002"/>
                    <a:pt x="4552" y="1032"/>
                  </a:cubicBezTo>
                  <a:cubicBezTo>
                    <a:pt x="4563" y="1044"/>
                    <a:pt x="4573" y="1054"/>
                    <a:pt x="4587" y="1069"/>
                  </a:cubicBezTo>
                  <a:cubicBezTo>
                    <a:pt x="4670" y="983"/>
                    <a:pt x="4751" y="898"/>
                    <a:pt x="4834" y="812"/>
                  </a:cubicBezTo>
                  <a:cubicBezTo>
                    <a:pt x="4965" y="948"/>
                    <a:pt x="5083" y="1081"/>
                    <a:pt x="5181" y="1235"/>
                  </a:cubicBezTo>
                  <a:cubicBezTo>
                    <a:pt x="5138" y="1267"/>
                    <a:pt x="5097" y="1297"/>
                    <a:pt x="5054" y="1329"/>
                  </a:cubicBezTo>
                  <a:cubicBezTo>
                    <a:pt x="5028" y="1300"/>
                    <a:pt x="5004" y="1272"/>
                    <a:pt x="4977" y="1242"/>
                  </a:cubicBezTo>
                  <a:cubicBezTo>
                    <a:pt x="4963" y="1253"/>
                    <a:pt x="4950" y="1264"/>
                    <a:pt x="4936" y="1275"/>
                  </a:cubicBezTo>
                  <a:cubicBezTo>
                    <a:pt x="4954" y="1305"/>
                    <a:pt x="4972" y="1334"/>
                    <a:pt x="4991" y="1365"/>
                  </a:cubicBezTo>
                  <a:cubicBezTo>
                    <a:pt x="4961" y="1387"/>
                    <a:pt x="4932" y="1408"/>
                    <a:pt x="4901" y="1431"/>
                  </a:cubicBezTo>
                  <a:cubicBezTo>
                    <a:pt x="4910" y="1446"/>
                    <a:pt x="4919" y="1460"/>
                    <a:pt x="4929" y="1475"/>
                  </a:cubicBezTo>
                  <a:cubicBezTo>
                    <a:pt x="5001" y="1431"/>
                    <a:pt x="5071" y="1389"/>
                    <a:pt x="5140" y="1346"/>
                  </a:cubicBezTo>
                  <a:cubicBezTo>
                    <a:pt x="5162" y="1332"/>
                    <a:pt x="5185" y="1319"/>
                    <a:pt x="5207" y="1305"/>
                  </a:cubicBezTo>
                  <a:cubicBezTo>
                    <a:pt x="5220" y="1296"/>
                    <a:pt x="5229" y="1297"/>
                    <a:pt x="5237" y="1310"/>
                  </a:cubicBezTo>
                  <a:cubicBezTo>
                    <a:pt x="5252" y="1333"/>
                    <a:pt x="5269" y="1354"/>
                    <a:pt x="5281" y="1379"/>
                  </a:cubicBezTo>
                  <a:cubicBezTo>
                    <a:pt x="5342" y="1506"/>
                    <a:pt x="5403" y="1634"/>
                    <a:pt x="5463" y="1762"/>
                  </a:cubicBezTo>
                  <a:cubicBezTo>
                    <a:pt x="5465" y="1766"/>
                    <a:pt x="5465" y="1769"/>
                    <a:pt x="5467" y="1776"/>
                  </a:cubicBezTo>
                  <a:cubicBezTo>
                    <a:pt x="5418" y="1794"/>
                    <a:pt x="5369" y="1812"/>
                    <a:pt x="5317" y="1832"/>
                  </a:cubicBezTo>
                  <a:cubicBezTo>
                    <a:pt x="5302" y="1799"/>
                    <a:pt x="5288" y="1767"/>
                    <a:pt x="5272" y="1731"/>
                  </a:cubicBezTo>
                  <a:cubicBezTo>
                    <a:pt x="5256" y="1737"/>
                    <a:pt x="5241" y="1741"/>
                    <a:pt x="5228" y="1749"/>
                  </a:cubicBezTo>
                  <a:cubicBezTo>
                    <a:pt x="5223" y="1752"/>
                    <a:pt x="5221" y="1765"/>
                    <a:pt x="5222" y="1772"/>
                  </a:cubicBezTo>
                  <a:cubicBezTo>
                    <a:pt x="5230" y="1802"/>
                    <a:pt x="5239" y="1831"/>
                    <a:pt x="5248" y="1864"/>
                  </a:cubicBezTo>
                  <a:cubicBezTo>
                    <a:pt x="5214" y="1878"/>
                    <a:pt x="5181" y="1892"/>
                    <a:pt x="5147" y="1907"/>
                  </a:cubicBezTo>
                  <a:cubicBezTo>
                    <a:pt x="5154" y="1923"/>
                    <a:pt x="5161" y="1937"/>
                    <a:pt x="5170" y="1955"/>
                  </a:cubicBezTo>
                  <a:cubicBezTo>
                    <a:pt x="5278" y="1918"/>
                    <a:pt x="5386" y="1881"/>
                    <a:pt x="5497" y="1842"/>
                  </a:cubicBezTo>
                  <a:cubicBezTo>
                    <a:pt x="5511" y="1879"/>
                    <a:pt x="5526" y="1914"/>
                    <a:pt x="5539" y="1950"/>
                  </a:cubicBezTo>
                  <a:cubicBezTo>
                    <a:pt x="5583" y="2075"/>
                    <a:pt x="5616" y="2203"/>
                    <a:pt x="5633" y="2334"/>
                  </a:cubicBezTo>
                  <a:cubicBezTo>
                    <a:pt x="5635" y="2353"/>
                    <a:pt x="5632" y="2359"/>
                    <a:pt x="5613" y="2362"/>
                  </a:cubicBezTo>
                  <a:cubicBezTo>
                    <a:pt x="5572" y="2368"/>
                    <a:pt x="5530" y="2376"/>
                    <a:pt x="5489" y="2383"/>
                  </a:cubicBezTo>
                  <a:cubicBezTo>
                    <a:pt x="5473" y="2386"/>
                    <a:pt x="5464" y="2383"/>
                    <a:pt x="5462" y="2365"/>
                  </a:cubicBezTo>
                  <a:cubicBezTo>
                    <a:pt x="5458" y="2337"/>
                    <a:pt x="5452" y="2310"/>
                    <a:pt x="5446" y="2279"/>
                  </a:cubicBezTo>
                  <a:cubicBezTo>
                    <a:pt x="5426" y="2285"/>
                    <a:pt x="5408" y="2290"/>
                    <a:pt x="5388" y="2295"/>
                  </a:cubicBezTo>
                  <a:cubicBezTo>
                    <a:pt x="5392" y="2330"/>
                    <a:pt x="5396" y="2363"/>
                    <a:pt x="5400" y="2401"/>
                  </a:cubicBezTo>
                  <a:cubicBezTo>
                    <a:pt x="5367" y="2407"/>
                    <a:pt x="5334" y="2414"/>
                    <a:pt x="5300" y="2421"/>
                  </a:cubicBezTo>
                  <a:cubicBezTo>
                    <a:pt x="5301" y="2437"/>
                    <a:pt x="5303" y="2452"/>
                    <a:pt x="5305" y="2472"/>
                  </a:cubicBezTo>
                  <a:cubicBezTo>
                    <a:pt x="5418" y="2460"/>
                    <a:pt x="5531" y="2448"/>
                    <a:pt x="5647" y="2436"/>
                  </a:cubicBezTo>
                  <a:cubicBezTo>
                    <a:pt x="5676" y="2612"/>
                    <a:pt x="5678" y="2787"/>
                    <a:pt x="5668" y="2961"/>
                  </a:cubicBezTo>
                  <a:cubicBezTo>
                    <a:pt x="5503" y="2961"/>
                    <a:pt x="5503" y="2961"/>
                    <a:pt x="5503" y="2961"/>
                  </a:cubicBezTo>
                  <a:cubicBezTo>
                    <a:pt x="5503" y="2853"/>
                    <a:pt x="5503" y="2853"/>
                    <a:pt x="5503" y="2853"/>
                  </a:cubicBezTo>
                  <a:cubicBezTo>
                    <a:pt x="5441" y="2853"/>
                    <a:pt x="5441" y="2853"/>
                    <a:pt x="5441" y="2853"/>
                  </a:cubicBezTo>
                  <a:cubicBezTo>
                    <a:pt x="5439" y="2888"/>
                    <a:pt x="5437" y="2922"/>
                    <a:pt x="5435" y="2959"/>
                  </a:cubicBezTo>
                  <a:cubicBezTo>
                    <a:pt x="5322" y="2959"/>
                    <a:pt x="5322" y="2959"/>
                    <a:pt x="5322" y="2959"/>
                  </a:cubicBezTo>
                  <a:cubicBezTo>
                    <a:pt x="5321" y="2977"/>
                    <a:pt x="5320" y="2992"/>
                    <a:pt x="5319" y="3011"/>
                  </a:cubicBezTo>
                  <a:cubicBezTo>
                    <a:pt x="5435" y="3022"/>
                    <a:pt x="5548" y="3032"/>
                    <a:pt x="5665" y="3043"/>
                  </a:cubicBezTo>
                  <a:cubicBezTo>
                    <a:pt x="5656" y="3225"/>
                    <a:pt x="5618" y="3399"/>
                    <a:pt x="5570" y="3574"/>
                  </a:cubicBezTo>
                  <a:cubicBezTo>
                    <a:pt x="5518" y="3560"/>
                    <a:pt x="5469" y="3546"/>
                    <a:pt x="5417" y="3531"/>
                  </a:cubicBezTo>
                  <a:cubicBezTo>
                    <a:pt x="5424" y="3495"/>
                    <a:pt x="5431" y="3460"/>
                    <a:pt x="5438" y="3423"/>
                  </a:cubicBezTo>
                  <a:cubicBezTo>
                    <a:pt x="5416" y="3419"/>
                    <a:pt x="5397" y="3414"/>
                    <a:pt x="5375" y="3409"/>
                  </a:cubicBezTo>
                  <a:cubicBezTo>
                    <a:pt x="5365" y="3443"/>
                    <a:pt x="5354" y="3475"/>
                    <a:pt x="5343" y="3510"/>
                  </a:cubicBezTo>
                  <a:cubicBezTo>
                    <a:pt x="5307" y="3501"/>
                    <a:pt x="5271" y="3492"/>
                    <a:pt x="5232" y="3483"/>
                  </a:cubicBezTo>
                  <a:cubicBezTo>
                    <a:pt x="5228" y="3500"/>
                    <a:pt x="5225" y="3515"/>
                    <a:pt x="5221" y="3534"/>
                  </a:cubicBezTo>
                  <a:cubicBezTo>
                    <a:pt x="5331" y="3572"/>
                    <a:pt x="5441" y="3610"/>
                    <a:pt x="5549" y="3648"/>
                  </a:cubicBezTo>
                  <a:cubicBezTo>
                    <a:pt x="5510" y="3819"/>
                    <a:pt x="5416" y="4056"/>
                    <a:pt x="5343" y="4143"/>
                  </a:cubicBezTo>
                  <a:cubicBezTo>
                    <a:pt x="5298" y="4120"/>
                    <a:pt x="5252" y="4096"/>
                    <a:pt x="5204" y="4071"/>
                  </a:cubicBezTo>
                  <a:cubicBezTo>
                    <a:pt x="5219" y="4035"/>
                    <a:pt x="5232" y="4001"/>
                    <a:pt x="5247" y="3963"/>
                  </a:cubicBezTo>
                  <a:cubicBezTo>
                    <a:pt x="5228" y="3955"/>
                    <a:pt x="5209" y="3947"/>
                    <a:pt x="5189" y="3939"/>
                  </a:cubicBezTo>
                  <a:cubicBezTo>
                    <a:pt x="5173" y="3972"/>
                    <a:pt x="5158" y="4003"/>
                    <a:pt x="5141" y="4036"/>
                  </a:cubicBezTo>
                  <a:cubicBezTo>
                    <a:pt x="5106" y="4019"/>
                    <a:pt x="5071" y="4003"/>
                    <a:pt x="5032" y="3984"/>
                  </a:cubicBezTo>
                  <a:cubicBezTo>
                    <a:pt x="5025" y="4000"/>
                    <a:pt x="5019" y="4014"/>
                    <a:pt x="5011" y="4032"/>
                  </a:cubicBezTo>
                  <a:cubicBezTo>
                    <a:pt x="5112" y="4091"/>
                    <a:pt x="5211" y="4150"/>
                    <a:pt x="5309" y="4208"/>
                  </a:cubicBezTo>
                  <a:cubicBezTo>
                    <a:pt x="5296" y="4278"/>
                    <a:pt x="5114" y="4547"/>
                    <a:pt x="5007" y="4656"/>
                  </a:cubicBezTo>
                  <a:cubicBezTo>
                    <a:pt x="4965" y="4621"/>
                    <a:pt x="4923" y="4585"/>
                    <a:pt x="4879" y="4549"/>
                  </a:cubicBezTo>
                  <a:cubicBezTo>
                    <a:pt x="4902" y="4516"/>
                    <a:pt x="4923" y="4485"/>
                    <a:pt x="4944" y="4454"/>
                  </a:cubicBezTo>
                  <a:cubicBezTo>
                    <a:pt x="4940" y="4450"/>
                    <a:pt x="4937" y="4448"/>
                    <a:pt x="4934" y="4446"/>
                  </a:cubicBezTo>
                  <a:cubicBezTo>
                    <a:pt x="4898" y="4421"/>
                    <a:pt x="4898" y="4421"/>
                    <a:pt x="4867" y="4453"/>
                  </a:cubicBezTo>
                  <a:cubicBezTo>
                    <a:pt x="4854" y="4466"/>
                    <a:pt x="4841" y="4480"/>
                    <a:pt x="4827" y="4493"/>
                  </a:cubicBezTo>
                  <a:cubicBezTo>
                    <a:pt x="4826" y="4494"/>
                    <a:pt x="4824" y="4495"/>
                    <a:pt x="4821" y="4497"/>
                  </a:cubicBezTo>
                  <a:cubicBezTo>
                    <a:pt x="4795" y="4476"/>
                    <a:pt x="4767" y="4455"/>
                    <a:pt x="4739" y="4432"/>
                  </a:cubicBezTo>
                  <a:cubicBezTo>
                    <a:pt x="4727" y="4444"/>
                    <a:pt x="4717" y="4455"/>
                    <a:pt x="4711" y="4462"/>
                  </a:cubicBezTo>
                  <a:cubicBezTo>
                    <a:pt x="4752" y="4506"/>
                    <a:pt x="4791" y="4549"/>
                    <a:pt x="4831" y="4592"/>
                  </a:cubicBezTo>
                  <a:cubicBezTo>
                    <a:pt x="4871" y="4635"/>
                    <a:pt x="4910" y="4677"/>
                    <a:pt x="4952" y="4724"/>
                  </a:cubicBezTo>
                  <a:cubicBezTo>
                    <a:pt x="4847" y="4858"/>
                    <a:pt x="4707" y="4967"/>
                    <a:pt x="4567" y="5081"/>
                  </a:cubicBezTo>
                  <a:cubicBezTo>
                    <a:pt x="4532" y="5036"/>
                    <a:pt x="4498" y="4992"/>
                    <a:pt x="4462" y="4945"/>
                  </a:cubicBezTo>
                  <a:cubicBezTo>
                    <a:pt x="4488" y="4920"/>
                    <a:pt x="4514" y="4896"/>
                    <a:pt x="4542" y="4870"/>
                  </a:cubicBezTo>
                  <a:cubicBezTo>
                    <a:pt x="4531" y="4855"/>
                    <a:pt x="4521" y="4841"/>
                    <a:pt x="4510" y="4825"/>
                  </a:cubicBezTo>
                  <a:cubicBezTo>
                    <a:pt x="4477" y="4845"/>
                    <a:pt x="4446" y="4864"/>
                    <a:pt x="4413" y="4884"/>
                  </a:cubicBezTo>
                  <a:cubicBezTo>
                    <a:pt x="4390" y="4857"/>
                    <a:pt x="4368" y="4831"/>
                    <a:pt x="4344" y="4803"/>
                  </a:cubicBezTo>
                  <a:cubicBezTo>
                    <a:pt x="4331" y="4811"/>
                    <a:pt x="4319" y="4820"/>
                    <a:pt x="4304" y="4830"/>
                  </a:cubicBezTo>
                  <a:cubicBezTo>
                    <a:pt x="4371" y="4928"/>
                    <a:pt x="4436" y="5024"/>
                    <a:pt x="4504" y="5124"/>
                  </a:cubicBezTo>
                  <a:cubicBezTo>
                    <a:pt x="4488" y="5137"/>
                    <a:pt x="4472" y="5149"/>
                    <a:pt x="4455" y="5161"/>
                  </a:cubicBezTo>
                  <a:cubicBezTo>
                    <a:pt x="4343" y="5243"/>
                    <a:pt x="4228" y="5321"/>
                    <a:pt x="4099" y="5375"/>
                  </a:cubicBezTo>
                  <a:cubicBezTo>
                    <a:pt x="4038" y="5401"/>
                    <a:pt x="4038" y="5401"/>
                    <a:pt x="4010" y="5342"/>
                  </a:cubicBezTo>
                  <a:cubicBezTo>
                    <a:pt x="3995" y="5310"/>
                    <a:pt x="3980" y="5278"/>
                    <a:pt x="3963" y="5244"/>
                  </a:cubicBezTo>
                  <a:cubicBezTo>
                    <a:pt x="3997" y="5226"/>
                    <a:pt x="4029" y="5210"/>
                    <a:pt x="4064" y="5191"/>
                  </a:cubicBezTo>
                  <a:cubicBezTo>
                    <a:pt x="4054" y="5172"/>
                    <a:pt x="4045" y="5154"/>
                    <a:pt x="4035" y="5136"/>
                  </a:cubicBezTo>
                  <a:cubicBezTo>
                    <a:pt x="4002" y="5151"/>
                    <a:pt x="3972" y="5165"/>
                    <a:pt x="3939" y="5180"/>
                  </a:cubicBezTo>
                  <a:cubicBezTo>
                    <a:pt x="3920" y="5146"/>
                    <a:pt x="3902" y="5113"/>
                    <a:pt x="3882" y="5077"/>
                  </a:cubicBezTo>
                  <a:cubicBezTo>
                    <a:pt x="3869" y="5084"/>
                    <a:pt x="3858" y="5089"/>
                    <a:pt x="3844" y="5096"/>
                  </a:cubicBezTo>
                  <a:cubicBezTo>
                    <a:pt x="3886" y="5207"/>
                    <a:pt x="3929" y="5315"/>
                    <a:pt x="3973" y="5428"/>
                  </a:cubicBezTo>
                  <a:cubicBezTo>
                    <a:pt x="3811" y="5514"/>
                    <a:pt x="3637" y="5557"/>
                    <a:pt x="3459" y="5600"/>
                  </a:cubicBezTo>
                  <a:cubicBezTo>
                    <a:pt x="3446" y="5544"/>
                    <a:pt x="3434" y="5490"/>
                    <a:pt x="3421" y="5433"/>
                  </a:cubicBezTo>
                  <a:cubicBezTo>
                    <a:pt x="3458" y="5423"/>
                    <a:pt x="3493" y="5413"/>
                    <a:pt x="3532" y="5402"/>
                  </a:cubicBezTo>
                  <a:cubicBezTo>
                    <a:pt x="3526" y="5384"/>
                    <a:pt x="3523" y="5368"/>
                    <a:pt x="3516" y="5353"/>
                  </a:cubicBezTo>
                  <a:cubicBezTo>
                    <a:pt x="3513" y="5348"/>
                    <a:pt x="3501" y="5344"/>
                    <a:pt x="3493" y="5345"/>
                  </a:cubicBezTo>
                  <a:cubicBezTo>
                    <a:pt x="3464" y="5348"/>
                    <a:pt x="3434" y="5354"/>
                    <a:pt x="3402" y="5359"/>
                  </a:cubicBezTo>
                  <a:cubicBezTo>
                    <a:pt x="3392" y="5322"/>
                    <a:pt x="3383" y="5286"/>
                    <a:pt x="3374" y="5251"/>
                  </a:cubicBezTo>
                  <a:cubicBezTo>
                    <a:pt x="3328" y="5254"/>
                    <a:pt x="3328" y="5254"/>
                    <a:pt x="3335" y="5297"/>
                  </a:cubicBezTo>
                  <a:cubicBezTo>
                    <a:pt x="3353" y="5401"/>
                    <a:pt x="3370" y="5506"/>
                    <a:pt x="3388" y="5615"/>
                  </a:cubicBezTo>
                  <a:cubicBezTo>
                    <a:pt x="3209" y="5662"/>
                    <a:pt x="3028" y="5667"/>
                    <a:pt x="2844" y="5666"/>
                  </a:cubicBezTo>
                  <a:moveTo>
                    <a:pt x="660" y="4350"/>
                  </a:moveTo>
                  <a:cubicBezTo>
                    <a:pt x="761" y="4281"/>
                    <a:pt x="860" y="4214"/>
                    <a:pt x="955" y="4149"/>
                  </a:cubicBezTo>
                  <a:cubicBezTo>
                    <a:pt x="1055" y="4264"/>
                    <a:pt x="1153" y="4376"/>
                    <a:pt x="1252" y="4490"/>
                  </a:cubicBezTo>
                  <a:cubicBezTo>
                    <a:pt x="1214" y="4529"/>
                    <a:pt x="1174" y="4571"/>
                    <a:pt x="1134" y="4612"/>
                  </a:cubicBezTo>
                  <a:cubicBezTo>
                    <a:pt x="1107" y="4588"/>
                    <a:pt x="1083" y="4566"/>
                    <a:pt x="1058" y="4543"/>
                  </a:cubicBezTo>
                  <a:cubicBezTo>
                    <a:pt x="1043" y="4558"/>
                    <a:pt x="1029" y="4573"/>
                    <a:pt x="1014" y="4588"/>
                  </a:cubicBezTo>
                  <a:cubicBezTo>
                    <a:pt x="1038" y="4613"/>
                    <a:pt x="1060" y="4636"/>
                    <a:pt x="1083" y="4661"/>
                  </a:cubicBezTo>
                  <a:cubicBezTo>
                    <a:pt x="1057" y="4692"/>
                    <a:pt x="1031" y="4721"/>
                    <a:pt x="1004" y="4753"/>
                  </a:cubicBezTo>
                  <a:cubicBezTo>
                    <a:pt x="1021" y="4766"/>
                    <a:pt x="1035" y="4777"/>
                    <a:pt x="1051" y="4790"/>
                  </a:cubicBezTo>
                  <a:cubicBezTo>
                    <a:pt x="1132" y="4702"/>
                    <a:pt x="1211" y="4615"/>
                    <a:pt x="1288" y="4530"/>
                  </a:cubicBezTo>
                  <a:cubicBezTo>
                    <a:pt x="1410" y="4621"/>
                    <a:pt x="1530" y="4711"/>
                    <a:pt x="1653" y="4802"/>
                  </a:cubicBezTo>
                  <a:cubicBezTo>
                    <a:pt x="1626" y="4845"/>
                    <a:pt x="1596" y="4891"/>
                    <a:pt x="1567" y="4938"/>
                  </a:cubicBezTo>
                  <a:cubicBezTo>
                    <a:pt x="1535" y="4920"/>
                    <a:pt x="1505" y="4903"/>
                    <a:pt x="1473" y="4885"/>
                  </a:cubicBezTo>
                  <a:cubicBezTo>
                    <a:pt x="1461" y="4905"/>
                    <a:pt x="1450" y="4922"/>
                    <a:pt x="1438" y="4939"/>
                  </a:cubicBezTo>
                  <a:cubicBezTo>
                    <a:pt x="1468" y="4961"/>
                    <a:pt x="1495" y="4980"/>
                    <a:pt x="1522" y="5000"/>
                  </a:cubicBezTo>
                  <a:cubicBezTo>
                    <a:pt x="1503" y="5034"/>
                    <a:pt x="1484" y="5066"/>
                    <a:pt x="1465" y="5099"/>
                  </a:cubicBezTo>
                  <a:cubicBezTo>
                    <a:pt x="1483" y="5110"/>
                    <a:pt x="1499" y="5120"/>
                    <a:pt x="1519" y="5132"/>
                  </a:cubicBezTo>
                  <a:cubicBezTo>
                    <a:pt x="1578" y="5028"/>
                    <a:pt x="1636" y="4926"/>
                    <a:pt x="1692" y="4828"/>
                  </a:cubicBezTo>
                  <a:cubicBezTo>
                    <a:pt x="1830" y="4891"/>
                    <a:pt x="1965" y="4952"/>
                    <a:pt x="2104" y="5014"/>
                  </a:cubicBezTo>
                  <a:cubicBezTo>
                    <a:pt x="2088" y="5063"/>
                    <a:pt x="2070" y="5116"/>
                    <a:pt x="2053" y="5168"/>
                  </a:cubicBezTo>
                  <a:cubicBezTo>
                    <a:pt x="2017" y="5158"/>
                    <a:pt x="1985" y="5148"/>
                    <a:pt x="1951" y="5137"/>
                  </a:cubicBezTo>
                  <a:cubicBezTo>
                    <a:pt x="1944" y="5158"/>
                    <a:pt x="1937" y="5176"/>
                    <a:pt x="1931" y="5196"/>
                  </a:cubicBezTo>
                  <a:cubicBezTo>
                    <a:pt x="1941" y="5201"/>
                    <a:pt x="1949" y="5205"/>
                    <a:pt x="1958" y="5208"/>
                  </a:cubicBezTo>
                  <a:cubicBezTo>
                    <a:pt x="2027" y="5235"/>
                    <a:pt x="2027" y="5235"/>
                    <a:pt x="2006" y="5305"/>
                  </a:cubicBezTo>
                  <a:cubicBezTo>
                    <a:pt x="1991" y="5354"/>
                    <a:pt x="1991" y="5354"/>
                    <a:pt x="2042" y="5366"/>
                  </a:cubicBezTo>
                  <a:cubicBezTo>
                    <a:pt x="2044" y="5366"/>
                    <a:pt x="2045" y="5365"/>
                    <a:pt x="2049" y="5363"/>
                  </a:cubicBezTo>
                  <a:cubicBezTo>
                    <a:pt x="2085" y="5251"/>
                    <a:pt x="2121" y="5138"/>
                    <a:pt x="2156" y="5029"/>
                  </a:cubicBezTo>
                  <a:cubicBezTo>
                    <a:pt x="2304" y="5060"/>
                    <a:pt x="2448" y="5091"/>
                    <a:pt x="2595" y="5122"/>
                  </a:cubicBezTo>
                  <a:cubicBezTo>
                    <a:pt x="2589" y="5173"/>
                    <a:pt x="2582" y="5227"/>
                    <a:pt x="2576" y="5283"/>
                  </a:cubicBezTo>
                  <a:cubicBezTo>
                    <a:pt x="2539" y="5280"/>
                    <a:pt x="2505" y="5278"/>
                    <a:pt x="2469" y="5275"/>
                  </a:cubicBezTo>
                  <a:cubicBezTo>
                    <a:pt x="2465" y="5298"/>
                    <a:pt x="2461" y="5318"/>
                    <a:pt x="2457" y="5340"/>
                  </a:cubicBezTo>
                  <a:cubicBezTo>
                    <a:pt x="2494" y="5348"/>
                    <a:pt x="2528" y="5356"/>
                    <a:pt x="2563" y="5364"/>
                  </a:cubicBezTo>
                  <a:cubicBezTo>
                    <a:pt x="2560" y="5403"/>
                    <a:pt x="2557" y="5440"/>
                    <a:pt x="2554" y="5479"/>
                  </a:cubicBezTo>
                  <a:cubicBezTo>
                    <a:pt x="2611" y="5479"/>
                    <a:pt x="2611" y="5479"/>
                    <a:pt x="2611" y="5479"/>
                  </a:cubicBezTo>
                  <a:cubicBezTo>
                    <a:pt x="2623" y="5361"/>
                    <a:pt x="2635" y="5244"/>
                    <a:pt x="2646" y="5124"/>
                  </a:cubicBezTo>
                  <a:cubicBezTo>
                    <a:pt x="3094" y="5124"/>
                    <a:pt x="3094" y="5124"/>
                    <a:pt x="3094" y="5124"/>
                  </a:cubicBezTo>
                  <a:cubicBezTo>
                    <a:pt x="3100" y="5177"/>
                    <a:pt x="3107" y="5231"/>
                    <a:pt x="3113" y="5287"/>
                  </a:cubicBezTo>
                  <a:cubicBezTo>
                    <a:pt x="3078" y="5292"/>
                    <a:pt x="3048" y="5296"/>
                    <a:pt x="3015" y="5301"/>
                  </a:cubicBezTo>
                  <a:cubicBezTo>
                    <a:pt x="3017" y="5324"/>
                    <a:pt x="3018" y="5344"/>
                    <a:pt x="3020" y="5366"/>
                  </a:cubicBezTo>
                  <a:cubicBezTo>
                    <a:pt x="3055" y="5364"/>
                    <a:pt x="3086" y="5362"/>
                    <a:pt x="3119" y="5360"/>
                  </a:cubicBezTo>
                  <a:cubicBezTo>
                    <a:pt x="3124" y="5399"/>
                    <a:pt x="3129" y="5437"/>
                    <a:pt x="3135" y="5476"/>
                  </a:cubicBezTo>
                  <a:cubicBezTo>
                    <a:pt x="3155" y="5475"/>
                    <a:pt x="3172" y="5474"/>
                    <a:pt x="3190" y="5473"/>
                  </a:cubicBezTo>
                  <a:cubicBezTo>
                    <a:pt x="3174" y="5351"/>
                    <a:pt x="3158" y="5234"/>
                    <a:pt x="3143" y="5120"/>
                  </a:cubicBezTo>
                  <a:cubicBezTo>
                    <a:pt x="3293" y="5086"/>
                    <a:pt x="3436" y="5053"/>
                    <a:pt x="3582" y="5019"/>
                  </a:cubicBezTo>
                  <a:cubicBezTo>
                    <a:pt x="3598" y="5064"/>
                    <a:pt x="3615" y="5115"/>
                    <a:pt x="3633" y="5169"/>
                  </a:cubicBezTo>
                  <a:cubicBezTo>
                    <a:pt x="3600" y="5182"/>
                    <a:pt x="3569" y="5195"/>
                    <a:pt x="3536" y="5208"/>
                  </a:cubicBezTo>
                  <a:cubicBezTo>
                    <a:pt x="3542" y="5229"/>
                    <a:pt x="3548" y="5248"/>
                    <a:pt x="3554" y="5269"/>
                  </a:cubicBezTo>
                  <a:cubicBezTo>
                    <a:pt x="3589" y="5259"/>
                    <a:pt x="3621" y="5249"/>
                    <a:pt x="3654" y="5240"/>
                  </a:cubicBezTo>
                  <a:cubicBezTo>
                    <a:pt x="3667" y="5278"/>
                    <a:pt x="3680" y="5314"/>
                    <a:pt x="3693" y="5352"/>
                  </a:cubicBezTo>
                  <a:cubicBezTo>
                    <a:pt x="3713" y="5344"/>
                    <a:pt x="3730" y="5336"/>
                    <a:pt x="3749" y="5328"/>
                  </a:cubicBezTo>
                  <a:cubicBezTo>
                    <a:pt x="3708" y="5216"/>
                    <a:pt x="3669" y="5107"/>
                    <a:pt x="3628" y="4997"/>
                  </a:cubicBezTo>
                  <a:cubicBezTo>
                    <a:pt x="3767" y="4936"/>
                    <a:pt x="3906" y="4882"/>
                    <a:pt x="4033" y="4798"/>
                  </a:cubicBezTo>
                  <a:cubicBezTo>
                    <a:pt x="4063" y="4846"/>
                    <a:pt x="4093" y="4893"/>
                    <a:pt x="4124" y="4942"/>
                  </a:cubicBezTo>
                  <a:cubicBezTo>
                    <a:pt x="4093" y="4963"/>
                    <a:pt x="4064" y="4981"/>
                    <a:pt x="4034" y="5001"/>
                  </a:cubicBezTo>
                  <a:cubicBezTo>
                    <a:pt x="4046" y="5020"/>
                    <a:pt x="4056" y="5036"/>
                    <a:pt x="4067" y="5054"/>
                  </a:cubicBezTo>
                  <a:cubicBezTo>
                    <a:pt x="4097" y="5038"/>
                    <a:pt x="4124" y="5023"/>
                    <a:pt x="4153" y="5008"/>
                  </a:cubicBezTo>
                  <a:cubicBezTo>
                    <a:pt x="4175" y="5041"/>
                    <a:pt x="4197" y="5073"/>
                    <a:pt x="4219" y="5107"/>
                  </a:cubicBezTo>
                  <a:cubicBezTo>
                    <a:pt x="4236" y="5095"/>
                    <a:pt x="4250" y="5086"/>
                    <a:pt x="4265" y="5076"/>
                  </a:cubicBezTo>
                  <a:cubicBezTo>
                    <a:pt x="4202" y="4974"/>
                    <a:pt x="4141" y="4874"/>
                    <a:pt x="4078" y="4773"/>
                  </a:cubicBezTo>
                  <a:cubicBezTo>
                    <a:pt x="4201" y="4688"/>
                    <a:pt x="4325" y="4606"/>
                    <a:pt x="4430" y="4497"/>
                  </a:cubicBezTo>
                  <a:cubicBezTo>
                    <a:pt x="4469" y="4538"/>
                    <a:pt x="4508" y="4579"/>
                    <a:pt x="4551" y="4624"/>
                  </a:cubicBezTo>
                  <a:cubicBezTo>
                    <a:pt x="4523" y="4647"/>
                    <a:pt x="4498" y="4668"/>
                    <a:pt x="4473" y="4689"/>
                  </a:cubicBezTo>
                  <a:cubicBezTo>
                    <a:pt x="4493" y="4707"/>
                    <a:pt x="4507" y="4721"/>
                    <a:pt x="4523" y="4736"/>
                  </a:cubicBezTo>
                  <a:cubicBezTo>
                    <a:pt x="4545" y="4717"/>
                    <a:pt x="4568" y="4697"/>
                    <a:pt x="4600" y="4670"/>
                  </a:cubicBezTo>
                  <a:cubicBezTo>
                    <a:pt x="4625" y="4701"/>
                    <a:pt x="4650" y="4732"/>
                    <a:pt x="4673" y="4759"/>
                  </a:cubicBezTo>
                  <a:cubicBezTo>
                    <a:pt x="4692" y="4742"/>
                    <a:pt x="4705" y="4730"/>
                    <a:pt x="4718" y="4718"/>
                  </a:cubicBezTo>
                  <a:cubicBezTo>
                    <a:pt x="4634" y="4633"/>
                    <a:pt x="4550" y="4548"/>
                    <a:pt x="4470" y="4467"/>
                  </a:cubicBezTo>
                  <a:cubicBezTo>
                    <a:pt x="4568" y="4351"/>
                    <a:pt x="4666" y="4236"/>
                    <a:pt x="4764" y="4120"/>
                  </a:cubicBezTo>
                  <a:cubicBezTo>
                    <a:pt x="4806" y="4148"/>
                    <a:pt x="4852" y="4179"/>
                    <a:pt x="4899" y="4210"/>
                  </a:cubicBezTo>
                  <a:cubicBezTo>
                    <a:pt x="4879" y="4244"/>
                    <a:pt x="4860" y="4274"/>
                    <a:pt x="4840" y="4306"/>
                  </a:cubicBezTo>
                  <a:cubicBezTo>
                    <a:pt x="4858" y="4318"/>
                    <a:pt x="4874" y="4327"/>
                    <a:pt x="4890" y="4337"/>
                  </a:cubicBezTo>
                  <a:cubicBezTo>
                    <a:pt x="4912" y="4310"/>
                    <a:pt x="4932" y="4285"/>
                    <a:pt x="4953" y="4258"/>
                  </a:cubicBezTo>
                  <a:cubicBezTo>
                    <a:pt x="4986" y="4279"/>
                    <a:pt x="5017" y="4297"/>
                    <a:pt x="5050" y="4317"/>
                  </a:cubicBezTo>
                  <a:cubicBezTo>
                    <a:pt x="5062" y="4301"/>
                    <a:pt x="5074" y="4286"/>
                    <a:pt x="5087" y="4269"/>
                  </a:cubicBezTo>
                  <a:cubicBezTo>
                    <a:pt x="4986" y="4205"/>
                    <a:pt x="4886" y="4142"/>
                    <a:pt x="4789" y="4081"/>
                  </a:cubicBezTo>
                  <a:cubicBezTo>
                    <a:pt x="4859" y="3945"/>
                    <a:pt x="4928" y="3811"/>
                    <a:pt x="4998" y="3675"/>
                  </a:cubicBezTo>
                  <a:cubicBezTo>
                    <a:pt x="5046" y="3696"/>
                    <a:pt x="5096" y="3717"/>
                    <a:pt x="5148" y="3739"/>
                  </a:cubicBezTo>
                  <a:cubicBezTo>
                    <a:pt x="5133" y="3772"/>
                    <a:pt x="5118" y="3804"/>
                    <a:pt x="5104" y="3834"/>
                  </a:cubicBezTo>
                  <a:cubicBezTo>
                    <a:pt x="5158" y="3864"/>
                    <a:pt x="5158" y="3864"/>
                    <a:pt x="5185" y="3815"/>
                  </a:cubicBezTo>
                  <a:cubicBezTo>
                    <a:pt x="5190" y="3806"/>
                    <a:pt x="5195" y="3797"/>
                    <a:pt x="5199" y="3787"/>
                  </a:cubicBezTo>
                  <a:cubicBezTo>
                    <a:pt x="5205" y="3772"/>
                    <a:pt x="5214" y="3769"/>
                    <a:pt x="5230" y="3775"/>
                  </a:cubicBezTo>
                  <a:cubicBezTo>
                    <a:pt x="5258" y="3786"/>
                    <a:pt x="5288" y="3795"/>
                    <a:pt x="5318" y="3805"/>
                  </a:cubicBezTo>
                  <a:cubicBezTo>
                    <a:pt x="5326" y="3787"/>
                    <a:pt x="5334" y="3771"/>
                    <a:pt x="5342" y="3753"/>
                  </a:cubicBezTo>
                  <a:cubicBezTo>
                    <a:pt x="5228" y="3710"/>
                    <a:pt x="5117" y="3668"/>
                    <a:pt x="5012" y="3628"/>
                  </a:cubicBezTo>
                  <a:cubicBezTo>
                    <a:pt x="5051" y="3483"/>
                    <a:pt x="5089" y="3341"/>
                    <a:pt x="5128" y="3197"/>
                  </a:cubicBezTo>
                  <a:cubicBezTo>
                    <a:pt x="5180" y="3206"/>
                    <a:pt x="5238" y="3217"/>
                    <a:pt x="5296" y="3227"/>
                  </a:cubicBezTo>
                  <a:cubicBezTo>
                    <a:pt x="5287" y="3259"/>
                    <a:pt x="5280" y="3288"/>
                    <a:pt x="5271" y="3318"/>
                  </a:cubicBezTo>
                  <a:cubicBezTo>
                    <a:pt x="5295" y="3325"/>
                    <a:pt x="5315" y="3332"/>
                    <a:pt x="5336" y="3339"/>
                  </a:cubicBezTo>
                  <a:cubicBezTo>
                    <a:pt x="5343" y="3301"/>
                    <a:pt x="5350" y="3266"/>
                    <a:pt x="5357" y="3230"/>
                  </a:cubicBezTo>
                  <a:cubicBezTo>
                    <a:pt x="5397" y="3239"/>
                    <a:pt x="5434" y="3247"/>
                    <a:pt x="5474" y="3256"/>
                  </a:cubicBezTo>
                  <a:cubicBezTo>
                    <a:pt x="5477" y="3233"/>
                    <a:pt x="5480" y="3214"/>
                    <a:pt x="5482" y="3194"/>
                  </a:cubicBezTo>
                  <a:cubicBezTo>
                    <a:pt x="5363" y="3175"/>
                    <a:pt x="5247" y="3158"/>
                    <a:pt x="5136" y="3141"/>
                  </a:cubicBezTo>
                  <a:cubicBezTo>
                    <a:pt x="5141" y="2990"/>
                    <a:pt x="5146" y="2844"/>
                    <a:pt x="5151" y="2696"/>
                  </a:cubicBezTo>
                  <a:cubicBezTo>
                    <a:pt x="5187" y="2694"/>
                    <a:pt x="5227" y="2691"/>
                    <a:pt x="5267" y="2689"/>
                  </a:cubicBezTo>
                  <a:cubicBezTo>
                    <a:pt x="5316" y="2687"/>
                    <a:pt x="5316" y="2687"/>
                    <a:pt x="5321" y="2736"/>
                  </a:cubicBezTo>
                  <a:cubicBezTo>
                    <a:pt x="5327" y="2789"/>
                    <a:pt x="5327" y="2789"/>
                    <a:pt x="5378" y="2784"/>
                  </a:cubicBezTo>
                  <a:cubicBezTo>
                    <a:pt x="5379" y="2784"/>
                    <a:pt x="5381" y="2782"/>
                    <a:pt x="5386" y="2778"/>
                  </a:cubicBezTo>
                  <a:cubicBezTo>
                    <a:pt x="5386" y="2686"/>
                    <a:pt x="5386" y="2686"/>
                    <a:pt x="5386" y="2686"/>
                  </a:cubicBezTo>
                  <a:cubicBezTo>
                    <a:pt x="5427" y="2684"/>
                    <a:pt x="5463" y="2682"/>
                    <a:pt x="5503" y="2680"/>
                  </a:cubicBezTo>
                  <a:cubicBezTo>
                    <a:pt x="5500" y="2658"/>
                    <a:pt x="5498" y="2640"/>
                    <a:pt x="5495" y="2620"/>
                  </a:cubicBezTo>
                  <a:cubicBezTo>
                    <a:pt x="5379" y="2628"/>
                    <a:pt x="5264" y="2636"/>
                    <a:pt x="5153" y="2643"/>
                  </a:cubicBezTo>
                  <a:cubicBezTo>
                    <a:pt x="5124" y="2495"/>
                    <a:pt x="5096" y="2351"/>
                    <a:pt x="5068" y="2203"/>
                  </a:cubicBezTo>
                  <a:cubicBezTo>
                    <a:pt x="5118" y="2189"/>
                    <a:pt x="5174" y="2172"/>
                    <a:pt x="5232" y="2156"/>
                  </a:cubicBezTo>
                  <a:cubicBezTo>
                    <a:pt x="5239" y="2191"/>
                    <a:pt x="5246" y="2224"/>
                    <a:pt x="5253" y="2256"/>
                  </a:cubicBezTo>
                  <a:cubicBezTo>
                    <a:pt x="5266" y="2254"/>
                    <a:pt x="5274" y="2251"/>
                    <a:pt x="5282" y="2251"/>
                  </a:cubicBezTo>
                  <a:cubicBezTo>
                    <a:pt x="5308" y="2251"/>
                    <a:pt x="5314" y="2240"/>
                    <a:pt x="5307" y="2215"/>
                  </a:cubicBezTo>
                  <a:cubicBezTo>
                    <a:pt x="5301" y="2195"/>
                    <a:pt x="5299" y="2173"/>
                    <a:pt x="5294" y="2150"/>
                  </a:cubicBezTo>
                  <a:cubicBezTo>
                    <a:pt x="5332" y="2135"/>
                    <a:pt x="5369" y="2121"/>
                    <a:pt x="5408" y="2106"/>
                  </a:cubicBezTo>
                  <a:cubicBezTo>
                    <a:pt x="5400" y="2088"/>
                    <a:pt x="5393" y="2073"/>
                    <a:pt x="5387" y="2058"/>
                  </a:cubicBezTo>
                  <a:cubicBezTo>
                    <a:pt x="5273" y="2092"/>
                    <a:pt x="5163" y="2125"/>
                    <a:pt x="5051" y="2158"/>
                  </a:cubicBezTo>
                  <a:cubicBezTo>
                    <a:pt x="5009" y="2013"/>
                    <a:pt x="4965" y="1871"/>
                    <a:pt x="4879" y="1743"/>
                  </a:cubicBezTo>
                  <a:cubicBezTo>
                    <a:pt x="4929" y="1718"/>
                    <a:pt x="4976" y="1693"/>
                    <a:pt x="5025" y="1668"/>
                  </a:cubicBezTo>
                  <a:cubicBezTo>
                    <a:pt x="5043" y="1699"/>
                    <a:pt x="5060" y="1726"/>
                    <a:pt x="5077" y="1755"/>
                  </a:cubicBezTo>
                  <a:cubicBezTo>
                    <a:pt x="5098" y="1748"/>
                    <a:pt x="5117" y="1741"/>
                    <a:pt x="5139" y="1733"/>
                  </a:cubicBezTo>
                  <a:cubicBezTo>
                    <a:pt x="5124" y="1699"/>
                    <a:pt x="5109" y="1667"/>
                    <a:pt x="5095" y="1635"/>
                  </a:cubicBezTo>
                  <a:cubicBezTo>
                    <a:pt x="5128" y="1616"/>
                    <a:pt x="5158" y="1599"/>
                    <a:pt x="5191" y="1581"/>
                  </a:cubicBezTo>
                  <a:cubicBezTo>
                    <a:pt x="5181" y="1564"/>
                    <a:pt x="5172" y="1549"/>
                    <a:pt x="5163" y="1532"/>
                  </a:cubicBezTo>
                  <a:cubicBezTo>
                    <a:pt x="5060" y="1588"/>
                    <a:pt x="4958" y="1642"/>
                    <a:pt x="4856" y="1697"/>
                  </a:cubicBezTo>
                  <a:cubicBezTo>
                    <a:pt x="4778" y="1571"/>
                    <a:pt x="4704" y="1445"/>
                    <a:pt x="4601" y="1337"/>
                  </a:cubicBezTo>
                  <a:cubicBezTo>
                    <a:pt x="4644" y="1300"/>
                    <a:pt x="4685" y="1265"/>
                    <a:pt x="4728" y="1228"/>
                  </a:cubicBezTo>
                  <a:cubicBezTo>
                    <a:pt x="4753" y="1251"/>
                    <a:pt x="4776" y="1273"/>
                    <a:pt x="4801" y="1297"/>
                  </a:cubicBezTo>
                  <a:cubicBezTo>
                    <a:pt x="4818" y="1285"/>
                    <a:pt x="4833" y="1275"/>
                    <a:pt x="4850" y="1263"/>
                  </a:cubicBezTo>
                  <a:cubicBezTo>
                    <a:pt x="4827" y="1235"/>
                    <a:pt x="4806" y="1210"/>
                    <a:pt x="4784" y="1184"/>
                  </a:cubicBezTo>
                  <a:cubicBezTo>
                    <a:pt x="4813" y="1158"/>
                    <a:pt x="4840" y="1132"/>
                    <a:pt x="4869" y="1106"/>
                  </a:cubicBezTo>
                  <a:cubicBezTo>
                    <a:pt x="4856" y="1090"/>
                    <a:pt x="4844" y="1076"/>
                    <a:pt x="4830" y="1061"/>
                  </a:cubicBezTo>
                  <a:cubicBezTo>
                    <a:pt x="4743" y="1141"/>
                    <a:pt x="4658" y="1220"/>
                    <a:pt x="4572" y="1299"/>
                  </a:cubicBezTo>
                  <a:cubicBezTo>
                    <a:pt x="4468" y="1188"/>
                    <a:pt x="4366" y="1079"/>
                    <a:pt x="4244" y="991"/>
                  </a:cubicBezTo>
                  <a:cubicBezTo>
                    <a:pt x="4278" y="946"/>
                    <a:pt x="4310" y="904"/>
                    <a:pt x="4344" y="860"/>
                  </a:cubicBezTo>
                  <a:cubicBezTo>
                    <a:pt x="4367" y="876"/>
                    <a:pt x="4388" y="892"/>
                    <a:pt x="4410" y="906"/>
                  </a:cubicBezTo>
                  <a:cubicBezTo>
                    <a:pt x="4416" y="910"/>
                    <a:pt x="4429" y="912"/>
                    <a:pt x="4433" y="909"/>
                  </a:cubicBezTo>
                  <a:cubicBezTo>
                    <a:pt x="4446" y="898"/>
                    <a:pt x="4456" y="885"/>
                    <a:pt x="4469" y="872"/>
                  </a:cubicBezTo>
                  <a:cubicBezTo>
                    <a:pt x="4440" y="847"/>
                    <a:pt x="4414" y="823"/>
                    <a:pt x="4386" y="799"/>
                  </a:cubicBezTo>
                  <a:cubicBezTo>
                    <a:pt x="4410" y="769"/>
                    <a:pt x="4432" y="740"/>
                    <a:pt x="4456" y="709"/>
                  </a:cubicBezTo>
                  <a:cubicBezTo>
                    <a:pt x="4439" y="697"/>
                    <a:pt x="4423" y="686"/>
                    <a:pt x="4406" y="674"/>
                  </a:cubicBezTo>
                  <a:cubicBezTo>
                    <a:pt x="4339" y="770"/>
                    <a:pt x="4273" y="863"/>
                    <a:pt x="4210" y="953"/>
                  </a:cubicBezTo>
                  <a:cubicBezTo>
                    <a:pt x="4078" y="879"/>
                    <a:pt x="3949" y="807"/>
                    <a:pt x="3818" y="734"/>
                  </a:cubicBezTo>
                  <a:cubicBezTo>
                    <a:pt x="3840" y="686"/>
                    <a:pt x="3862" y="637"/>
                    <a:pt x="3885" y="588"/>
                  </a:cubicBezTo>
                  <a:cubicBezTo>
                    <a:pt x="3901" y="594"/>
                    <a:pt x="3914" y="599"/>
                    <a:pt x="3926" y="604"/>
                  </a:cubicBezTo>
                  <a:cubicBezTo>
                    <a:pt x="3981" y="627"/>
                    <a:pt x="3981" y="627"/>
                    <a:pt x="4008" y="573"/>
                  </a:cubicBezTo>
                  <a:cubicBezTo>
                    <a:pt x="4009" y="571"/>
                    <a:pt x="4008" y="569"/>
                    <a:pt x="4008" y="566"/>
                  </a:cubicBezTo>
                  <a:cubicBezTo>
                    <a:pt x="3979" y="551"/>
                    <a:pt x="3950" y="535"/>
                    <a:pt x="3919" y="519"/>
                  </a:cubicBezTo>
                  <a:cubicBezTo>
                    <a:pt x="3935" y="482"/>
                    <a:pt x="3950" y="447"/>
                    <a:pt x="3966" y="410"/>
                  </a:cubicBezTo>
                  <a:cubicBezTo>
                    <a:pt x="3944" y="402"/>
                    <a:pt x="3924" y="396"/>
                    <a:pt x="3903" y="389"/>
                  </a:cubicBezTo>
                  <a:cubicBezTo>
                    <a:pt x="3858" y="498"/>
                    <a:pt x="3815" y="605"/>
                    <a:pt x="3772" y="709"/>
                  </a:cubicBezTo>
                  <a:cubicBezTo>
                    <a:pt x="3630" y="660"/>
                    <a:pt x="3491" y="613"/>
                    <a:pt x="3350" y="566"/>
                  </a:cubicBezTo>
                  <a:cubicBezTo>
                    <a:pt x="3360" y="525"/>
                    <a:pt x="3373" y="480"/>
                    <a:pt x="3382" y="434"/>
                  </a:cubicBezTo>
                  <a:cubicBezTo>
                    <a:pt x="3386" y="412"/>
                    <a:pt x="3396" y="409"/>
                    <a:pt x="3415" y="413"/>
                  </a:cubicBezTo>
                  <a:cubicBezTo>
                    <a:pt x="3440" y="418"/>
                    <a:pt x="3466" y="422"/>
                    <a:pt x="3494" y="427"/>
                  </a:cubicBezTo>
                  <a:cubicBezTo>
                    <a:pt x="3497" y="405"/>
                    <a:pt x="3500" y="387"/>
                    <a:pt x="3503" y="368"/>
                  </a:cubicBezTo>
                  <a:cubicBezTo>
                    <a:pt x="3469" y="357"/>
                    <a:pt x="3437" y="347"/>
                    <a:pt x="3405" y="337"/>
                  </a:cubicBezTo>
                  <a:cubicBezTo>
                    <a:pt x="3412" y="300"/>
                    <a:pt x="3419" y="267"/>
                    <a:pt x="3425" y="232"/>
                  </a:cubicBezTo>
                  <a:cubicBezTo>
                    <a:pt x="3406" y="227"/>
                    <a:pt x="3390" y="223"/>
                    <a:pt x="3371" y="218"/>
                  </a:cubicBezTo>
                  <a:cubicBezTo>
                    <a:pt x="3348" y="334"/>
                    <a:pt x="3325" y="449"/>
                    <a:pt x="3303" y="559"/>
                  </a:cubicBezTo>
                  <a:cubicBezTo>
                    <a:pt x="3153" y="543"/>
                    <a:pt x="3007" y="527"/>
                    <a:pt x="2861" y="512"/>
                  </a:cubicBezTo>
                  <a:cubicBezTo>
                    <a:pt x="2861" y="349"/>
                    <a:pt x="2861" y="349"/>
                    <a:pt x="2861" y="349"/>
                  </a:cubicBezTo>
                  <a:cubicBezTo>
                    <a:pt x="2881" y="349"/>
                    <a:pt x="2899" y="349"/>
                    <a:pt x="2916" y="348"/>
                  </a:cubicBezTo>
                  <a:cubicBezTo>
                    <a:pt x="2970" y="346"/>
                    <a:pt x="2964" y="356"/>
                    <a:pt x="2966" y="297"/>
                  </a:cubicBezTo>
                  <a:cubicBezTo>
                    <a:pt x="2966" y="294"/>
                    <a:pt x="2964" y="291"/>
                    <a:pt x="2963" y="286"/>
                  </a:cubicBezTo>
                  <a:cubicBezTo>
                    <a:pt x="2929" y="284"/>
                    <a:pt x="2897" y="282"/>
                    <a:pt x="2860" y="279"/>
                  </a:cubicBezTo>
                  <a:cubicBezTo>
                    <a:pt x="2860" y="165"/>
                    <a:pt x="2860" y="165"/>
                    <a:pt x="2860" y="165"/>
                  </a:cubicBezTo>
                  <a:cubicBezTo>
                    <a:pt x="2808" y="160"/>
                    <a:pt x="2808" y="161"/>
                    <a:pt x="2808" y="207"/>
                  </a:cubicBezTo>
                  <a:cubicBezTo>
                    <a:pt x="2808" y="299"/>
                    <a:pt x="2808" y="391"/>
                    <a:pt x="2808" y="483"/>
                  </a:cubicBezTo>
                  <a:cubicBezTo>
                    <a:pt x="2808" y="493"/>
                    <a:pt x="2808" y="503"/>
                    <a:pt x="2808" y="514"/>
                  </a:cubicBezTo>
                  <a:cubicBezTo>
                    <a:pt x="2659" y="528"/>
                    <a:pt x="2512" y="532"/>
                    <a:pt x="2369" y="570"/>
                  </a:cubicBezTo>
                  <a:cubicBezTo>
                    <a:pt x="2357" y="515"/>
                    <a:pt x="2346" y="462"/>
                    <a:pt x="2334" y="407"/>
                  </a:cubicBezTo>
                  <a:cubicBezTo>
                    <a:pt x="2369" y="398"/>
                    <a:pt x="2402" y="390"/>
                    <a:pt x="2438" y="381"/>
                  </a:cubicBezTo>
                  <a:cubicBezTo>
                    <a:pt x="2434" y="360"/>
                    <a:pt x="2431" y="341"/>
                    <a:pt x="2427" y="320"/>
                  </a:cubicBezTo>
                  <a:cubicBezTo>
                    <a:pt x="2391" y="325"/>
                    <a:pt x="2357" y="330"/>
                    <a:pt x="2322" y="336"/>
                  </a:cubicBezTo>
                  <a:cubicBezTo>
                    <a:pt x="2315" y="303"/>
                    <a:pt x="2307" y="274"/>
                    <a:pt x="2302" y="245"/>
                  </a:cubicBezTo>
                  <a:cubicBezTo>
                    <a:pt x="2298" y="226"/>
                    <a:pt x="2289" y="222"/>
                    <a:pt x="2272" y="226"/>
                  </a:cubicBezTo>
                  <a:cubicBezTo>
                    <a:pt x="2264" y="229"/>
                    <a:pt x="2257" y="231"/>
                    <a:pt x="2247" y="234"/>
                  </a:cubicBezTo>
                  <a:cubicBezTo>
                    <a:pt x="2272" y="348"/>
                    <a:pt x="2296" y="460"/>
                    <a:pt x="2320" y="571"/>
                  </a:cubicBezTo>
                  <a:cubicBezTo>
                    <a:pt x="2178" y="620"/>
                    <a:pt x="2038" y="669"/>
                    <a:pt x="1896" y="718"/>
                  </a:cubicBezTo>
                  <a:cubicBezTo>
                    <a:pt x="1875" y="671"/>
                    <a:pt x="1854" y="622"/>
                    <a:pt x="1832" y="571"/>
                  </a:cubicBezTo>
                  <a:cubicBezTo>
                    <a:pt x="1866" y="555"/>
                    <a:pt x="1897" y="540"/>
                    <a:pt x="1930" y="524"/>
                  </a:cubicBezTo>
                  <a:cubicBezTo>
                    <a:pt x="1920" y="505"/>
                    <a:pt x="1912" y="487"/>
                    <a:pt x="1902" y="469"/>
                  </a:cubicBezTo>
                  <a:cubicBezTo>
                    <a:pt x="1869" y="482"/>
                    <a:pt x="1838" y="494"/>
                    <a:pt x="1805" y="506"/>
                  </a:cubicBezTo>
                  <a:cubicBezTo>
                    <a:pt x="1787" y="469"/>
                    <a:pt x="1770" y="435"/>
                    <a:pt x="1752" y="399"/>
                  </a:cubicBezTo>
                  <a:cubicBezTo>
                    <a:pt x="1733" y="408"/>
                    <a:pt x="1717" y="415"/>
                    <a:pt x="1699" y="423"/>
                  </a:cubicBezTo>
                  <a:cubicBezTo>
                    <a:pt x="1751" y="531"/>
                    <a:pt x="1802" y="636"/>
                    <a:pt x="1852" y="740"/>
                  </a:cubicBezTo>
                  <a:cubicBezTo>
                    <a:pt x="1723" y="815"/>
                    <a:pt x="1596" y="889"/>
                    <a:pt x="1467" y="964"/>
                  </a:cubicBezTo>
                  <a:cubicBezTo>
                    <a:pt x="1438" y="926"/>
                    <a:pt x="1405" y="883"/>
                    <a:pt x="1371" y="839"/>
                  </a:cubicBezTo>
                  <a:cubicBezTo>
                    <a:pt x="1400" y="818"/>
                    <a:pt x="1427" y="798"/>
                    <a:pt x="1456" y="777"/>
                  </a:cubicBezTo>
                  <a:cubicBezTo>
                    <a:pt x="1443" y="758"/>
                    <a:pt x="1432" y="741"/>
                    <a:pt x="1420" y="722"/>
                  </a:cubicBezTo>
                  <a:cubicBezTo>
                    <a:pt x="1389" y="741"/>
                    <a:pt x="1360" y="759"/>
                    <a:pt x="1330" y="777"/>
                  </a:cubicBezTo>
                  <a:cubicBezTo>
                    <a:pt x="1307" y="747"/>
                    <a:pt x="1285" y="719"/>
                    <a:pt x="1263" y="690"/>
                  </a:cubicBezTo>
                  <a:cubicBezTo>
                    <a:pt x="1247" y="703"/>
                    <a:pt x="1234" y="713"/>
                    <a:pt x="1219" y="725"/>
                  </a:cubicBezTo>
                  <a:cubicBezTo>
                    <a:pt x="1291" y="817"/>
                    <a:pt x="1361" y="908"/>
                    <a:pt x="1429" y="996"/>
                  </a:cubicBezTo>
                  <a:cubicBezTo>
                    <a:pt x="1320" y="1102"/>
                    <a:pt x="1214" y="1207"/>
                    <a:pt x="1107" y="1312"/>
                  </a:cubicBezTo>
                  <a:cubicBezTo>
                    <a:pt x="1064" y="1275"/>
                    <a:pt x="1020" y="1239"/>
                    <a:pt x="975" y="1200"/>
                  </a:cubicBezTo>
                  <a:cubicBezTo>
                    <a:pt x="999" y="1172"/>
                    <a:pt x="1022" y="1146"/>
                    <a:pt x="1045" y="1120"/>
                  </a:cubicBezTo>
                  <a:cubicBezTo>
                    <a:pt x="1031" y="1105"/>
                    <a:pt x="1018" y="1091"/>
                    <a:pt x="1003" y="1075"/>
                  </a:cubicBezTo>
                  <a:cubicBezTo>
                    <a:pt x="978" y="1102"/>
                    <a:pt x="955" y="1126"/>
                    <a:pt x="931" y="1150"/>
                  </a:cubicBezTo>
                  <a:cubicBezTo>
                    <a:pt x="910" y="1135"/>
                    <a:pt x="892" y="1121"/>
                    <a:pt x="873" y="1107"/>
                  </a:cubicBezTo>
                  <a:cubicBezTo>
                    <a:pt x="840" y="1081"/>
                    <a:pt x="837" y="1082"/>
                    <a:pt x="811" y="1120"/>
                  </a:cubicBezTo>
                  <a:cubicBezTo>
                    <a:pt x="897" y="1195"/>
                    <a:pt x="983" y="1270"/>
                    <a:pt x="1068" y="1345"/>
                  </a:cubicBezTo>
                  <a:cubicBezTo>
                    <a:pt x="985" y="1470"/>
                    <a:pt x="903" y="1592"/>
                    <a:pt x="820" y="1716"/>
                  </a:cubicBezTo>
                  <a:cubicBezTo>
                    <a:pt x="772" y="1689"/>
                    <a:pt x="723" y="1662"/>
                    <a:pt x="673" y="1634"/>
                  </a:cubicBezTo>
                  <a:cubicBezTo>
                    <a:pt x="691" y="1604"/>
                    <a:pt x="707" y="1577"/>
                    <a:pt x="723" y="1548"/>
                  </a:cubicBezTo>
                  <a:cubicBezTo>
                    <a:pt x="704" y="1535"/>
                    <a:pt x="687" y="1524"/>
                    <a:pt x="668" y="1511"/>
                  </a:cubicBezTo>
                  <a:cubicBezTo>
                    <a:pt x="649" y="1542"/>
                    <a:pt x="630" y="1571"/>
                    <a:pt x="611" y="1601"/>
                  </a:cubicBezTo>
                  <a:cubicBezTo>
                    <a:pt x="574" y="1582"/>
                    <a:pt x="538" y="1565"/>
                    <a:pt x="500" y="1546"/>
                  </a:cubicBezTo>
                  <a:cubicBezTo>
                    <a:pt x="493" y="1566"/>
                    <a:pt x="488" y="1582"/>
                    <a:pt x="482" y="1600"/>
                  </a:cubicBezTo>
                  <a:cubicBezTo>
                    <a:pt x="590" y="1653"/>
                    <a:pt x="696" y="1705"/>
                    <a:pt x="799" y="1756"/>
                  </a:cubicBezTo>
                  <a:cubicBezTo>
                    <a:pt x="741" y="1897"/>
                    <a:pt x="683" y="2035"/>
                    <a:pt x="625" y="2177"/>
                  </a:cubicBezTo>
                  <a:cubicBezTo>
                    <a:pt x="575" y="2162"/>
                    <a:pt x="520" y="2146"/>
                    <a:pt x="465" y="2130"/>
                  </a:cubicBezTo>
                  <a:cubicBezTo>
                    <a:pt x="474" y="2095"/>
                    <a:pt x="482" y="2065"/>
                    <a:pt x="490" y="2033"/>
                  </a:cubicBezTo>
                  <a:cubicBezTo>
                    <a:pt x="469" y="2026"/>
                    <a:pt x="452" y="2020"/>
                    <a:pt x="433" y="2013"/>
                  </a:cubicBezTo>
                  <a:cubicBezTo>
                    <a:pt x="423" y="2047"/>
                    <a:pt x="413" y="2079"/>
                    <a:pt x="403" y="2113"/>
                  </a:cubicBezTo>
                  <a:cubicBezTo>
                    <a:pt x="364" y="2102"/>
                    <a:pt x="326" y="2092"/>
                    <a:pt x="287" y="2082"/>
                  </a:cubicBezTo>
                  <a:cubicBezTo>
                    <a:pt x="280" y="2101"/>
                    <a:pt x="275" y="2117"/>
                    <a:pt x="268" y="2136"/>
                  </a:cubicBezTo>
                  <a:cubicBezTo>
                    <a:pt x="384" y="2167"/>
                    <a:pt x="497" y="2197"/>
                    <a:pt x="606" y="2226"/>
                  </a:cubicBezTo>
                  <a:cubicBezTo>
                    <a:pt x="584" y="2378"/>
                    <a:pt x="563" y="2526"/>
                    <a:pt x="541" y="2678"/>
                  </a:cubicBezTo>
                  <a:cubicBezTo>
                    <a:pt x="489" y="2673"/>
                    <a:pt x="434" y="2667"/>
                    <a:pt x="380" y="2661"/>
                  </a:cubicBezTo>
                  <a:cubicBezTo>
                    <a:pt x="380" y="2630"/>
                    <a:pt x="381" y="2603"/>
                    <a:pt x="379" y="2576"/>
                  </a:cubicBezTo>
                  <a:cubicBezTo>
                    <a:pt x="379" y="2568"/>
                    <a:pt x="372" y="2557"/>
                    <a:pt x="365" y="2555"/>
                  </a:cubicBezTo>
                  <a:cubicBezTo>
                    <a:pt x="351" y="2550"/>
                    <a:pt x="334" y="2551"/>
                    <a:pt x="316" y="2549"/>
                  </a:cubicBezTo>
                  <a:cubicBezTo>
                    <a:pt x="312" y="2585"/>
                    <a:pt x="308" y="2619"/>
                    <a:pt x="305" y="2655"/>
                  </a:cubicBezTo>
                  <a:cubicBezTo>
                    <a:pt x="278" y="2655"/>
                    <a:pt x="254" y="2655"/>
                    <a:pt x="230" y="2655"/>
                  </a:cubicBezTo>
                  <a:cubicBezTo>
                    <a:pt x="180" y="2654"/>
                    <a:pt x="180" y="2654"/>
                    <a:pt x="181" y="2705"/>
                  </a:cubicBezTo>
                  <a:cubicBezTo>
                    <a:pt x="181" y="2707"/>
                    <a:pt x="182" y="2708"/>
                    <a:pt x="184" y="2712"/>
                  </a:cubicBezTo>
                  <a:cubicBezTo>
                    <a:pt x="303" y="2716"/>
                    <a:pt x="424" y="2721"/>
                    <a:pt x="542" y="2725"/>
                  </a:cubicBezTo>
                  <a:cubicBezTo>
                    <a:pt x="548" y="2876"/>
                    <a:pt x="555" y="3024"/>
                    <a:pt x="561" y="3175"/>
                  </a:cubicBezTo>
                  <a:cubicBezTo>
                    <a:pt x="518" y="3181"/>
                    <a:pt x="468" y="3189"/>
                    <a:pt x="418" y="3195"/>
                  </a:cubicBezTo>
                  <a:cubicBezTo>
                    <a:pt x="412" y="3196"/>
                    <a:pt x="400" y="3186"/>
                    <a:pt x="398" y="3179"/>
                  </a:cubicBezTo>
                  <a:cubicBezTo>
                    <a:pt x="392" y="3158"/>
                    <a:pt x="390" y="3135"/>
                    <a:pt x="384" y="3113"/>
                  </a:cubicBezTo>
                  <a:cubicBezTo>
                    <a:pt x="383" y="3108"/>
                    <a:pt x="374" y="3100"/>
                    <a:pt x="368" y="3099"/>
                  </a:cubicBezTo>
                  <a:cubicBezTo>
                    <a:pt x="352" y="3098"/>
                    <a:pt x="335" y="3100"/>
                    <a:pt x="317" y="3101"/>
                  </a:cubicBezTo>
                  <a:cubicBezTo>
                    <a:pt x="319" y="3120"/>
                    <a:pt x="321" y="3137"/>
                    <a:pt x="322" y="3154"/>
                  </a:cubicBezTo>
                  <a:cubicBezTo>
                    <a:pt x="324" y="3171"/>
                    <a:pt x="326" y="3189"/>
                    <a:pt x="329" y="3208"/>
                  </a:cubicBezTo>
                  <a:cubicBezTo>
                    <a:pt x="301" y="3213"/>
                    <a:pt x="276" y="3218"/>
                    <a:pt x="252" y="3223"/>
                  </a:cubicBezTo>
                  <a:cubicBezTo>
                    <a:pt x="209" y="3231"/>
                    <a:pt x="209" y="3231"/>
                    <a:pt x="217" y="3273"/>
                  </a:cubicBezTo>
                  <a:cubicBezTo>
                    <a:pt x="218" y="3277"/>
                    <a:pt x="219" y="3282"/>
                    <a:pt x="222" y="3289"/>
                  </a:cubicBezTo>
                  <a:cubicBezTo>
                    <a:pt x="339" y="3268"/>
                    <a:pt x="456" y="3246"/>
                    <a:pt x="573" y="3225"/>
                  </a:cubicBezTo>
                  <a:cubicBezTo>
                    <a:pt x="592" y="3299"/>
                    <a:pt x="608" y="3371"/>
                    <a:pt x="628" y="3442"/>
                  </a:cubicBezTo>
                  <a:cubicBezTo>
                    <a:pt x="648" y="3513"/>
                    <a:pt x="672" y="3583"/>
                    <a:pt x="695" y="3656"/>
                  </a:cubicBezTo>
                  <a:cubicBezTo>
                    <a:pt x="644" y="3677"/>
                    <a:pt x="590" y="3699"/>
                    <a:pt x="534" y="3722"/>
                  </a:cubicBezTo>
                  <a:cubicBezTo>
                    <a:pt x="522" y="3688"/>
                    <a:pt x="511" y="3658"/>
                    <a:pt x="499" y="3625"/>
                  </a:cubicBezTo>
                  <a:cubicBezTo>
                    <a:pt x="479" y="3631"/>
                    <a:pt x="460" y="3636"/>
                    <a:pt x="441" y="3642"/>
                  </a:cubicBezTo>
                  <a:cubicBezTo>
                    <a:pt x="451" y="3677"/>
                    <a:pt x="460" y="3708"/>
                    <a:pt x="469" y="3740"/>
                  </a:cubicBezTo>
                  <a:cubicBezTo>
                    <a:pt x="432" y="3758"/>
                    <a:pt x="397" y="3774"/>
                    <a:pt x="360" y="3791"/>
                  </a:cubicBezTo>
                  <a:cubicBezTo>
                    <a:pt x="367" y="3809"/>
                    <a:pt x="374" y="3824"/>
                    <a:pt x="383" y="3842"/>
                  </a:cubicBezTo>
                  <a:cubicBezTo>
                    <a:pt x="494" y="3798"/>
                    <a:pt x="604" y="3754"/>
                    <a:pt x="711" y="3712"/>
                  </a:cubicBezTo>
                  <a:cubicBezTo>
                    <a:pt x="782" y="3841"/>
                    <a:pt x="854" y="3972"/>
                    <a:pt x="926" y="4104"/>
                  </a:cubicBezTo>
                  <a:cubicBezTo>
                    <a:pt x="881" y="4136"/>
                    <a:pt x="834" y="4168"/>
                    <a:pt x="785" y="4202"/>
                  </a:cubicBezTo>
                  <a:cubicBezTo>
                    <a:pt x="764" y="4174"/>
                    <a:pt x="744" y="4147"/>
                    <a:pt x="723" y="4119"/>
                  </a:cubicBezTo>
                  <a:cubicBezTo>
                    <a:pt x="706" y="4131"/>
                    <a:pt x="691" y="4141"/>
                    <a:pt x="675" y="4153"/>
                  </a:cubicBezTo>
                  <a:cubicBezTo>
                    <a:pt x="691" y="4182"/>
                    <a:pt x="707" y="4209"/>
                    <a:pt x="724" y="4238"/>
                  </a:cubicBezTo>
                  <a:cubicBezTo>
                    <a:pt x="691" y="4263"/>
                    <a:pt x="660" y="4287"/>
                    <a:pt x="627" y="4313"/>
                  </a:cubicBezTo>
                  <a:cubicBezTo>
                    <a:pt x="639" y="4326"/>
                    <a:pt x="649" y="4337"/>
                    <a:pt x="660" y="4350"/>
                  </a:cubicBezTo>
                  <a:moveTo>
                    <a:pt x="1552" y="4869"/>
                  </a:moveTo>
                  <a:cubicBezTo>
                    <a:pt x="1563" y="4849"/>
                    <a:pt x="1572" y="4832"/>
                    <a:pt x="1583" y="4812"/>
                  </a:cubicBezTo>
                  <a:cubicBezTo>
                    <a:pt x="1487" y="4742"/>
                    <a:pt x="1392" y="4672"/>
                    <a:pt x="1296" y="4601"/>
                  </a:cubicBezTo>
                  <a:cubicBezTo>
                    <a:pt x="1212" y="4688"/>
                    <a:pt x="1131" y="4774"/>
                    <a:pt x="1049" y="4859"/>
                  </a:cubicBezTo>
                  <a:cubicBezTo>
                    <a:pt x="1007" y="4822"/>
                    <a:pt x="967" y="4787"/>
                    <a:pt x="919" y="4744"/>
                  </a:cubicBezTo>
                  <a:cubicBezTo>
                    <a:pt x="950" y="4717"/>
                    <a:pt x="978" y="4692"/>
                    <a:pt x="1004" y="4669"/>
                  </a:cubicBezTo>
                  <a:cubicBezTo>
                    <a:pt x="990" y="4654"/>
                    <a:pt x="977" y="4641"/>
                    <a:pt x="963" y="4627"/>
                  </a:cubicBezTo>
                  <a:cubicBezTo>
                    <a:pt x="934" y="4650"/>
                    <a:pt x="904" y="4673"/>
                    <a:pt x="874" y="4696"/>
                  </a:cubicBezTo>
                  <a:cubicBezTo>
                    <a:pt x="847" y="4671"/>
                    <a:pt x="821" y="4647"/>
                    <a:pt x="795" y="4622"/>
                  </a:cubicBezTo>
                  <a:cubicBezTo>
                    <a:pt x="778" y="4638"/>
                    <a:pt x="764" y="4652"/>
                    <a:pt x="749" y="4666"/>
                  </a:cubicBezTo>
                  <a:cubicBezTo>
                    <a:pt x="851" y="4764"/>
                    <a:pt x="951" y="4860"/>
                    <a:pt x="1052" y="4958"/>
                  </a:cubicBezTo>
                  <a:cubicBezTo>
                    <a:pt x="1132" y="4865"/>
                    <a:pt x="1211" y="4775"/>
                    <a:pt x="1290" y="4683"/>
                  </a:cubicBezTo>
                  <a:cubicBezTo>
                    <a:pt x="1331" y="4717"/>
                    <a:pt x="1369" y="4748"/>
                    <a:pt x="1408" y="4781"/>
                  </a:cubicBezTo>
                  <a:cubicBezTo>
                    <a:pt x="1384" y="4813"/>
                    <a:pt x="1363" y="4843"/>
                    <a:pt x="1341" y="4874"/>
                  </a:cubicBezTo>
                  <a:cubicBezTo>
                    <a:pt x="1360" y="4885"/>
                    <a:pt x="1377" y="4896"/>
                    <a:pt x="1396" y="4907"/>
                  </a:cubicBezTo>
                  <a:cubicBezTo>
                    <a:pt x="1418" y="4875"/>
                    <a:pt x="1440" y="4846"/>
                    <a:pt x="1461" y="4817"/>
                  </a:cubicBezTo>
                  <a:cubicBezTo>
                    <a:pt x="1492" y="4835"/>
                    <a:pt x="1521" y="4851"/>
                    <a:pt x="1552" y="4869"/>
                  </a:cubicBezTo>
                  <a:moveTo>
                    <a:pt x="137" y="2596"/>
                  </a:moveTo>
                  <a:cubicBezTo>
                    <a:pt x="161" y="2596"/>
                    <a:pt x="182" y="2596"/>
                    <a:pt x="202" y="2596"/>
                  </a:cubicBezTo>
                  <a:cubicBezTo>
                    <a:pt x="252" y="2598"/>
                    <a:pt x="252" y="2599"/>
                    <a:pt x="260" y="2549"/>
                  </a:cubicBezTo>
                  <a:cubicBezTo>
                    <a:pt x="260" y="2548"/>
                    <a:pt x="259" y="2546"/>
                    <a:pt x="258" y="2541"/>
                  </a:cubicBezTo>
                  <a:cubicBezTo>
                    <a:pt x="221" y="2535"/>
                    <a:pt x="182" y="2529"/>
                    <a:pt x="143" y="2523"/>
                  </a:cubicBezTo>
                  <a:cubicBezTo>
                    <a:pt x="146" y="2486"/>
                    <a:pt x="149" y="2451"/>
                    <a:pt x="153" y="2413"/>
                  </a:cubicBezTo>
                  <a:cubicBezTo>
                    <a:pt x="131" y="2411"/>
                    <a:pt x="112" y="2409"/>
                    <a:pt x="89" y="2406"/>
                  </a:cubicBezTo>
                  <a:cubicBezTo>
                    <a:pt x="77" y="2547"/>
                    <a:pt x="64" y="2685"/>
                    <a:pt x="52" y="2823"/>
                  </a:cubicBezTo>
                  <a:cubicBezTo>
                    <a:pt x="417" y="2823"/>
                    <a:pt x="417" y="2823"/>
                    <a:pt x="417" y="2823"/>
                  </a:cubicBezTo>
                  <a:cubicBezTo>
                    <a:pt x="420" y="2872"/>
                    <a:pt x="423" y="2921"/>
                    <a:pt x="426" y="2971"/>
                  </a:cubicBezTo>
                  <a:cubicBezTo>
                    <a:pt x="386" y="2977"/>
                    <a:pt x="349" y="2983"/>
                    <a:pt x="311" y="2989"/>
                  </a:cubicBezTo>
                  <a:cubicBezTo>
                    <a:pt x="311" y="3041"/>
                    <a:pt x="311" y="3041"/>
                    <a:pt x="311" y="3041"/>
                  </a:cubicBezTo>
                  <a:cubicBezTo>
                    <a:pt x="429" y="3041"/>
                    <a:pt x="429" y="3041"/>
                    <a:pt x="429" y="3041"/>
                  </a:cubicBezTo>
                  <a:cubicBezTo>
                    <a:pt x="433" y="3073"/>
                    <a:pt x="437" y="3105"/>
                    <a:pt x="442" y="3139"/>
                  </a:cubicBezTo>
                  <a:cubicBezTo>
                    <a:pt x="466" y="3135"/>
                    <a:pt x="487" y="3131"/>
                    <a:pt x="510" y="3127"/>
                  </a:cubicBezTo>
                  <a:cubicBezTo>
                    <a:pt x="503" y="3008"/>
                    <a:pt x="495" y="2892"/>
                    <a:pt x="488" y="2775"/>
                  </a:cubicBezTo>
                  <a:cubicBezTo>
                    <a:pt x="366" y="2770"/>
                    <a:pt x="250" y="2766"/>
                    <a:pt x="129" y="2761"/>
                  </a:cubicBezTo>
                  <a:cubicBezTo>
                    <a:pt x="132" y="2705"/>
                    <a:pt x="134" y="2652"/>
                    <a:pt x="137" y="2596"/>
                  </a:cubicBezTo>
                  <a:moveTo>
                    <a:pt x="4091" y="428"/>
                  </a:moveTo>
                  <a:cubicBezTo>
                    <a:pt x="4127" y="442"/>
                    <a:pt x="4162" y="456"/>
                    <a:pt x="4197" y="470"/>
                  </a:cubicBezTo>
                  <a:cubicBezTo>
                    <a:pt x="4209" y="454"/>
                    <a:pt x="4219" y="439"/>
                    <a:pt x="4231" y="422"/>
                  </a:cubicBezTo>
                  <a:cubicBezTo>
                    <a:pt x="4108" y="347"/>
                    <a:pt x="3986" y="277"/>
                    <a:pt x="3847" y="237"/>
                  </a:cubicBezTo>
                  <a:cubicBezTo>
                    <a:pt x="3806" y="347"/>
                    <a:pt x="3766" y="453"/>
                    <a:pt x="3726" y="561"/>
                  </a:cubicBezTo>
                  <a:cubicBezTo>
                    <a:pt x="3676" y="543"/>
                    <a:pt x="3630" y="527"/>
                    <a:pt x="3583" y="510"/>
                  </a:cubicBezTo>
                  <a:cubicBezTo>
                    <a:pt x="3592" y="474"/>
                    <a:pt x="3601" y="440"/>
                    <a:pt x="3610" y="405"/>
                  </a:cubicBezTo>
                  <a:cubicBezTo>
                    <a:pt x="3592" y="399"/>
                    <a:pt x="3577" y="394"/>
                    <a:pt x="3561" y="389"/>
                  </a:cubicBezTo>
                  <a:cubicBezTo>
                    <a:pt x="3553" y="411"/>
                    <a:pt x="3546" y="431"/>
                    <a:pt x="3540" y="452"/>
                  </a:cubicBezTo>
                  <a:cubicBezTo>
                    <a:pt x="3528" y="493"/>
                    <a:pt x="3528" y="493"/>
                    <a:pt x="3486" y="485"/>
                  </a:cubicBezTo>
                  <a:cubicBezTo>
                    <a:pt x="3428" y="474"/>
                    <a:pt x="3428" y="474"/>
                    <a:pt x="3417" y="533"/>
                  </a:cubicBezTo>
                  <a:cubicBezTo>
                    <a:pt x="3417" y="533"/>
                    <a:pt x="3418" y="534"/>
                    <a:pt x="3419" y="537"/>
                  </a:cubicBezTo>
                  <a:cubicBezTo>
                    <a:pt x="3528" y="571"/>
                    <a:pt x="3638" y="605"/>
                    <a:pt x="3750" y="640"/>
                  </a:cubicBezTo>
                  <a:cubicBezTo>
                    <a:pt x="3794" y="536"/>
                    <a:pt x="3838" y="431"/>
                    <a:pt x="3883" y="324"/>
                  </a:cubicBezTo>
                  <a:cubicBezTo>
                    <a:pt x="3935" y="347"/>
                    <a:pt x="3983" y="369"/>
                    <a:pt x="4033" y="391"/>
                  </a:cubicBezTo>
                  <a:cubicBezTo>
                    <a:pt x="4017" y="426"/>
                    <a:pt x="4003" y="459"/>
                    <a:pt x="3988" y="492"/>
                  </a:cubicBezTo>
                  <a:cubicBezTo>
                    <a:pt x="4006" y="504"/>
                    <a:pt x="4022" y="514"/>
                    <a:pt x="4040" y="526"/>
                  </a:cubicBezTo>
                  <a:cubicBezTo>
                    <a:pt x="4058" y="492"/>
                    <a:pt x="4074" y="461"/>
                    <a:pt x="4091" y="428"/>
                  </a:cubicBezTo>
                  <a:moveTo>
                    <a:pt x="2897" y="5369"/>
                  </a:moveTo>
                  <a:cubicBezTo>
                    <a:pt x="2952" y="5369"/>
                    <a:pt x="2952" y="5369"/>
                    <a:pt x="2952" y="5369"/>
                  </a:cubicBezTo>
                  <a:cubicBezTo>
                    <a:pt x="2952" y="5251"/>
                    <a:pt x="2952" y="5251"/>
                    <a:pt x="2952" y="5251"/>
                  </a:cubicBezTo>
                  <a:cubicBezTo>
                    <a:pt x="2981" y="5248"/>
                    <a:pt x="3008" y="5245"/>
                    <a:pt x="3035" y="5244"/>
                  </a:cubicBezTo>
                  <a:cubicBezTo>
                    <a:pt x="3050" y="5243"/>
                    <a:pt x="3058" y="5237"/>
                    <a:pt x="3056" y="5221"/>
                  </a:cubicBezTo>
                  <a:cubicBezTo>
                    <a:pt x="3055" y="5208"/>
                    <a:pt x="3055" y="5194"/>
                    <a:pt x="3054" y="5180"/>
                  </a:cubicBezTo>
                  <a:cubicBezTo>
                    <a:pt x="2696" y="5180"/>
                    <a:pt x="2696" y="5180"/>
                    <a:pt x="2696" y="5180"/>
                  </a:cubicBezTo>
                  <a:cubicBezTo>
                    <a:pt x="2685" y="5301"/>
                    <a:pt x="2674" y="5419"/>
                    <a:pt x="2663" y="5539"/>
                  </a:cubicBezTo>
                  <a:cubicBezTo>
                    <a:pt x="2605" y="5534"/>
                    <a:pt x="2549" y="5529"/>
                    <a:pt x="2493" y="5525"/>
                  </a:cubicBezTo>
                  <a:cubicBezTo>
                    <a:pt x="2495" y="5483"/>
                    <a:pt x="2497" y="5446"/>
                    <a:pt x="2500" y="5407"/>
                  </a:cubicBezTo>
                  <a:cubicBezTo>
                    <a:pt x="2482" y="5404"/>
                    <a:pt x="2467" y="5402"/>
                    <a:pt x="2450" y="5399"/>
                  </a:cubicBezTo>
                  <a:cubicBezTo>
                    <a:pt x="2442" y="5439"/>
                    <a:pt x="2435" y="5476"/>
                    <a:pt x="2427" y="5515"/>
                  </a:cubicBezTo>
                  <a:cubicBezTo>
                    <a:pt x="2395" y="5511"/>
                    <a:pt x="2366" y="5507"/>
                    <a:pt x="2337" y="5503"/>
                  </a:cubicBezTo>
                  <a:cubicBezTo>
                    <a:pt x="2318" y="5500"/>
                    <a:pt x="2305" y="5502"/>
                    <a:pt x="2304" y="5525"/>
                  </a:cubicBezTo>
                  <a:cubicBezTo>
                    <a:pt x="2304" y="5536"/>
                    <a:pt x="2301" y="5546"/>
                    <a:pt x="2299" y="5559"/>
                  </a:cubicBezTo>
                  <a:cubicBezTo>
                    <a:pt x="2432" y="5589"/>
                    <a:pt x="2562" y="5613"/>
                    <a:pt x="2696" y="5615"/>
                  </a:cubicBezTo>
                  <a:cubicBezTo>
                    <a:pt x="2715" y="5615"/>
                    <a:pt x="2719" y="5607"/>
                    <a:pt x="2720" y="5590"/>
                  </a:cubicBezTo>
                  <a:cubicBezTo>
                    <a:pt x="2723" y="5516"/>
                    <a:pt x="2727" y="5442"/>
                    <a:pt x="2730" y="5368"/>
                  </a:cubicBezTo>
                  <a:cubicBezTo>
                    <a:pt x="2732" y="5331"/>
                    <a:pt x="2734" y="5293"/>
                    <a:pt x="2736" y="5256"/>
                  </a:cubicBezTo>
                  <a:cubicBezTo>
                    <a:pt x="2897" y="5256"/>
                    <a:pt x="2897" y="5256"/>
                    <a:pt x="2897" y="5256"/>
                  </a:cubicBezTo>
                  <a:lnTo>
                    <a:pt x="2897" y="5369"/>
                  </a:lnTo>
                  <a:close/>
                  <a:moveTo>
                    <a:pt x="3263" y="5219"/>
                  </a:moveTo>
                  <a:cubicBezTo>
                    <a:pt x="3314" y="5207"/>
                    <a:pt x="3362" y="5197"/>
                    <a:pt x="3411" y="5186"/>
                  </a:cubicBezTo>
                  <a:cubicBezTo>
                    <a:pt x="3420" y="5216"/>
                    <a:pt x="3430" y="5243"/>
                    <a:pt x="3437" y="5271"/>
                  </a:cubicBezTo>
                  <a:cubicBezTo>
                    <a:pt x="3442" y="5293"/>
                    <a:pt x="3452" y="5299"/>
                    <a:pt x="3472" y="5293"/>
                  </a:cubicBezTo>
                  <a:cubicBezTo>
                    <a:pt x="3480" y="5290"/>
                    <a:pt x="3488" y="5288"/>
                    <a:pt x="3497" y="5286"/>
                  </a:cubicBezTo>
                  <a:cubicBezTo>
                    <a:pt x="3490" y="5255"/>
                    <a:pt x="3485" y="5225"/>
                    <a:pt x="3476" y="5197"/>
                  </a:cubicBezTo>
                  <a:cubicBezTo>
                    <a:pt x="3470" y="5176"/>
                    <a:pt x="3477" y="5168"/>
                    <a:pt x="3496" y="5163"/>
                  </a:cubicBezTo>
                  <a:cubicBezTo>
                    <a:pt x="3520" y="5157"/>
                    <a:pt x="3543" y="5147"/>
                    <a:pt x="3569" y="5138"/>
                  </a:cubicBezTo>
                  <a:cubicBezTo>
                    <a:pt x="3562" y="5117"/>
                    <a:pt x="3556" y="5098"/>
                    <a:pt x="3549" y="5079"/>
                  </a:cubicBezTo>
                  <a:cubicBezTo>
                    <a:pt x="3433" y="5106"/>
                    <a:pt x="3321" y="5133"/>
                    <a:pt x="3205" y="5160"/>
                  </a:cubicBezTo>
                  <a:cubicBezTo>
                    <a:pt x="3222" y="5277"/>
                    <a:pt x="3239" y="5393"/>
                    <a:pt x="3256" y="5512"/>
                  </a:cubicBezTo>
                  <a:cubicBezTo>
                    <a:pt x="3198" y="5521"/>
                    <a:pt x="3143" y="5529"/>
                    <a:pt x="3085" y="5538"/>
                  </a:cubicBezTo>
                  <a:cubicBezTo>
                    <a:pt x="3081" y="5506"/>
                    <a:pt x="3075" y="5478"/>
                    <a:pt x="3074" y="5449"/>
                  </a:cubicBezTo>
                  <a:cubicBezTo>
                    <a:pt x="3073" y="5424"/>
                    <a:pt x="3062" y="5418"/>
                    <a:pt x="3039" y="5418"/>
                  </a:cubicBezTo>
                  <a:cubicBezTo>
                    <a:pt x="3013" y="5419"/>
                    <a:pt x="3016" y="5434"/>
                    <a:pt x="3016" y="5450"/>
                  </a:cubicBezTo>
                  <a:cubicBezTo>
                    <a:pt x="3016" y="5480"/>
                    <a:pt x="3016" y="5509"/>
                    <a:pt x="3016" y="5539"/>
                  </a:cubicBezTo>
                  <a:cubicBezTo>
                    <a:pt x="2974" y="5542"/>
                    <a:pt x="2936" y="5546"/>
                    <a:pt x="2898" y="5549"/>
                  </a:cubicBezTo>
                  <a:cubicBezTo>
                    <a:pt x="2898" y="5566"/>
                    <a:pt x="2898" y="5581"/>
                    <a:pt x="2898" y="5596"/>
                  </a:cubicBezTo>
                  <a:cubicBezTo>
                    <a:pt x="2898" y="5614"/>
                    <a:pt x="2904" y="5621"/>
                    <a:pt x="2923" y="5619"/>
                  </a:cubicBezTo>
                  <a:cubicBezTo>
                    <a:pt x="2969" y="5614"/>
                    <a:pt x="3015" y="5614"/>
                    <a:pt x="3061" y="5610"/>
                  </a:cubicBezTo>
                  <a:cubicBezTo>
                    <a:pt x="3137" y="5602"/>
                    <a:pt x="3213" y="5591"/>
                    <a:pt x="3290" y="5582"/>
                  </a:cubicBezTo>
                  <a:cubicBezTo>
                    <a:pt x="3312" y="5580"/>
                    <a:pt x="3319" y="5569"/>
                    <a:pt x="3315" y="5546"/>
                  </a:cubicBezTo>
                  <a:cubicBezTo>
                    <a:pt x="3307" y="5506"/>
                    <a:pt x="3301" y="5465"/>
                    <a:pt x="3295" y="5424"/>
                  </a:cubicBezTo>
                  <a:cubicBezTo>
                    <a:pt x="3284" y="5357"/>
                    <a:pt x="3274" y="5289"/>
                    <a:pt x="3263" y="5219"/>
                  </a:cubicBezTo>
                  <a:moveTo>
                    <a:pt x="939" y="4222"/>
                  </a:moveTo>
                  <a:cubicBezTo>
                    <a:pt x="840" y="4294"/>
                    <a:pt x="744" y="4364"/>
                    <a:pt x="647" y="4435"/>
                  </a:cubicBezTo>
                  <a:cubicBezTo>
                    <a:pt x="615" y="4384"/>
                    <a:pt x="584" y="4336"/>
                    <a:pt x="554" y="4288"/>
                  </a:cubicBezTo>
                  <a:cubicBezTo>
                    <a:pt x="588" y="4265"/>
                    <a:pt x="620" y="4245"/>
                    <a:pt x="653" y="4223"/>
                  </a:cubicBezTo>
                  <a:cubicBezTo>
                    <a:pt x="642" y="4206"/>
                    <a:pt x="634" y="4192"/>
                    <a:pt x="625" y="4178"/>
                  </a:cubicBezTo>
                  <a:cubicBezTo>
                    <a:pt x="588" y="4196"/>
                    <a:pt x="554" y="4212"/>
                    <a:pt x="518" y="4230"/>
                  </a:cubicBezTo>
                  <a:cubicBezTo>
                    <a:pt x="495" y="4199"/>
                    <a:pt x="473" y="4169"/>
                    <a:pt x="449" y="4137"/>
                  </a:cubicBezTo>
                  <a:cubicBezTo>
                    <a:pt x="431" y="4148"/>
                    <a:pt x="413" y="4157"/>
                    <a:pt x="395" y="4168"/>
                  </a:cubicBezTo>
                  <a:cubicBezTo>
                    <a:pt x="473" y="4287"/>
                    <a:pt x="550" y="4403"/>
                    <a:pt x="628" y="4520"/>
                  </a:cubicBezTo>
                  <a:cubicBezTo>
                    <a:pt x="727" y="4447"/>
                    <a:pt x="823" y="4376"/>
                    <a:pt x="920" y="4305"/>
                  </a:cubicBezTo>
                  <a:cubicBezTo>
                    <a:pt x="953" y="4342"/>
                    <a:pt x="985" y="4378"/>
                    <a:pt x="1020" y="4417"/>
                  </a:cubicBezTo>
                  <a:cubicBezTo>
                    <a:pt x="987" y="4447"/>
                    <a:pt x="955" y="4476"/>
                    <a:pt x="922" y="4506"/>
                  </a:cubicBezTo>
                  <a:cubicBezTo>
                    <a:pt x="939" y="4520"/>
                    <a:pt x="952" y="4531"/>
                    <a:pt x="966" y="4541"/>
                  </a:cubicBezTo>
                  <a:cubicBezTo>
                    <a:pt x="997" y="4516"/>
                    <a:pt x="1027" y="4492"/>
                    <a:pt x="1058" y="4467"/>
                  </a:cubicBezTo>
                  <a:cubicBezTo>
                    <a:pt x="1084" y="4490"/>
                    <a:pt x="1110" y="4511"/>
                    <a:pt x="1136" y="4533"/>
                  </a:cubicBezTo>
                  <a:cubicBezTo>
                    <a:pt x="1152" y="4519"/>
                    <a:pt x="1165" y="4506"/>
                    <a:pt x="1180" y="4492"/>
                  </a:cubicBezTo>
                  <a:cubicBezTo>
                    <a:pt x="1099" y="4402"/>
                    <a:pt x="1020" y="4313"/>
                    <a:pt x="939" y="4222"/>
                  </a:cubicBezTo>
                  <a:moveTo>
                    <a:pt x="1401" y="4988"/>
                  </a:moveTo>
                  <a:cubicBezTo>
                    <a:pt x="1378" y="5021"/>
                    <a:pt x="1356" y="5053"/>
                    <a:pt x="1334" y="5084"/>
                  </a:cubicBezTo>
                  <a:cubicBezTo>
                    <a:pt x="1301" y="5063"/>
                    <a:pt x="1270" y="5043"/>
                    <a:pt x="1238" y="5023"/>
                  </a:cubicBezTo>
                  <a:cubicBezTo>
                    <a:pt x="1225" y="5039"/>
                    <a:pt x="1213" y="5054"/>
                    <a:pt x="1200" y="5072"/>
                  </a:cubicBezTo>
                  <a:cubicBezTo>
                    <a:pt x="1315" y="5154"/>
                    <a:pt x="1426" y="5240"/>
                    <a:pt x="1557" y="5298"/>
                  </a:cubicBezTo>
                  <a:cubicBezTo>
                    <a:pt x="1614" y="5190"/>
                    <a:pt x="1669" y="5085"/>
                    <a:pt x="1725" y="4979"/>
                  </a:cubicBezTo>
                  <a:cubicBezTo>
                    <a:pt x="1775" y="5001"/>
                    <a:pt x="1823" y="5022"/>
                    <a:pt x="1872" y="5044"/>
                  </a:cubicBezTo>
                  <a:cubicBezTo>
                    <a:pt x="1857" y="5083"/>
                    <a:pt x="1843" y="5120"/>
                    <a:pt x="1829" y="5157"/>
                  </a:cubicBezTo>
                  <a:cubicBezTo>
                    <a:pt x="1872" y="5176"/>
                    <a:pt x="1872" y="5176"/>
                    <a:pt x="1890" y="5137"/>
                  </a:cubicBezTo>
                  <a:cubicBezTo>
                    <a:pt x="1901" y="5114"/>
                    <a:pt x="1911" y="5092"/>
                    <a:pt x="1922" y="5069"/>
                  </a:cubicBezTo>
                  <a:cubicBezTo>
                    <a:pt x="1938" y="5074"/>
                    <a:pt x="1952" y="5077"/>
                    <a:pt x="1965" y="5081"/>
                  </a:cubicBezTo>
                  <a:cubicBezTo>
                    <a:pt x="2016" y="5097"/>
                    <a:pt x="2016" y="5097"/>
                    <a:pt x="2037" y="5048"/>
                  </a:cubicBezTo>
                  <a:cubicBezTo>
                    <a:pt x="2038" y="5046"/>
                    <a:pt x="2037" y="5044"/>
                    <a:pt x="2037" y="5041"/>
                  </a:cubicBezTo>
                  <a:cubicBezTo>
                    <a:pt x="1933" y="4994"/>
                    <a:pt x="1828" y="4947"/>
                    <a:pt x="1721" y="4899"/>
                  </a:cubicBezTo>
                  <a:cubicBezTo>
                    <a:pt x="1660" y="5000"/>
                    <a:pt x="1598" y="5102"/>
                    <a:pt x="1536" y="5205"/>
                  </a:cubicBezTo>
                  <a:cubicBezTo>
                    <a:pt x="1487" y="5177"/>
                    <a:pt x="1440" y="5150"/>
                    <a:pt x="1393" y="5123"/>
                  </a:cubicBezTo>
                  <a:cubicBezTo>
                    <a:pt x="1413" y="5087"/>
                    <a:pt x="1432" y="5055"/>
                    <a:pt x="1452" y="5020"/>
                  </a:cubicBezTo>
                  <a:cubicBezTo>
                    <a:pt x="1435" y="5010"/>
                    <a:pt x="1419" y="4999"/>
                    <a:pt x="1401" y="4988"/>
                  </a:cubicBezTo>
                  <a:moveTo>
                    <a:pt x="5153" y="3573"/>
                  </a:moveTo>
                  <a:cubicBezTo>
                    <a:pt x="5167" y="3521"/>
                    <a:pt x="5180" y="3472"/>
                    <a:pt x="5194" y="3421"/>
                  </a:cubicBezTo>
                  <a:cubicBezTo>
                    <a:pt x="5226" y="3428"/>
                    <a:pt x="5255" y="3433"/>
                    <a:pt x="5282" y="3442"/>
                  </a:cubicBezTo>
                  <a:cubicBezTo>
                    <a:pt x="5306" y="3450"/>
                    <a:pt x="5315" y="3441"/>
                    <a:pt x="5319" y="3420"/>
                  </a:cubicBezTo>
                  <a:cubicBezTo>
                    <a:pt x="5320" y="3413"/>
                    <a:pt x="5322" y="3406"/>
                    <a:pt x="5324" y="3396"/>
                  </a:cubicBezTo>
                  <a:cubicBezTo>
                    <a:pt x="5287" y="3385"/>
                    <a:pt x="5251" y="3374"/>
                    <a:pt x="5214" y="3363"/>
                  </a:cubicBezTo>
                  <a:cubicBezTo>
                    <a:pt x="5218" y="3331"/>
                    <a:pt x="5222" y="3301"/>
                    <a:pt x="5225" y="3271"/>
                  </a:cubicBezTo>
                  <a:cubicBezTo>
                    <a:pt x="5204" y="3266"/>
                    <a:pt x="5185" y="3262"/>
                    <a:pt x="5168" y="3258"/>
                  </a:cubicBezTo>
                  <a:cubicBezTo>
                    <a:pt x="5138" y="3372"/>
                    <a:pt x="5109" y="3483"/>
                    <a:pt x="5080" y="3595"/>
                  </a:cubicBezTo>
                  <a:cubicBezTo>
                    <a:pt x="5185" y="3636"/>
                    <a:pt x="5295" y="3678"/>
                    <a:pt x="5407" y="3720"/>
                  </a:cubicBezTo>
                  <a:cubicBezTo>
                    <a:pt x="5385" y="3773"/>
                    <a:pt x="5364" y="3823"/>
                    <a:pt x="5343" y="3874"/>
                  </a:cubicBezTo>
                  <a:cubicBezTo>
                    <a:pt x="5308" y="3860"/>
                    <a:pt x="5276" y="3847"/>
                    <a:pt x="5243" y="3834"/>
                  </a:cubicBezTo>
                  <a:cubicBezTo>
                    <a:pt x="5232" y="3853"/>
                    <a:pt x="5223" y="3871"/>
                    <a:pt x="5213" y="3892"/>
                  </a:cubicBezTo>
                  <a:cubicBezTo>
                    <a:pt x="5248" y="3908"/>
                    <a:pt x="5282" y="3924"/>
                    <a:pt x="5317" y="3940"/>
                  </a:cubicBezTo>
                  <a:cubicBezTo>
                    <a:pt x="5301" y="3977"/>
                    <a:pt x="5286" y="4011"/>
                    <a:pt x="5271" y="4047"/>
                  </a:cubicBezTo>
                  <a:cubicBezTo>
                    <a:pt x="5291" y="4057"/>
                    <a:pt x="5309" y="4066"/>
                    <a:pt x="5329" y="4076"/>
                  </a:cubicBezTo>
                  <a:cubicBezTo>
                    <a:pt x="5392" y="3948"/>
                    <a:pt x="5454" y="3822"/>
                    <a:pt x="5492" y="3682"/>
                  </a:cubicBezTo>
                  <a:cubicBezTo>
                    <a:pt x="5379" y="3646"/>
                    <a:pt x="5268" y="3610"/>
                    <a:pt x="5153" y="3573"/>
                  </a:cubicBezTo>
                  <a:moveTo>
                    <a:pt x="4725" y="4358"/>
                  </a:moveTo>
                  <a:cubicBezTo>
                    <a:pt x="4753" y="4378"/>
                    <a:pt x="4778" y="4397"/>
                    <a:pt x="4804" y="4413"/>
                  </a:cubicBezTo>
                  <a:cubicBezTo>
                    <a:pt x="4811" y="4417"/>
                    <a:pt x="4823" y="4414"/>
                    <a:pt x="4832" y="4411"/>
                  </a:cubicBezTo>
                  <a:cubicBezTo>
                    <a:pt x="4843" y="4407"/>
                    <a:pt x="4853" y="4400"/>
                    <a:pt x="4864" y="4394"/>
                  </a:cubicBezTo>
                  <a:cubicBezTo>
                    <a:pt x="4861" y="4390"/>
                    <a:pt x="4858" y="4387"/>
                    <a:pt x="4855" y="4383"/>
                  </a:cubicBezTo>
                  <a:cubicBezTo>
                    <a:pt x="4824" y="4360"/>
                    <a:pt x="4793" y="4338"/>
                    <a:pt x="4761" y="4314"/>
                  </a:cubicBezTo>
                  <a:cubicBezTo>
                    <a:pt x="4782" y="4285"/>
                    <a:pt x="4801" y="4258"/>
                    <a:pt x="4822" y="4230"/>
                  </a:cubicBezTo>
                  <a:cubicBezTo>
                    <a:pt x="4805" y="4218"/>
                    <a:pt x="4791" y="4208"/>
                    <a:pt x="4776" y="4198"/>
                  </a:cubicBezTo>
                  <a:cubicBezTo>
                    <a:pt x="4698" y="4287"/>
                    <a:pt x="4621" y="4375"/>
                    <a:pt x="4540" y="4468"/>
                  </a:cubicBezTo>
                  <a:cubicBezTo>
                    <a:pt x="4624" y="4549"/>
                    <a:pt x="4709" y="4630"/>
                    <a:pt x="4795" y="4713"/>
                  </a:cubicBezTo>
                  <a:cubicBezTo>
                    <a:pt x="4751" y="4755"/>
                    <a:pt x="4711" y="4793"/>
                    <a:pt x="4662" y="4840"/>
                  </a:cubicBezTo>
                  <a:cubicBezTo>
                    <a:pt x="4637" y="4809"/>
                    <a:pt x="4615" y="4781"/>
                    <a:pt x="4590" y="4750"/>
                  </a:cubicBezTo>
                  <a:cubicBezTo>
                    <a:pt x="4574" y="4766"/>
                    <a:pt x="4563" y="4777"/>
                    <a:pt x="4551" y="4790"/>
                  </a:cubicBezTo>
                  <a:cubicBezTo>
                    <a:pt x="4574" y="4818"/>
                    <a:pt x="4595" y="4845"/>
                    <a:pt x="4621" y="4877"/>
                  </a:cubicBezTo>
                  <a:cubicBezTo>
                    <a:pt x="4591" y="4904"/>
                    <a:pt x="4561" y="4931"/>
                    <a:pt x="4530" y="4960"/>
                  </a:cubicBezTo>
                  <a:cubicBezTo>
                    <a:pt x="4541" y="4969"/>
                    <a:pt x="4549" y="4976"/>
                    <a:pt x="4556" y="4983"/>
                  </a:cubicBezTo>
                  <a:cubicBezTo>
                    <a:pt x="4564" y="4990"/>
                    <a:pt x="4573" y="4998"/>
                    <a:pt x="4583" y="5007"/>
                  </a:cubicBezTo>
                  <a:cubicBezTo>
                    <a:pt x="4688" y="4913"/>
                    <a:pt x="4795" y="4824"/>
                    <a:pt x="4888" y="4719"/>
                  </a:cubicBezTo>
                  <a:cubicBezTo>
                    <a:pt x="4798" y="4634"/>
                    <a:pt x="4712" y="4554"/>
                    <a:pt x="4625" y="4472"/>
                  </a:cubicBezTo>
                  <a:cubicBezTo>
                    <a:pt x="4660" y="4433"/>
                    <a:pt x="4692" y="4396"/>
                    <a:pt x="4725" y="4358"/>
                  </a:cubicBezTo>
                  <a:moveTo>
                    <a:pt x="1481" y="900"/>
                  </a:moveTo>
                  <a:cubicBezTo>
                    <a:pt x="1585" y="838"/>
                    <a:pt x="1687" y="779"/>
                    <a:pt x="1790" y="718"/>
                  </a:cubicBezTo>
                  <a:cubicBezTo>
                    <a:pt x="1736" y="612"/>
                    <a:pt x="1683" y="507"/>
                    <a:pt x="1628" y="400"/>
                  </a:cubicBezTo>
                  <a:cubicBezTo>
                    <a:pt x="1682" y="375"/>
                    <a:pt x="1733" y="351"/>
                    <a:pt x="1785" y="327"/>
                  </a:cubicBezTo>
                  <a:cubicBezTo>
                    <a:pt x="1803" y="363"/>
                    <a:pt x="1819" y="397"/>
                    <a:pt x="1836" y="432"/>
                  </a:cubicBezTo>
                  <a:cubicBezTo>
                    <a:pt x="1853" y="424"/>
                    <a:pt x="1867" y="417"/>
                    <a:pt x="1882" y="410"/>
                  </a:cubicBezTo>
                  <a:cubicBezTo>
                    <a:pt x="1870" y="373"/>
                    <a:pt x="1858" y="339"/>
                    <a:pt x="1846" y="302"/>
                  </a:cubicBezTo>
                  <a:cubicBezTo>
                    <a:pt x="1881" y="287"/>
                    <a:pt x="1915" y="273"/>
                    <a:pt x="1949" y="259"/>
                  </a:cubicBezTo>
                  <a:cubicBezTo>
                    <a:pt x="1932" y="203"/>
                    <a:pt x="1931" y="200"/>
                    <a:pt x="1882" y="219"/>
                  </a:cubicBezTo>
                  <a:cubicBezTo>
                    <a:pt x="1795" y="252"/>
                    <a:pt x="1709" y="289"/>
                    <a:pt x="1623" y="325"/>
                  </a:cubicBezTo>
                  <a:cubicBezTo>
                    <a:pt x="1597" y="336"/>
                    <a:pt x="1574" y="352"/>
                    <a:pt x="1547" y="366"/>
                  </a:cubicBezTo>
                  <a:cubicBezTo>
                    <a:pt x="1603" y="474"/>
                    <a:pt x="1657" y="578"/>
                    <a:pt x="1712" y="684"/>
                  </a:cubicBezTo>
                  <a:cubicBezTo>
                    <a:pt x="1664" y="710"/>
                    <a:pt x="1620" y="734"/>
                    <a:pt x="1574" y="758"/>
                  </a:cubicBezTo>
                  <a:cubicBezTo>
                    <a:pt x="1552" y="724"/>
                    <a:pt x="1532" y="692"/>
                    <a:pt x="1511" y="659"/>
                  </a:cubicBezTo>
                  <a:cubicBezTo>
                    <a:pt x="1494" y="671"/>
                    <a:pt x="1480" y="680"/>
                    <a:pt x="1466" y="690"/>
                  </a:cubicBezTo>
                  <a:cubicBezTo>
                    <a:pt x="1487" y="724"/>
                    <a:pt x="1507" y="757"/>
                    <a:pt x="1528" y="790"/>
                  </a:cubicBezTo>
                  <a:cubicBezTo>
                    <a:pt x="1499" y="808"/>
                    <a:pt x="1472" y="825"/>
                    <a:pt x="1443" y="844"/>
                  </a:cubicBezTo>
                  <a:cubicBezTo>
                    <a:pt x="1457" y="865"/>
                    <a:pt x="1470" y="884"/>
                    <a:pt x="1481" y="900"/>
                  </a:cubicBezTo>
                  <a:moveTo>
                    <a:pt x="3702" y="5028"/>
                  </a:moveTo>
                  <a:cubicBezTo>
                    <a:pt x="3742" y="5140"/>
                    <a:pt x="3781" y="5250"/>
                    <a:pt x="3821" y="5363"/>
                  </a:cubicBezTo>
                  <a:cubicBezTo>
                    <a:pt x="3764" y="5382"/>
                    <a:pt x="3711" y="5399"/>
                    <a:pt x="3655" y="5418"/>
                  </a:cubicBezTo>
                  <a:cubicBezTo>
                    <a:pt x="3644" y="5381"/>
                    <a:pt x="3634" y="5346"/>
                    <a:pt x="3624" y="5310"/>
                  </a:cubicBezTo>
                  <a:cubicBezTo>
                    <a:pt x="3603" y="5317"/>
                    <a:pt x="3586" y="5322"/>
                    <a:pt x="3567" y="5327"/>
                  </a:cubicBezTo>
                  <a:cubicBezTo>
                    <a:pt x="3578" y="5366"/>
                    <a:pt x="3587" y="5400"/>
                    <a:pt x="3598" y="5437"/>
                  </a:cubicBezTo>
                  <a:cubicBezTo>
                    <a:pt x="3559" y="5451"/>
                    <a:pt x="3522" y="5463"/>
                    <a:pt x="3484" y="5477"/>
                  </a:cubicBezTo>
                  <a:cubicBezTo>
                    <a:pt x="3490" y="5498"/>
                    <a:pt x="3494" y="5516"/>
                    <a:pt x="3501" y="5542"/>
                  </a:cubicBezTo>
                  <a:cubicBezTo>
                    <a:pt x="3618" y="5504"/>
                    <a:pt x="3732" y="5469"/>
                    <a:pt x="3845" y="5429"/>
                  </a:cubicBezTo>
                  <a:cubicBezTo>
                    <a:pt x="3908" y="5407"/>
                    <a:pt x="3907" y="5404"/>
                    <a:pt x="3880" y="5342"/>
                  </a:cubicBezTo>
                  <a:cubicBezTo>
                    <a:pt x="3842" y="5252"/>
                    <a:pt x="3804" y="5163"/>
                    <a:pt x="3766" y="5070"/>
                  </a:cubicBezTo>
                  <a:cubicBezTo>
                    <a:pt x="3814" y="5048"/>
                    <a:pt x="3860" y="5026"/>
                    <a:pt x="3908" y="5003"/>
                  </a:cubicBezTo>
                  <a:cubicBezTo>
                    <a:pt x="3927" y="5040"/>
                    <a:pt x="3945" y="5075"/>
                    <a:pt x="3963" y="5112"/>
                  </a:cubicBezTo>
                  <a:cubicBezTo>
                    <a:pt x="3980" y="5101"/>
                    <a:pt x="3994" y="5092"/>
                    <a:pt x="4008" y="5083"/>
                  </a:cubicBezTo>
                  <a:cubicBezTo>
                    <a:pt x="3992" y="5049"/>
                    <a:pt x="3976" y="5017"/>
                    <a:pt x="3959" y="4984"/>
                  </a:cubicBezTo>
                  <a:cubicBezTo>
                    <a:pt x="3989" y="4963"/>
                    <a:pt x="4019" y="4944"/>
                    <a:pt x="4049" y="4923"/>
                  </a:cubicBezTo>
                  <a:cubicBezTo>
                    <a:pt x="4038" y="4904"/>
                    <a:pt x="4028" y="4888"/>
                    <a:pt x="4017" y="4871"/>
                  </a:cubicBezTo>
                  <a:cubicBezTo>
                    <a:pt x="3912" y="4924"/>
                    <a:pt x="3809" y="4975"/>
                    <a:pt x="3702" y="5028"/>
                  </a:cubicBezTo>
                  <a:moveTo>
                    <a:pt x="4715" y="775"/>
                  </a:moveTo>
                  <a:cubicBezTo>
                    <a:pt x="4608" y="678"/>
                    <a:pt x="4510" y="579"/>
                    <a:pt x="4384" y="510"/>
                  </a:cubicBezTo>
                  <a:cubicBezTo>
                    <a:pt x="4317" y="610"/>
                    <a:pt x="4252" y="707"/>
                    <a:pt x="4186" y="805"/>
                  </a:cubicBezTo>
                  <a:cubicBezTo>
                    <a:pt x="4141" y="778"/>
                    <a:pt x="4098" y="752"/>
                    <a:pt x="4054" y="725"/>
                  </a:cubicBezTo>
                  <a:cubicBezTo>
                    <a:pt x="4073" y="690"/>
                    <a:pt x="4092" y="657"/>
                    <a:pt x="4111" y="622"/>
                  </a:cubicBezTo>
                  <a:cubicBezTo>
                    <a:pt x="4094" y="614"/>
                    <a:pt x="4080" y="607"/>
                    <a:pt x="4063" y="600"/>
                  </a:cubicBezTo>
                  <a:cubicBezTo>
                    <a:pt x="4044" y="632"/>
                    <a:pt x="4025" y="663"/>
                    <a:pt x="4007" y="694"/>
                  </a:cubicBezTo>
                  <a:cubicBezTo>
                    <a:pt x="3989" y="687"/>
                    <a:pt x="3973" y="680"/>
                    <a:pt x="3958" y="674"/>
                  </a:cubicBezTo>
                  <a:cubicBezTo>
                    <a:pt x="3910" y="653"/>
                    <a:pt x="3910" y="653"/>
                    <a:pt x="3888" y="701"/>
                  </a:cubicBezTo>
                  <a:cubicBezTo>
                    <a:pt x="3888" y="702"/>
                    <a:pt x="3888" y="704"/>
                    <a:pt x="3888" y="706"/>
                  </a:cubicBezTo>
                  <a:cubicBezTo>
                    <a:pt x="3987" y="765"/>
                    <a:pt x="4087" y="824"/>
                    <a:pt x="4188" y="885"/>
                  </a:cubicBezTo>
                  <a:cubicBezTo>
                    <a:pt x="4256" y="792"/>
                    <a:pt x="4324" y="698"/>
                    <a:pt x="4392" y="604"/>
                  </a:cubicBezTo>
                  <a:cubicBezTo>
                    <a:pt x="4437" y="638"/>
                    <a:pt x="4481" y="671"/>
                    <a:pt x="4525" y="704"/>
                  </a:cubicBezTo>
                  <a:cubicBezTo>
                    <a:pt x="4503" y="734"/>
                    <a:pt x="4483" y="762"/>
                    <a:pt x="4463" y="791"/>
                  </a:cubicBezTo>
                  <a:cubicBezTo>
                    <a:pt x="4476" y="805"/>
                    <a:pt x="4488" y="818"/>
                    <a:pt x="4502" y="832"/>
                  </a:cubicBezTo>
                  <a:cubicBezTo>
                    <a:pt x="4528" y="804"/>
                    <a:pt x="4552" y="777"/>
                    <a:pt x="4577" y="748"/>
                  </a:cubicBezTo>
                  <a:cubicBezTo>
                    <a:pt x="4608" y="773"/>
                    <a:pt x="4638" y="796"/>
                    <a:pt x="4667" y="819"/>
                  </a:cubicBezTo>
                  <a:cubicBezTo>
                    <a:pt x="4684" y="803"/>
                    <a:pt x="4698" y="790"/>
                    <a:pt x="4715" y="775"/>
                  </a:cubicBezTo>
                  <a:moveTo>
                    <a:pt x="2196" y="5093"/>
                  </a:moveTo>
                  <a:cubicBezTo>
                    <a:pt x="2159" y="5209"/>
                    <a:pt x="2122" y="5322"/>
                    <a:pt x="2084" y="5438"/>
                  </a:cubicBezTo>
                  <a:cubicBezTo>
                    <a:pt x="2027" y="5419"/>
                    <a:pt x="1973" y="5401"/>
                    <a:pt x="1919" y="5383"/>
                  </a:cubicBezTo>
                  <a:cubicBezTo>
                    <a:pt x="1932" y="5343"/>
                    <a:pt x="1945" y="5308"/>
                    <a:pt x="1958" y="5271"/>
                  </a:cubicBezTo>
                  <a:cubicBezTo>
                    <a:pt x="1940" y="5265"/>
                    <a:pt x="1927" y="5260"/>
                    <a:pt x="1910" y="5255"/>
                  </a:cubicBezTo>
                  <a:cubicBezTo>
                    <a:pt x="1897" y="5282"/>
                    <a:pt x="1883" y="5309"/>
                    <a:pt x="1871" y="5336"/>
                  </a:cubicBezTo>
                  <a:cubicBezTo>
                    <a:pt x="1864" y="5353"/>
                    <a:pt x="1855" y="5358"/>
                    <a:pt x="1837" y="5350"/>
                  </a:cubicBezTo>
                  <a:cubicBezTo>
                    <a:pt x="1809" y="5338"/>
                    <a:pt x="1780" y="5329"/>
                    <a:pt x="1749" y="5317"/>
                  </a:cubicBezTo>
                  <a:cubicBezTo>
                    <a:pt x="1739" y="5336"/>
                    <a:pt x="1730" y="5353"/>
                    <a:pt x="1719" y="5373"/>
                  </a:cubicBezTo>
                  <a:cubicBezTo>
                    <a:pt x="1849" y="5435"/>
                    <a:pt x="1979" y="5491"/>
                    <a:pt x="2121" y="5520"/>
                  </a:cubicBezTo>
                  <a:cubicBezTo>
                    <a:pt x="2154" y="5403"/>
                    <a:pt x="2186" y="5287"/>
                    <a:pt x="2218" y="5171"/>
                  </a:cubicBezTo>
                  <a:cubicBezTo>
                    <a:pt x="2270" y="5183"/>
                    <a:pt x="2320" y="5194"/>
                    <a:pt x="2371" y="5205"/>
                  </a:cubicBezTo>
                  <a:cubicBezTo>
                    <a:pt x="2365" y="5245"/>
                    <a:pt x="2360" y="5282"/>
                    <a:pt x="2355" y="5320"/>
                  </a:cubicBezTo>
                  <a:cubicBezTo>
                    <a:pt x="2373" y="5324"/>
                    <a:pt x="2388" y="5327"/>
                    <a:pt x="2405" y="5330"/>
                  </a:cubicBezTo>
                  <a:cubicBezTo>
                    <a:pt x="2411" y="5292"/>
                    <a:pt x="2417" y="5256"/>
                    <a:pt x="2422" y="5218"/>
                  </a:cubicBezTo>
                  <a:cubicBezTo>
                    <a:pt x="2457" y="5222"/>
                    <a:pt x="2491" y="5225"/>
                    <a:pt x="2525" y="5228"/>
                  </a:cubicBezTo>
                  <a:cubicBezTo>
                    <a:pt x="2527" y="5215"/>
                    <a:pt x="2529" y="5204"/>
                    <a:pt x="2532" y="5193"/>
                  </a:cubicBezTo>
                  <a:cubicBezTo>
                    <a:pt x="2537" y="5170"/>
                    <a:pt x="2531" y="5160"/>
                    <a:pt x="2505" y="5157"/>
                  </a:cubicBezTo>
                  <a:cubicBezTo>
                    <a:pt x="2461" y="5151"/>
                    <a:pt x="2417" y="5141"/>
                    <a:pt x="2373" y="5131"/>
                  </a:cubicBezTo>
                  <a:cubicBezTo>
                    <a:pt x="2314" y="5119"/>
                    <a:pt x="2256" y="5106"/>
                    <a:pt x="2196" y="5093"/>
                  </a:cubicBezTo>
                  <a:moveTo>
                    <a:pt x="314" y="4003"/>
                  </a:moveTo>
                  <a:cubicBezTo>
                    <a:pt x="426" y="3951"/>
                    <a:pt x="534" y="3902"/>
                    <a:pt x="644" y="3851"/>
                  </a:cubicBezTo>
                  <a:cubicBezTo>
                    <a:pt x="670" y="3897"/>
                    <a:pt x="695" y="3941"/>
                    <a:pt x="720" y="3984"/>
                  </a:cubicBezTo>
                  <a:cubicBezTo>
                    <a:pt x="717" y="3987"/>
                    <a:pt x="716" y="3989"/>
                    <a:pt x="714" y="3990"/>
                  </a:cubicBezTo>
                  <a:cubicBezTo>
                    <a:pt x="692" y="4004"/>
                    <a:pt x="670" y="4018"/>
                    <a:pt x="648" y="4032"/>
                  </a:cubicBezTo>
                  <a:cubicBezTo>
                    <a:pt x="613" y="4054"/>
                    <a:pt x="612" y="4061"/>
                    <a:pt x="640" y="4096"/>
                  </a:cubicBezTo>
                  <a:cubicBezTo>
                    <a:pt x="675" y="4078"/>
                    <a:pt x="710" y="4060"/>
                    <a:pt x="747" y="4041"/>
                  </a:cubicBezTo>
                  <a:cubicBezTo>
                    <a:pt x="761" y="4064"/>
                    <a:pt x="773" y="4085"/>
                    <a:pt x="787" y="4106"/>
                  </a:cubicBezTo>
                  <a:cubicBezTo>
                    <a:pt x="790" y="4111"/>
                    <a:pt x="800" y="4117"/>
                    <a:pt x="803" y="4115"/>
                  </a:cubicBezTo>
                  <a:cubicBezTo>
                    <a:pt x="823" y="4108"/>
                    <a:pt x="841" y="4097"/>
                    <a:pt x="861" y="4087"/>
                  </a:cubicBezTo>
                  <a:cubicBezTo>
                    <a:pt x="801" y="3983"/>
                    <a:pt x="744" y="3884"/>
                    <a:pt x="685" y="3783"/>
                  </a:cubicBezTo>
                  <a:cubicBezTo>
                    <a:pt x="574" y="3828"/>
                    <a:pt x="466" y="3873"/>
                    <a:pt x="355" y="3918"/>
                  </a:cubicBezTo>
                  <a:cubicBezTo>
                    <a:pt x="334" y="3865"/>
                    <a:pt x="313" y="3815"/>
                    <a:pt x="292" y="3763"/>
                  </a:cubicBezTo>
                  <a:cubicBezTo>
                    <a:pt x="330" y="3746"/>
                    <a:pt x="367" y="3730"/>
                    <a:pt x="405" y="3714"/>
                  </a:cubicBezTo>
                  <a:cubicBezTo>
                    <a:pt x="396" y="3695"/>
                    <a:pt x="389" y="3679"/>
                    <a:pt x="382" y="3663"/>
                  </a:cubicBezTo>
                  <a:cubicBezTo>
                    <a:pt x="343" y="3675"/>
                    <a:pt x="308" y="3686"/>
                    <a:pt x="272" y="3696"/>
                  </a:cubicBezTo>
                  <a:cubicBezTo>
                    <a:pt x="257" y="3659"/>
                    <a:pt x="244" y="3625"/>
                    <a:pt x="230" y="3590"/>
                  </a:cubicBezTo>
                  <a:cubicBezTo>
                    <a:pt x="210" y="3596"/>
                    <a:pt x="191" y="3602"/>
                    <a:pt x="171" y="3608"/>
                  </a:cubicBezTo>
                  <a:cubicBezTo>
                    <a:pt x="219" y="3740"/>
                    <a:pt x="265" y="3870"/>
                    <a:pt x="314" y="4003"/>
                  </a:cubicBezTo>
                  <a:moveTo>
                    <a:pt x="5620" y="3091"/>
                  </a:moveTo>
                  <a:cubicBezTo>
                    <a:pt x="5497" y="3081"/>
                    <a:pt x="5382" y="3070"/>
                    <a:pt x="5267" y="3060"/>
                  </a:cubicBezTo>
                  <a:cubicBezTo>
                    <a:pt x="5267" y="3016"/>
                    <a:pt x="5268" y="2975"/>
                    <a:pt x="5266" y="2934"/>
                  </a:cubicBezTo>
                  <a:cubicBezTo>
                    <a:pt x="5265" y="2911"/>
                    <a:pt x="5276" y="2905"/>
                    <a:pt x="5296" y="2906"/>
                  </a:cubicBezTo>
                  <a:cubicBezTo>
                    <a:pt x="5325" y="2907"/>
                    <a:pt x="5354" y="2906"/>
                    <a:pt x="5382" y="2906"/>
                  </a:cubicBezTo>
                  <a:cubicBezTo>
                    <a:pt x="5385" y="2884"/>
                    <a:pt x="5387" y="2869"/>
                    <a:pt x="5390" y="2846"/>
                  </a:cubicBezTo>
                  <a:cubicBezTo>
                    <a:pt x="5358" y="2846"/>
                    <a:pt x="5330" y="2845"/>
                    <a:pt x="5301" y="2846"/>
                  </a:cubicBezTo>
                  <a:cubicBezTo>
                    <a:pt x="5280" y="2847"/>
                    <a:pt x="5270" y="2840"/>
                    <a:pt x="5271" y="2817"/>
                  </a:cubicBezTo>
                  <a:cubicBezTo>
                    <a:pt x="5271" y="2794"/>
                    <a:pt x="5267" y="2771"/>
                    <a:pt x="5265" y="2749"/>
                  </a:cubicBezTo>
                  <a:cubicBezTo>
                    <a:pt x="5210" y="2741"/>
                    <a:pt x="5209" y="2742"/>
                    <a:pt x="5208" y="2792"/>
                  </a:cubicBezTo>
                  <a:cubicBezTo>
                    <a:pt x="5207" y="2826"/>
                    <a:pt x="5205" y="2860"/>
                    <a:pt x="5204" y="2893"/>
                  </a:cubicBezTo>
                  <a:cubicBezTo>
                    <a:pt x="5200" y="2961"/>
                    <a:pt x="5196" y="3028"/>
                    <a:pt x="5192" y="3098"/>
                  </a:cubicBezTo>
                  <a:cubicBezTo>
                    <a:pt x="5306" y="3114"/>
                    <a:pt x="5421" y="3131"/>
                    <a:pt x="5537" y="3147"/>
                  </a:cubicBezTo>
                  <a:cubicBezTo>
                    <a:pt x="5529" y="3205"/>
                    <a:pt x="5521" y="3259"/>
                    <a:pt x="5513" y="3312"/>
                  </a:cubicBezTo>
                  <a:cubicBezTo>
                    <a:pt x="5472" y="3306"/>
                    <a:pt x="5434" y="3301"/>
                    <a:pt x="5395" y="3296"/>
                  </a:cubicBezTo>
                  <a:cubicBezTo>
                    <a:pt x="5391" y="3317"/>
                    <a:pt x="5388" y="3334"/>
                    <a:pt x="5385" y="3353"/>
                  </a:cubicBezTo>
                  <a:cubicBezTo>
                    <a:pt x="5423" y="3362"/>
                    <a:pt x="5459" y="3371"/>
                    <a:pt x="5496" y="3381"/>
                  </a:cubicBezTo>
                  <a:cubicBezTo>
                    <a:pt x="5488" y="3420"/>
                    <a:pt x="5480" y="3456"/>
                    <a:pt x="5472" y="3494"/>
                  </a:cubicBezTo>
                  <a:cubicBezTo>
                    <a:pt x="5495" y="3500"/>
                    <a:pt x="5515" y="3506"/>
                    <a:pt x="5541" y="3513"/>
                  </a:cubicBezTo>
                  <a:cubicBezTo>
                    <a:pt x="5568" y="3371"/>
                    <a:pt x="5594" y="3233"/>
                    <a:pt x="5620" y="3091"/>
                  </a:cubicBezTo>
                  <a:moveTo>
                    <a:pt x="2420" y="503"/>
                  </a:moveTo>
                  <a:cubicBezTo>
                    <a:pt x="2534" y="490"/>
                    <a:pt x="2644" y="479"/>
                    <a:pt x="2758" y="466"/>
                  </a:cubicBezTo>
                  <a:cubicBezTo>
                    <a:pt x="2754" y="349"/>
                    <a:pt x="2751" y="233"/>
                    <a:pt x="2747" y="116"/>
                  </a:cubicBezTo>
                  <a:cubicBezTo>
                    <a:pt x="2915" y="116"/>
                    <a:pt x="2915" y="116"/>
                    <a:pt x="2915" y="116"/>
                  </a:cubicBezTo>
                  <a:cubicBezTo>
                    <a:pt x="2915" y="224"/>
                    <a:pt x="2915" y="224"/>
                    <a:pt x="2915" y="224"/>
                  </a:cubicBezTo>
                  <a:cubicBezTo>
                    <a:pt x="2973" y="224"/>
                    <a:pt x="2973" y="224"/>
                    <a:pt x="2973" y="224"/>
                  </a:cubicBezTo>
                  <a:cubicBezTo>
                    <a:pt x="2975" y="188"/>
                    <a:pt x="2977" y="154"/>
                    <a:pt x="2980" y="120"/>
                  </a:cubicBezTo>
                  <a:cubicBezTo>
                    <a:pt x="3003" y="120"/>
                    <a:pt x="3024" y="119"/>
                    <a:pt x="3044" y="120"/>
                  </a:cubicBezTo>
                  <a:cubicBezTo>
                    <a:pt x="3103" y="121"/>
                    <a:pt x="3103" y="121"/>
                    <a:pt x="3101" y="63"/>
                  </a:cubicBezTo>
                  <a:cubicBezTo>
                    <a:pt x="3101" y="61"/>
                    <a:pt x="3100" y="59"/>
                    <a:pt x="3098" y="55"/>
                  </a:cubicBezTo>
                  <a:cubicBezTo>
                    <a:pt x="3056" y="53"/>
                    <a:pt x="3013" y="49"/>
                    <a:pt x="2971" y="48"/>
                  </a:cubicBezTo>
                  <a:cubicBezTo>
                    <a:pt x="2885" y="46"/>
                    <a:pt x="2800" y="46"/>
                    <a:pt x="2714" y="45"/>
                  </a:cubicBezTo>
                  <a:cubicBezTo>
                    <a:pt x="2692" y="44"/>
                    <a:pt x="2681" y="52"/>
                    <a:pt x="2683" y="78"/>
                  </a:cubicBezTo>
                  <a:cubicBezTo>
                    <a:pt x="2690" y="137"/>
                    <a:pt x="2694" y="196"/>
                    <a:pt x="2698" y="255"/>
                  </a:cubicBezTo>
                  <a:cubicBezTo>
                    <a:pt x="2701" y="302"/>
                    <a:pt x="2704" y="349"/>
                    <a:pt x="2707" y="398"/>
                  </a:cubicBezTo>
                  <a:cubicBezTo>
                    <a:pt x="2654" y="404"/>
                    <a:pt x="2605" y="409"/>
                    <a:pt x="2554" y="414"/>
                  </a:cubicBezTo>
                  <a:cubicBezTo>
                    <a:pt x="2548" y="374"/>
                    <a:pt x="2543" y="337"/>
                    <a:pt x="2537" y="298"/>
                  </a:cubicBezTo>
                  <a:cubicBezTo>
                    <a:pt x="2518" y="302"/>
                    <a:pt x="2502" y="305"/>
                    <a:pt x="2483" y="309"/>
                  </a:cubicBezTo>
                  <a:cubicBezTo>
                    <a:pt x="2489" y="347"/>
                    <a:pt x="2494" y="383"/>
                    <a:pt x="2499" y="421"/>
                  </a:cubicBezTo>
                  <a:cubicBezTo>
                    <a:pt x="2467" y="429"/>
                    <a:pt x="2438" y="436"/>
                    <a:pt x="2407" y="444"/>
                  </a:cubicBezTo>
                  <a:cubicBezTo>
                    <a:pt x="2408" y="451"/>
                    <a:pt x="2408" y="455"/>
                    <a:pt x="2409" y="460"/>
                  </a:cubicBezTo>
                  <a:cubicBezTo>
                    <a:pt x="2412" y="473"/>
                    <a:pt x="2416" y="487"/>
                    <a:pt x="2420" y="503"/>
                  </a:cubicBezTo>
                  <a:moveTo>
                    <a:pt x="4074" y="5329"/>
                  </a:moveTo>
                  <a:cubicBezTo>
                    <a:pt x="4198" y="5262"/>
                    <a:pt x="4321" y="5203"/>
                    <a:pt x="4427" y="5114"/>
                  </a:cubicBezTo>
                  <a:cubicBezTo>
                    <a:pt x="4360" y="5014"/>
                    <a:pt x="4295" y="4918"/>
                    <a:pt x="4229" y="4819"/>
                  </a:cubicBezTo>
                  <a:cubicBezTo>
                    <a:pt x="4270" y="4787"/>
                    <a:pt x="4309" y="4756"/>
                    <a:pt x="4349" y="4725"/>
                  </a:cubicBezTo>
                  <a:cubicBezTo>
                    <a:pt x="4374" y="4756"/>
                    <a:pt x="4398" y="4787"/>
                    <a:pt x="4423" y="4819"/>
                  </a:cubicBezTo>
                  <a:cubicBezTo>
                    <a:pt x="4440" y="4804"/>
                    <a:pt x="4454" y="4792"/>
                    <a:pt x="4469" y="4780"/>
                  </a:cubicBezTo>
                  <a:cubicBezTo>
                    <a:pt x="4443" y="4749"/>
                    <a:pt x="4420" y="4721"/>
                    <a:pt x="4396" y="4692"/>
                  </a:cubicBezTo>
                  <a:cubicBezTo>
                    <a:pt x="4423" y="4666"/>
                    <a:pt x="4448" y="4642"/>
                    <a:pt x="4474" y="4617"/>
                  </a:cubicBezTo>
                  <a:cubicBezTo>
                    <a:pt x="4457" y="4601"/>
                    <a:pt x="4442" y="4587"/>
                    <a:pt x="4430" y="4576"/>
                  </a:cubicBezTo>
                  <a:cubicBezTo>
                    <a:pt x="4339" y="4649"/>
                    <a:pt x="4249" y="4720"/>
                    <a:pt x="4158" y="4793"/>
                  </a:cubicBezTo>
                  <a:cubicBezTo>
                    <a:pt x="4216" y="4887"/>
                    <a:pt x="4278" y="4987"/>
                    <a:pt x="4340" y="5087"/>
                  </a:cubicBezTo>
                  <a:cubicBezTo>
                    <a:pt x="4292" y="5119"/>
                    <a:pt x="4246" y="5149"/>
                    <a:pt x="4199" y="5180"/>
                  </a:cubicBezTo>
                  <a:cubicBezTo>
                    <a:pt x="4180" y="5149"/>
                    <a:pt x="4163" y="5120"/>
                    <a:pt x="4146" y="5089"/>
                  </a:cubicBezTo>
                  <a:cubicBezTo>
                    <a:pt x="4128" y="5097"/>
                    <a:pt x="4112" y="5104"/>
                    <a:pt x="4094" y="5112"/>
                  </a:cubicBezTo>
                  <a:cubicBezTo>
                    <a:pt x="4112" y="5146"/>
                    <a:pt x="4128" y="5177"/>
                    <a:pt x="4145" y="5211"/>
                  </a:cubicBezTo>
                  <a:cubicBezTo>
                    <a:pt x="4109" y="5230"/>
                    <a:pt x="4075" y="5249"/>
                    <a:pt x="4039" y="5269"/>
                  </a:cubicBezTo>
                  <a:cubicBezTo>
                    <a:pt x="4051" y="5289"/>
                    <a:pt x="4062" y="5307"/>
                    <a:pt x="4074" y="5329"/>
                  </a:cubicBezTo>
                  <a:moveTo>
                    <a:pt x="5026" y="3746"/>
                  </a:moveTo>
                  <a:cubicBezTo>
                    <a:pt x="4973" y="3850"/>
                    <a:pt x="4921" y="3952"/>
                    <a:pt x="4868" y="4056"/>
                  </a:cubicBezTo>
                  <a:cubicBezTo>
                    <a:pt x="4963" y="4120"/>
                    <a:pt x="5060" y="4186"/>
                    <a:pt x="5158" y="4253"/>
                  </a:cubicBezTo>
                  <a:cubicBezTo>
                    <a:pt x="5126" y="4300"/>
                    <a:pt x="5095" y="4346"/>
                    <a:pt x="5063" y="4393"/>
                  </a:cubicBezTo>
                  <a:cubicBezTo>
                    <a:pt x="5031" y="4371"/>
                    <a:pt x="5000" y="4350"/>
                    <a:pt x="4968" y="4328"/>
                  </a:cubicBezTo>
                  <a:cubicBezTo>
                    <a:pt x="4956" y="4344"/>
                    <a:pt x="4944" y="4358"/>
                    <a:pt x="4932" y="4374"/>
                  </a:cubicBezTo>
                  <a:cubicBezTo>
                    <a:pt x="4962" y="4398"/>
                    <a:pt x="4990" y="4420"/>
                    <a:pt x="5019" y="4443"/>
                  </a:cubicBezTo>
                  <a:cubicBezTo>
                    <a:pt x="4997" y="4477"/>
                    <a:pt x="4977" y="4509"/>
                    <a:pt x="4956" y="4542"/>
                  </a:cubicBezTo>
                  <a:cubicBezTo>
                    <a:pt x="4970" y="4554"/>
                    <a:pt x="4982" y="4564"/>
                    <a:pt x="4993" y="4573"/>
                  </a:cubicBezTo>
                  <a:cubicBezTo>
                    <a:pt x="4996" y="4575"/>
                    <a:pt x="5000" y="4577"/>
                    <a:pt x="5005" y="4580"/>
                  </a:cubicBezTo>
                  <a:cubicBezTo>
                    <a:pt x="5090" y="4468"/>
                    <a:pt x="5181" y="4360"/>
                    <a:pt x="5246" y="4232"/>
                  </a:cubicBezTo>
                  <a:cubicBezTo>
                    <a:pt x="5143" y="4170"/>
                    <a:pt x="5044" y="4111"/>
                    <a:pt x="4944" y="4051"/>
                  </a:cubicBezTo>
                  <a:cubicBezTo>
                    <a:pt x="4968" y="4003"/>
                    <a:pt x="4990" y="3959"/>
                    <a:pt x="5012" y="3914"/>
                  </a:cubicBezTo>
                  <a:cubicBezTo>
                    <a:pt x="5048" y="3930"/>
                    <a:pt x="5081" y="3945"/>
                    <a:pt x="5116" y="3961"/>
                  </a:cubicBezTo>
                  <a:cubicBezTo>
                    <a:pt x="5126" y="3945"/>
                    <a:pt x="5134" y="3931"/>
                    <a:pt x="5144" y="3915"/>
                  </a:cubicBezTo>
                  <a:cubicBezTo>
                    <a:pt x="5108" y="3898"/>
                    <a:pt x="5074" y="3882"/>
                    <a:pt x="5041" y="3865"/>
                  </a:cubicBezTo>
                  <a:cubicBezTo>
                    <a:pt x="5054" y="3831"/>
                    <a:pt x="5067" y="3801"/>
                    <a:pt x="5080" y="3768"/>
                  </a:cubicBezTo>
                  <a:cubicBezTo>
                    <a:pt x="5061" y="3760"/>
                    <a:pt x="5044" y="3754"/>
                    <a:pt x="5026" y="3746"/>
                  </a:cubicBezTo>
                  <a:moveTo>
                    <a:pt x="1955" y="453"/>
                  </a:moveTo>
                  <a:cubicBezTo>
                    <a:pt x="1970" y="486"/>
                    <a:pt x="1984" y="517"/>
                    <a:pt x="1999" y="549"/>
                  </a:cubicBezTo>
                  <a:cubicBezTo>
                    <a:pt x="1969" y="564"/>
                    <a:pt x="1942" y="578"/>
                    <a:pt x="1914" y="592"/>
                  </a:cubicBezTo>
                  <a:cubicBezTo>
                    <a:pt x="1922" y="612"/>
                    <a:pt x="1928" y="628"/>
                    <a:pt x="1934" y="642"/>
                  </a:cubicBezTo>
                  <a:cubicBezTo>
                    <a:pt x="2043" y="607"/>
                    <a:pt x="2148" y="573"/>
                    <a:pt x="2257" y="538"/>
                  </a:cubicBezTo>
                  <a:cubicBezTo>
                    <a:pt x="2230" y="428"/>
                    <a:pt x="2202" y="314"/>
                    <a:pt x="2174" y="198"/>
                  </a:cubicBezTo>
                  <a:cubicBezTo>
                    <a:pt x="2231" y="186"/>
                    <a:pt x="2283" y="176"/>
                    <a:pt x="2336" y="165"/>
                  </a:cubicBezTo>
                  <a:cubicBezTo>
                    <a:pt x="2346" y="202"/>
                    <a:pt x="2355" y="236"/>
                    <a:pt x="2364" y="274"/>
                  </a:cubicBezTo>
                  <a:cubicBezTo>
                    <a:pt x="2383" y="270"/>
                    <a:pt x="2400" y="267"/>
                    <a:pt x="2419" y="264"/>
                  </a:cubicBezTo>
                  <a:cubicBezTo>
                    <a:pt x="2412" y="226"/>
                    <a:pt x="2406" y="190"/>
                    <a:pt x="2400" y="154"/>
                  </a:cubicBezTo>
                  <a:cubicBezTo>
                    <a:pt x="2442" y="145"/>
                    <a:pt x="2479" y="137"/>
                    <a:pt x="2518" y="128"/>
                  </a:cubicBezTo>
                  <a:cubicBezTo>
                    <a:pt x="2515" y="107"/>
                    <a:pt x="2513" y="90"/>
                    <a:pt x="2511" y="70"/>
                  </a:cubicBezTo>
                  <a:cubicBezTo>
                    <a:pt x="2368" y="78"/>
                    <a:pt x="2232" y="104"/>
                    <a:pt x="2096" y="146"/>
                  </a:cubicBezTo>
                  <a:cubicBezTo>
                    <a:pt x="2131" y="261"/>
                    <a:pt x="2164" y="373"/>
                    <a:pt x="2198" y="487"/>
                  </a:cubicBezTo>
                  <a:cubicBezTo>
                    <a:pt x="2147" y="502"/>
                    <a:pt x="2098" y="516"/>
                    <a:pt x="2049" y="530"/>
                  </a:cubicBezTo>
                  <a:cubicBezTo>
                    <a:pt x="2033" y="495"/>
                    <a:pt x="2019" y="463"/>
                    <a:pt x="2004" y="429"/>
                  </a:cubicBezTo>
                  <a:cubicBezTo>
                    <a:pt x="1986" y="437"/>
                    <a:pt x="1972" y="445"/>
                    <a:pt x="1955" y="453"/>
                  </a:cubicBezTo>
                  <a:moveTo>
                    <a:pt x="4966" y="1772"/>
                  </a:moveTo>
                  <a:cubicBezTo>
                    <a:pt x="5009" y="1877"/>
                    <a:pt x="5051" y="1980"/>
                    <a:pt x="5093" y="2085"/>
                  </a:cubicBezTo>
                  <a:cubicBezTo>
                    <a:pt x="5200" y="2054"/>
                    <a:pt x="5311" y="2022"/>
                    <a:pt x="5423" y="1989"/>
                  </a:cubicBezTo>
                  <a:cubicBezTo>
                    <a:pt x="5439" y="2043"/>
                    <a:pt x="5453" y="2093"/>
                    <a:pt x="5468" y="2146"/>
                  </a:cubicBezTo>
                  <a:cubicBezTo>
                    <a:pt x="5431" y="2157"/>
                    <a:pt x="5397" y="2167"/>
                    <a:pt x="5361" y="2178"/>
                  </a:cubicBezTo>
                  <a:cubicBezTo>
                    <a:pt x="5366" y="2200"/>
                    <a:pt x="5371" y="2218"/>
                    <a:pt x="5376" y="2237"/>
                  </a:cubicBezTo>
                  <a:cubicBezTo>
                    <a:pt x="5414" y="2231"/>
                    <a:pt x="5449" y="2226"/>
                    <a:pt x="5485" y="2220"/>
                  </a:cubicBezTo>
                  <a:cubicBezTo>
                    <a:pt x="5493" y="2257"/>
                    <a:pt x="5501" y="2290"/>
                    <a:pt x="5509" y="2326"/>
                  </a:cubicBezTo>
                  <a:cubicBezTo>
                    <a:pt x="5533" y="2323"/>
                    <a:pt x="5555" y="2320"/>
                    <a:pt x="5579" y="2316"/>
                  </a:cubicBezTo>
                  <a:cubicBezTo>
                    <a:pt x="5544" y="2177"/>
                    <a:pt x="5517" y="2041"/>
                    <a:pt x="5469" y="1909"/>
                  </a:cubicBezTo>
                  <a:cubicBezTo>
                    <a:pt x="5355" y="1947"/>
                    <a:pt x="5246" y="1983"/>
                    <a:pt x="5135" y="2020"/>
                  </a:cubicBezTo>
                  <a:cubicBezTo>
                    <a:pt x="5114" y="1973"/>
                    <a:pt x="5095" y="1929"/>
                    <a:pt x="5074" y="1882"/>
                  </a:cubicBezTo>
                  <a:cubicBezTo>
                    <a:pt x="5112" y="1865"/>
                    <a:pt x="5149" y="1847"/>
                    <a:pt x="5187" y="1830"/>
                  </a:cubicBezTo>
                  <a:cubicBezTo>
                    <a:pt x="5179" y="1813"/>
                    <a:pt x="5173" y="1799"/>
                    <a:pt x="5166" y="1783"/>
                  </a:cubicBezTo>
                  <a:cubicBezTo>
                    <a:pt x="5127" y="1798"/>
                    <a:pt x="5091" y="1811"/>
                    <a:pt x="5055" y="1825"/>
                  </a:cubicBezTo>
                  <a:cubicBezTo>
                    <a:pt x="5041" y="1798"/>
                    <a:pt x="5028" y="1772"/>
                    <a:pt x="5014" y="1746"/>
                  </a:cubicBezTo>
                  <a:cubicBezTo>
                    <a:pt x="4996" y="1755"/>
                    <a:pt x="4982" y="1763"/>
                    <a:pt x="4966" y="1772"/>
                  </a:cubicBezTo>
                  <a:moveTo>
                    <a:pt x="2916" y="463"/>
                  </a:moveTo>
                  <a:cubicBezTo>
                    <a:pt x="3030" y="475"/>
                    <a:pt x="3144" y="486"/>
                    <a:pt x="3261" y="499"/>
                  </a:cubicBezTo>
                  <a:cubicBezTo>
                    <a:pt x="3282" y="388"/>
                    <a:pt x="3303" y="274"/>
                    <a:pt x="3325" y="158"/>
                  </a:cubicBezTo>
                  <a:cubicBezTo>
                    <a:pt x="3379" y="169"/>
                    <a:pt x="3431" y="178"/>
                    <a:pt x="3486" y="189"/>
                  </a:cubicBezTo>
                  <a:cubicBezTo>
                    <a:pt x="3481" y="228"/>
                    <a:pt x="3477" y="265"/>
                    <a:pt x="3472" y="304"/>
                  </a:cubicBezTo>
                  <a:cubicBezTo>
                    <a:pt x="3489" y="308"/>
                    <a:pt x="3504" y="311"/>
                    <a:pt x="3521" y="315"/>
                  </a:cubicBezTo>
                  <a:cubicBezTo>
                    <a:pt x="3533" y="280"/>
                    <a:pt x="3544" y="246"/>
                    <a:pt x="3555" y="211"/>
                  </a:cubicBezTo>
                  <a:cubicBezTo>
                    <a:pt x="3575" y="216"/>
                    <a:pt x="3595" y="219"/>
                    <a:pt x="3614" y="224"/>
                  </a:cubicBezTo>
                  <a:cubicBezTo>
                    <a:pt x="3671" y="238"/>
                    <a:pt x="3671" y="238"/>
                    <a:pt x="3684" y="176"/>
                  </a:cubicBezTo>
                  <a:cubicBezTo>
                    <a:pt x="3557" y="140"/>
                    <a:pt x="3429" y="103"/>
                    <a:pt x="3297" y="85"/>
                  </a:cubicBezTo>
                  <a:cubicBezTo>
                    <a:pt x="3275" y="82"/>
                    <a:pt x="3272" y="96"/>
                    <a:pt x="3270" y="112"/>
                  </a:cubicBezTo>
                  <a:cubicBezTo>
                    <a:pt x="3260" y="181"/>
                    <a:pt x="3251" y="251"/>
                    <a:pt x="3241" y="320"/>
                  </a:cubicBezTo>
                  <a:cubicBezTo>
                    <a:pt x="3235" y="356"/>
                    <a:pt x="3229" y="392"/>
                    <a:pt x="3224" y="429"/>
                  </a:cubicBezTo>
                  <a:cubicBezTo>
                    <a:pt x="3169" y="424"/>
                    <a:pt x="3118" y="419"/>
                    <a:pt x="3065" y="415"/>
                  </a:cubicBezTo>
                  <a:cubicBezTo>
                    <a:pt x="3069" y="373"/>
                    <a:pt x="3072" y="334"/>
                    <a:pt x="3075" y="294"/>
                  </a:cubicBezTo>
                  <a:cubicBezTo>
                    <a:pt x="3055" y="292"/>
                    <a:pt x="3040" y="291"/>
                    <a:pt x="3023" y="289"/>
                  </a:cubicBezTo>
                  <a:cubicBezTo>
                    <a:pt x="3019" y="327"/>
                    <a:pt x="3015" y="363"/>
                    <a:pt x="3012" y="399"/>
                  </a:cubicBezTo>
                  <a:cubicBezTo>
                    <a:pt x="2994" y="400"/>
                    <a:pt x="2980" y="400"/>
                    <a:pt x="2966" y="401"/>
                  </a:cubicBezTo>
                  <a:cubicBezTo>
                    <a:pt x="2913" y="405"/>
                    <a:pt x="2913" y="405"/>
                    <a:pt x="2914" y="459"/>
                  </a:cubicBezTo>
                  <a:cubicBezTo>
                    <a:pt x="2914" y="460"/>
                    <a:pt x="2915" y="461"/>
                    <a:pt x="2916" y="463"/>
                  </a:cubicBezTo>
                  <a:moveTo>
                    <a:pt x="5607" y="2490"/>
                  </a:moveTo>
                  <a:cubicBezTo>
                    <a:pt x="5484" y="2505"/>
                    <a:pt x="5369" y="2519"/>
                    <a:pt x="5254" y="2533"/>
                  </a:cubicBezTo>
                  <a:cubicBezTo>
                    <a:pt x="5244" y="2481"/>
                    <a:pt x="5236" y="2433"/>
                    <a:pt x="5227" y="2384"/>
                  </a:cubicBezTo>
                  <a:cubicBezTo>
                    <a:pt x="5266" y="2375"/>
                    <a:pt x="5303" y="2366"/>
                    <a:pt x="5342" y="2357"/>
                  </a:cubicBezTo>
                  <a:cubicBezTo>
                    <a:pt x="5338" y="2338"/>
                    <a:pt x="5334" y="2322"/>
                    <a:pt x="5330" y="2303"/>
                  </a:cubicBezTo>
                  <a:cubicBezTo>
                    <a:pt x="5292" y="2310"/>
                    <a:pt x="5256" y="2316"/>
                    <a:pt x="5219" y="2322"/>
                  </a:cubicBezTo>
                  <a:cubicBezTo>
                    <a:pt x="5211" y="2291"/>
                    <a:pt x="5203" y="2262"/>
                    <a:pt x="5195" y="2232"/>
                  </a:cubicBezTo>
                  <a:cubicBezTo>
                    <a:pt x="5175" y="2236"/>
                    <a:pt x="5158" y="2239"/>
                    <a:pt x="5140" y="2243"/>
                  </a:cubicBezTo>
                  <a:cubicBezTo>
                    <a:pt x="5159" y="2357"/>
                    <a:pt x="5177" y="2468"/>
                    <a:pt x="5196" y="2583"/>
                  </a:cubicBezTo>
                  <a:cubicBezTo>
                    <a:pt x="5310" y="2575"/>
                    <a:pt x="5426" y="2568"/>
                    <a:pt x="5544" y="2561"/>
                  </a:cubicBezTo>
                  <a:cubicBezTo>
                    <a:pt x="5547" y="2617"/>
                    <a:pt x="5550" y="2671"/>
                    <a:pt x="5553" y="2727"/>
                  </a:cubicBezTo>
                  <a:cubicBezTo>
                    <a:pt x="5515" y="2730"/>
                    <a:pt x="5480" y="2733"/>
                    <a:pt x="5444" y="2736"/>
                  </a:cubicBezTo>
                  <a:cubicBezTo>
                    <a:pt x="5444" y="2745"/>
                    <a:pt x="5444" y="2753"/>
                    <a:pt x="5443" y="2760"/>
                  </a:cubicBezTo>
                  <a:cubicBezTo>
                    <a:pt x="5438" y="2788"/>
                    <a:pt x="5449" y="2799"/>
                    <a:pt x="5478" y="2796"/>
                  </a:cubicBezTo>
                  <a:cubicBezTo>
                    <a:pt x="5503" y="2794"/>
                    <a:pt x="5528" y="2796"/>
                    <a:pt x="5556" y="2796"/>
                  </a:cubicBezTo>
                  <a:cubicBezTo>
                    <a:pt x="5556" y="2911"/>
                    <a:pt x="5556" y="2911"/>
                    <a:pt x="5556" y="2911"/>
                  </a:cubicBezTo>
                  <a:cubicBezTo>
                    <a:pt x="5571" y="2911"/>
                    <a:pt x="5582" y="2911"/>
                    <a:pt x="5593" y="2911"/>
                  </a:cubicBezTo>
                  <a:cubicBezTo>
                    <a:pt x="5604" y="2911"/>
                    <a:pt x="5614" y="2910"/>
                    <a:pt x="5629" y="2909"/>
                  </a:cubicBezTo>
                  <a:cubicBezTo>
                    <a:pt x="5621" y="2769"/>
                    <a:pt x="5614" y="2632"/>
                    <a:pt x="5607" y="2490"/>
                  </a:cubicBezTo>
                  <a:moveTo>
                    <a:pt x="4315" y="983"/>
                  </a:moveTo>
                  <a:cubicBezTo>
                    <a:pt x="4402" y="1061"/>
                    <a:pt x="4487" y="1137"/>
                    <a:pt x="4573" y="1214"/>
                  </a:cubicBezTo>
                  <a:cubicBezTo>
                    <a:pt x="4660" y="1139"/>
                    <a:pt x="4745" y="1065"/>
                    <a:pt x="4832" y="989"/>
                  </a:cubicBezTo>
                  <a:cubicBezTo>
                    <a:pt x="4871" y="1031"/>
                    <a:pt x="4908" y="1070"/>
                    <a:pt x="4946" y="1110"/>
                  </a:cubicBezTo>
                  <a:cubicBezTo>
                    <a:pt x="4917" y="1137"/>
                    <a:pt x="4890" y="1161"/>
                    <a:pt x="4864" y="1185"/>
                  </a:cubicBezTo>
                  <a:cubicBezTo>
                    <a:pt x="4875" y="1201"/>
                    <a:pt x="4886" y="1216"/>
                    <a:pt x="4897" y="1231"/>
                  </a:cubicBezTo>
                  <a:cubicBezTo>
                    <a:pt x="4928" y="1209"/>
                    <a:pt x="4956" y="1187"/>
                    <a:pt x="4986" y="1165"/>
                  </a:cubicBezTo>
                  <a:cubicBezTo>
                    <a:pt x="5012" y="1194"/>
                    <a:pt x="5038" y="1221"/>
                    <a:pt x="5064" y="1249"/>
                  </a:cubicBezTo>
                  <a:cubicBezTo>
                    <a:pt x="5081" y="1237"/>
                    <a:pt x="5095" y="1228"/>
                    <a:pt x="5111" y="1216"/>
                  </a:cubicBezTo>
                  <a:cubicBezTo>
                    <a:pt x="5023" y="1106"/>
                    <a:pt x="4942" y="994"/>
                    <a:pt x="4842" y="895"/>
                  </a:cubicBezTo>
                  <a:cubicBezTo>
                    <a:pt x="4754" y="980"/>
                    <a:pt x="4671" y="1061"/>
                    <a:pt x="4587" y="1143"/>
                  </a:cubicBezTo>
                  <a:cubicBezTo>
                    <a:pt x="4547" y="1106"/>
                    <a:pt x="4510" y="1072"/>
                    <a:pt x="4473" y="1037"/>
                  </a:cubicBezTo>
                  <a:cubicBezTo>
                    <a:pt x="4500" y="1006"/>
                    <a:pt x="4525" y="977"/>
                    <a:pt x="4552" y="946"/>
                  </a:cubicBezTo>
                  <a:cubicBezTo>
                    <a:pt x="4537" y="934"/>
                    <a:pt x="4524" y="924"/>
                    <a:pt x="4509" y="912"/>
                  </a:cubicBezTo>
                  <a:cubicBezTo>
                    <a:pt x="4483" y="940"/>
                    <a:pt x="4458" y="967"/>
                    <a:pt x="4432" y="994"/>
                  </a:cubicBezTo>
                  <a:cubicBezTo>
                    <a:pt x="4405" y="974"/>
                    <a:pt x="4380" y="954"/>
                    <a:pt x="4354" y="934"/>
                  </a:cubicBezTo>
                  <a:cubicBezTo>
                    <a:pt x="4340" y="950"/>
                    <a:pt x="4328" y="966"/>
                    <a:pt x="4315" y="983"/>
                  </a:cubicBezTo>
                  <a:moveTo>
                    <a:pt x="4877" y="1315"/>
                  </a:moveTo>
                  <a:cubicBezTo>
                    <a:pt x="4856" y="1330"/>
                    <a:pt x="4832" y="1343"/>
                    <a:pt x="4811" y="1360"/>
                  </a:cubicBezTo>
                  <a:cubicBezTo>
                    <a:pt x="4794" y="1373"/>
                    <a:pt x="4784" y="1370"/>
                    <a:pt x="4772" y="1354"/>
                  </a:cubicBezTo>
                  <a:cubicBezTo>
                    <a:pt x="4759" y="1337"/>
                    <a:pt x="4744" y="1322"/>
                    <a:pt x="4729" y="1305"/>
                  </a:cubicBezTo>
                  <a:cubicBezTo>
                    <a:pt x="4713" y="1318"/>
                    <a:pt x="4700" y="1329"/>
                    <a:pt x="4685" y="1340"/>
                  </a:cubicBezTo>
                  <a:cubicBezTo>
                    <a:pt x="4752" y="1434"/>
                    <a:pt x="4817" y="1526"/>
                    <a:pt x="4883" y="1619"/>
                  </a:cubicBezTo>
                  <a:cubicBezTo>
                    <a:pt x="4981" y="1564"/>
                    <a:pt x="5079" y="1510"/>
                    <a:pt x="5178" y="1454"/>
                  </a:cubicBezTo>
                  <a:cubicBezTo>
                    <a:pt x="5206" y="1503"/>
                    <a:pt x="5233" y="1551"/>
                    <a:pt x="5261" y="1600"/>
                  </a:cubicBezTo>
                  <a:cubicBezTo>
                    <a:pt x="5229" y="1618"/>
                    <a:pt x="5199" y="1635"/>
                    <a:pt x="5168" y="1652"/>
                  </a:cubicBezTo>
                  <a:cubicBezTo>
                    <a:pt x="5177" y="1671"/>
                    <a:pt x="5185" y="1688"/>
                    <a:pt x="5193" y="1707"/>
                  </a:cubicBezTo>
                  <a:cubicBezTo>
                    <a:pt x="5227" y="1692"/>
                    <a:pt x="5258" y="1678"/>
                    <a:pt x="5290" y="1664"/>
                  </a:cubicBezTo>
                  <a:cubicBezTo>
                    <a:pt x="5308" y="1699"/>
                    <a:pt x="5325" y="1731"/>
                    <a:pt x="5343" y="1765"/>
                  </a:cubicBezTo>
                  <a:cubicBezTo>
                    <a:pt x="5365" y="1756"/>
                    <a:pt x="5384" y="1748"/>
                    <a:pt x="5408" y="1739"/>
                  </a:cubicBezTo>
                  <a:cubicBezTo>
                    <a:pt x="5344" y="1613"/>
                    <a:pt x="5281" y="1490"/>
                    <a:pt x="5216" y="1365"/>
                  </a:cubicBezTo>
                  <a:cubicBezTo>
                    <a:pt x="5111" y="1429"/>
                    <a:pt x="5011" y="1488"/>
                    <a:pt x="4911" y="1549"/>
                  </a:cubicBezTo>
                  <a:cubicBezTo>
                    <a:pt x="4880" y="1506"/>
                    <a:pt x="4850" y="1465"/>
                    <a:pt x="4819" y="1423"/>
                  </a:cubicBezTo>
                  <a:cubicBezTo>
                    <a:pt x="4853" y="1399"/>
                    <a:pt x="4884" y="1377"/>
                    <a:pt x="4916" y="1354"/>
                  </a:cubicBezTo>
                  <a:cubicBezTo>
                    <a:pt x="4902" y="1340"/>
                    <a:pt x="4890" y="1328"/>
                    <a:pt x="4877" y="1315"/>
                  </a:cubicBezTo>
                  <a:moveTo>
                    <a:pt x="140" y="3120"/>
                  </a:moveTo>
                  <a:cubicBezTo>
                    <a:pt x="137" y="3096"/>
                    <a:pt x="135" y="3075"/>
                    <a:pt x="133" y="3055"/>
                  </a:cubicBezTo>
                  <a:cubicBezTo>
                    <a:pt x="127" y="3000"/>
                    <a:pt x="127" y="3000"/>
                    <a:pt x="72" y="3005"/>
                  </a:cubicBezTo>
                  <a:cubicBezTo>
                    <a:pt x="70" y="3005"/>
                    <a:pt x="69" y="3007"/>
                    <a:pt x="66" y="3010"/>
                  </a:cubicBezTo>
                  <a:cubicBezTo>
                    <a:pt x="85" y="3146"/>
                    <a:pt x="105" y="3283"/>
                    <a:pt x="125" y="3422"/>
                  </a:cubicBezTo>
                  <a:cubicBezTo>
                    <a:pt x="245" y="3395"/>
                    <a:pt x="361" y="3370"/>
                    <a:pt x="479" y="3345"/>
                  </a:cubicBezTo>
                  <a:cubicBezTo>
                    <a:pt x="493" y="3394"/>
                    <a:pt x="507" y="3441"/>
                    <a:pt x="521" y="3489"/>
                  </a:cubicBezTo>
                  <a:cubicBezTo>
                    <a:pt x="481" y="3505"/>
                    <a:pt x="443" y="3519"/>
                    <a:pt x="405" y="3533"/>
                  </a:cubicBezTo>
                  <a:cubicBezTo>
                    <a:pt x="412" y="3553"/>
                    <a:pt x="417" y="3570"/>
                    <a:pt x="423" y="3587"/>
                  </a:cubicBezTo>
                  <a:cubicBezTo>
                    <a:pt x="463" y="3575"/>
                    <a:pt x="499" y="3564"/>
                    <a:pt x="538" y="3553"/>
                  </a:cubicBezTo>
                  <a:cubicBezTo>
                    <a:pt x="549" y="3588"/>
                    <a:pt x="560" y="3621"/>
                    <a:pt x="571" y="3656"/>
                  </a:cubicBezTo>
                  <a:cubicBezTo>
                    <a:pt x="585" y="3649"/>
                    <a:pt x="594" y="3643"/>
                    <a:pt x="605" y="3640"/>
                  </a:cubicBezTo>
                  <a:cubicBezTo>
                    <a:pt x="629" y="3633"/>
                    <a:pt x="631" y="3619"/>
                    <a:pt x="623" y="3597"/>
                  </a:cubicBezTo>
                  <a:cubicBezTo>
                    <a:pt x="610" y="3559"/>
                    <a:pt x="600" y="3520"/>
                    <a:pt x="589" y="3482"/>
                  </a:cubicBezTo>
                  <a:cubicBezTo>
                    <a:pt x="571" y="3419"/>
                    <a:pt x="552" y="3356"/>
                    <a:pt x="534" y="3292"/>
                  </a:cubicBezTo>
                  <a:cubicBezTo>
                    <a:pt x="415" y="3313"/>
                    <a:pt x="298" y="3334"/>
                    <a:pt x="180" y="3356"/>
                  </a:cubicBezTo>
                  <a:cubicBezTo>
                    <a:pt x="169" y="3296"/>
                    <a:pt x="159" y="3242"/>
                    <a:pt x="148" y="3185"/>
                  </a:cubicBezTo>
                  <a:cubicBezTo>
                    <a:pt x="190" y="3177"/>
                    <a:pt x="229" y="3170"/>
                    <a:pt x="269" y="3162"/>
                  </a:cubicBezTo>
                  <a:cubicBezTo>
                    <a:pt x="267" y="3142"/>
                    <a:pt x="265" y="3125"/>
                    <a:pt x="264" y="3106"/>
                  </a:cubicBezTo>
                  <a:cubicBezTo>
                    <a:pt x="222" y="3111"/>
                    <a:pt x="182" y="3115"/>
                    <a:pt x="140" y="3120"/>
                  </a:cubicBezTo>
                  <a:moveTo>
                    <a:pt x="245" y="1830"/>
                  </a:moveTo>
                  <a:cubicBezTo>
                    <a:pt x="199" y="1957"/>
                    <a:pt x="149" y="2081"/>
                    <a:pt x="123" y="2215"/>
                  </a:cubicBezTo>
                  <a:cubicBezTo>
                    <a:pt x="242" y="2243"/>
                    <a:pt x="358" y="2271"/>
                    <a:pt x="477" y="2299"/>
                  </a:cubicBezTo>
                  <a:cubicBezTo>
                    <a:pt x="468" y="2349"/>
                    <a:pt x="459" y="2397"/>
                    <a:pt x="450" y="2447"/>
                  </a:cubicBezTo>
                  <a:cubicBezTo>
                    <a:pt x="411" y="2444"/>
                    <a:pt x="373" y="2441"/>
                    <a:pt x="334" y="2437"/>
                  </a:cubicBezTo>
                  <a:cubicBezTo>
                    <a:pt x="334" y="2480"/>
                    <a:pt x="334" y="2480"/>
                    <a:pt x="334" y="2480"/>
                  </a:cubicBezTo>
                  <a:cubicBezTo>
                    <a:pt x="355" y="2485"/>
                    <a:pt x="374" y="2489"/>
                    <a:pt x="393" y="2493"/>
                  </a:cubicBezTo>
                  <a:cubicBezTo>
                    <a:pt x="437" y="2502"/>
                    <a:pt x="436" y="2502"/>
                    <a:pt x="436" y="2546"/>
                  </a:cubicBezTo>
                  <a:cubicBezTo>
                    <a:pt x="436" y="2615"/>
                    <a:pt x="428" y="2600"/>
                    <a:pt x="491" y="2608"/>
                  </a:cubicBezTo>
                  <a:cubicBezTo>
                    <a:pt x="492" y="2608"/>
                    <a:pt x="494" y="2607"/>
                    <a:pt x="497" y="2605"/>
                  </a:cubicBezTo>
                  <a:cubicBezTo>
                    <a:pt x="512" y="2494"/>
                    <a:pt x="528" y="2382"/>
                    <a:pt x="544" y="2268"/>
                  </a:cubicBezTo>
                  <a:cubicBezTo>
                    <a:pt x="432" y="2239"/>
                    <a:pt x="320" y="2210"/>
                    <a:pt x="206" y="2180"/>
                  </a:cubicBezTo>
                  <a:cubicBezTo>
                    <a:pt x="219" y="2125"/>
                    <a:pt x="231" y="2074"/>
                    <a:pt x="243" y="2020"/>
                  </a:cubicBezTo>
                  <a:cubicBezTo>
                    <a:pt x="282" y="2028"/>
                    <a:pt x="318" y="2035"/>
                    <a:pt x="356" y="2042"/>
                  </a:cubicBezTo>
                  <a:cubicBezTo>
                    <a:pt x="360" y="2024"/>
                    <a:pt x="363" y="2009"/>
                    <a:pt x="366" y="1992"/>
                  </a:cubicBezTo>
                  <a:cubicBezTo>
                    <a:pt x="332" y="1981"/>
                    <a:pt x="299" y="1971"/>
                    <a:pt x="264" y="1960"/>
                  </a:cubicBezTo>
                  <a:cubicBezTo>
                    <a:pt x="277" y="1921"/>
                    <a:pt x="289" y="1884"/>
                    <a:pt x="302" y="1846"/>
                  </a:cubicBezTo>
                  <a:cubicBezTo>
                    <a:pt x="282" y="1840"/>
                    <a:pt x="265" y="1835"/>
                    <a:pt x="245" y="1830"/>
                  </a:cubicBezTo>
                  <a:moveTo>
                    <a:pt x="581" y="1324"/>
                  </a:moveTo>
                  <a:cubicBezTo>
                    <a:pt x="564" y="1315"/>
                    <a:pt x="547" y="1306"/>
                    <a:pt x="529" y="1296"/>
                  </a:cubicBezTo>
                  <a:cubicBezTo>
                    <a:pt x="455" y="1409"/>
                    <a:pt x="377" y="1518"/>
                    <a:pt x="321" y="1643"/>
                  </a:cubicBezTo>
                  <a:cubicBezTo>
                    <a:pt x="432" y="1698"/>
                    <a:pt x="539" y="1751"/>
                    <a:pt x="647" y="1805"/>
                  </a:cubicBezTo>
                  <a:cubicBezTo>
                    <a:pt x="625" y="1853"/>
                    <a:pt x="606" y="1898"/>
                    <a:pt x="586" y="1943"/>
                  </a:cubicBezTo>
                  <a:cubicBezTo>
                    <a:pt x="547" y="1930"/>
                    <a:pt x="511" y="1919"/>
                    <a:pt x="473" y="1907"/>
                  </a:cubicBezTo>
                  <a:cubicBezTo>
                    <a:pt x="469" y="1922"/>
                    <a:pt x="466" y="1933"/>
                    <a:pt x="462" y="1947"/>
                  </a:cubicBezTo>
                  <a:cubicBezTo>
                    <a:pt x="495" y="1963"/>
                    <a:pt x="526" y="1978"/>
                    <a:pt x="560" y="1994"/>
                  </a:cubicBezTo>
                  <a:cubicBezTo>
                    <a:pt x="552" y="2026"/>
                    <a:pt x="544" y="2057"/>
                    <a:pt x="536" y="2090"/>
                  </a:cubicBezTo>
                  <a:cubicBezTo>
                    <a:pt x="556" y="2097"/>
                    <a:pt x="574" y="2103"/>
                    <a:pt x="593" y="2111"/>
                  </a:cubicBezTo>
                  <a:cubicBezTo>
                    <a:pt x="635" y="2002"/>
                    <a:pt x="676" y="1897"/>
                    <a:pt x="718" y="1789"/>
                  </a:cubicBezTo>
                  <a:cubicBezTo>
                    <a:pt x="616" y="1736"/>
                    <a:pt x="514" y="1682"/>
                    <a:pt x="410" y="1628"/>
                  </a:cubicBezTo>
                  <a:cubicBezTo>
                    <a:pt x="435" y="1578"/>
                    <a:pt x="458" y="1530"/>
                    <a:pt x="483" y="1481"/>
                  </a:cubicBezTo>
                  <a:cubicBezTo>
                    <a:pt x="519" y="1496"/>
                    <a:pt x="552" y="1511"/>
                    <a:pt x="588" y="1527"/>
                  </a:cubicBezTo>
                  <a:cubicBezTo>
                    <a:pt x="596" y="1511"/>
                    <a:pt x="602" y="1497"/>
                    <a:pt x="610" y="1480"/>
                  </a:cubicBezTo>
                  <a:cubicBezTo>
                    <a:pt x="578" y="1462"/>
                    <a:pt x="548" y="1445"/>
                    <a:pt x="517" y="1427"/>
                  </a:cubicBezTo>
                  <a:cubicBezTo>
                    <a:pt x="539" y="1391"/>
                    <a:pt x="559" y="1360"/>
                    <a:pt x="581" y="1324"/>
                  </a:cubicBezTo>
                  <a:moveTo>
                    <a:pt x="916" y="833"/>
                  </a:moveTo>
                  <a:cubicBezTo>
                    <a:pt x="820" y="928"/>
                    <a:pt x="718" y="1016"/>
                    <a:pt x="637" y="1127"/>
                  </a:cubicBezTo>
                  <a:cubicBezTo>
                    <a:pt x="732" y="1204"/>
                    <a:pt x="824" y="1279"/>
                    <a:pt x="918" y="1355"/>
                  </a:cubicBezTo>
                  <a:cubicBezTo>
                    <a:pt x="886" y="1397"/>
                    <a:pt x="857" y="1437"/>
                    <a:pt x="827" y="1477"/>
                  </a:cubicBezTo>
                  <a:cubicBezTo>
                    <a:pt x="792" y="1456"/>
                    <a:pt x="760" y="1437"/>
                    <a:pt x="726" y="1417"/>
                  </a:cubicBezTo>
                  <a:cubicBezTo>
                    <a:pt x="718" y="1431"/>
                    <a:pt x="713" y="1441"/>
                    <a:pt x="706" y="1454"/>
                  </a:cubicBezTo>
                  <a:cubicBezTo>
                    <a:pt x="734" y="1476"/>
                    <a:pt x="762" y="1498"/>
                    <a:pt x="790" y="1521"/>
                  </a:cubicBezTo>
                  <a:cubicBezTo>
                    <a:pt x="776" y="1551"/>
                    <a:pt x="762" y="1579"/>
                    <a:pt x="747" y="1609"/>
                  </a:cubicBezTo>
                  <a:cubicBezTo>
                    <a:pt x="764" y="1621"/>
                    <a:pt x="781" y="1631"/>
                    <a:pt x="797" y="1642"/>
                  </a:cubicBezTo>
                  <a:cubicBezTo>
                    <a:pt x="862" y="1546"/>
                    <a:pt x="926" y="1451"/>
                    <a:pt x="991" y="1355"/>
                  </a:cubicBezTo>
                  <a:cubicBezTo>
                    <a:pt x="903" y="1281"/>
                    <a:pt x="815" y="1207"/>
                    <a:pt x="726" y="1132"/>
                  </a:cubicBezTo>
                  <a:cubicBezTo>
                    <a:pt x="762" y="1087"/>
                    <a:pt x="796" y="1045"/>
                    <a:pt x="830" y="1003"/>
                  </a:cubicBezTo>
                  <a:cubicBezTo>
                    <a:pt x="862" y="1027"/>
                    <a:pt x="892" y="1049"/>
                    <a:pt x="923" y="1072"/>
                  </a:cubicBezTo>
                  <a:cubicBezTo>
                    <a:pt x="934" y="1057"/>
                    <a:pt x="943" y="1045"/>
                    <a:pt x="954" y="1031"/>
                  </a:cubicBezTo>
                  <a:cubicBezTo>
                    <a:pt x="928" y="1006"/>
                    <a:pt x="902" y="983"/>
                    <a:pt x="872" y="955"/>
                  </a:cubicBezTo>
                  <a:cubicBezTo>
                    <a:pt x="903" y="927"/>
                    <a:pt x="932" y="900"/>
                    <a:pt x="962" y="872"/>
                  </a:cubicBezTo>
                  <a:cubicBezTo>
                    <a:pt x="945" y="858"/>
                    <a:pt x="931" y="846"/>
                    <a:pt x="916" y="833"/>
                  </a:cubicBezTo>
                  <a:moveTo>
                    <a:pt x="1282" y="977"/>
                  </a:moveTo>
                  <a:cubicBezTo>
                    <a:pt x="1243" y="1012"/>
                    <a:pt x="1206" y="1045"/>
                    <a:pt x="1169" y="1078"/>
                  </a:cubicBezTo>
                  <a:cubicBezTo>
                    <a:pt x="1139" y="1051"/>
                    <a:pt x="1111" y="1026"/>
                    <a:pt x="1082" y="1000"/>
                  </a:cubicBezTo>
                  <a:cubicBezTo>
                    <a:pt x="1072" y="1011"/>
                    <a:pt x="1064" y="1021"/>
                    <a:pt x="1054" y="1032"/>
                  </a:cubicBezTo>
                  <a:cubicBezTo>
                    <a:pt x="1078" y="1060"/>
                    <a:pt x="1101" y="1087"/>
                    <a:pt x="1124" y="1115"/>
                  </a:cubicBezTo>
                  <a:cubicBezTo>
                    <a:pt x="1103" y="1141"/>
                    <a:pt x="1083" y="1166"/>
                    <a:pt x="1066" y="1188"/>
                  </a:cubicBezTo>
                  <a:cubicBezTo>
                    <a:pt x="1080" y="1205"/>
                    <a:pt x="1092" y="1220"/>
                    <a:pt x="1105" y="1235"/>
                  </a:cubicBezTo>
                  <a:cubicBezTo>
                    <a:pt x="1190" y="1152"/>
                    <a:pt x="1271" y="1072"/>
                    <a:pt x="1354" y="992"/>
                  </a:cubicBezTo>
                  <a:cubicBezTo>
                    <a:pt x="1282" y="901"/>
                    <a:pt x="1211" y="811"/>
                    <a:pt x="1140" y="720"/>
                  </a:cubicBezTo>
                  <a:cubicBezTo>
                    <a:pt x="1184" y="684"/>
                    <a:pt x="1226" y="649"/>
                    <a:pt x="1268" y="615"/>
                  </a:cubicBezTo>
                  <a:cubicBezTo>
                    <a:pt x="1295" y="645"/>
                    <a:pt x="1319" y="672"/>
                    <a:pt x="1344" y="701"/>
                  </a:cubicBezTo>
                  <a:cubicBezTo>
                    <a:pt x="1359" y="688"/>
                    <a:pt x="1371" y="678"/>
                    <a:pt x="1384" y="667"/>
                  </a:cubicBezTo>
                  <a:cubicBezTo>
                    <a:pt x="1363" y="637"/>
                    <a:pt x="1343" y="609"/>
                    <a:pt x="1321" y="580"/>
                  </a:cubicBezTo>
                  <a:cubicBezTo>
                    <a:pt x="1356" y="557"/>
                    <a:pt x="1389" y="535"/>
                    <a:pt x="1423" y="512"/>
                  </a:cubicBezTo>
                  <a:cubicBezTo>
                    <a:pt x="1410" y="496"/>
                    <a:pt x="1399" y="481"/>
                    <a:pt x="1387" y="465"/>
                  </a:cubicBezTo>
                  <a:cubicBezTo>
                    <a:pt x="1272" y="539"/>
                    <a:pt x="1155" y="606"/>
                    <a:pt x="1053" y="698"/>
                  </a:cubicBezTo>
                  <a:cubicBezTo>
                    <a:pt x="1131" y="792"/>
                    <a:pt x="1205" y="883"/>
                    <a:pt x="1282" y="977"/>
                  </a:cubicBezTo>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C00000"/>
                </a:solidFill>
                <a:effectLst/>
                <a:uLnTx/>
                <a:uFillTx/>
                <a:latin typeface="Calibri"/>
                <a:ea typeface="微软雅黑"/>
                <a:cs typeface="+mn-cs"/>
              </a:endParaRPr>
            </a:p>
          </p:txBody>
        </p:sp>
        <p:sp>
          <p:nvSpPr>
            <p:cNvPr id="68" name="文本框 11">
              <a:extLst>
                <a:ext uri="{FF2B5EF4-FFF2-40B4-BE49-F238E27FC236}">
                  <a16:creationId xmlns:a16="http://schemas.microsoft.com/office/drawing/2014/main" id="{128AA445-A193-4BD6-9D39-DC1AC499622D}"/>
                </a:ext>
              </a:extLst>
            </p:cNvPr>
            <p:cNvSpPr txBox="1">
              <a:spLocks noChangeArrowheads="1"/>
            </p:cNvSpPr>
            <p:nvPr/>
          </p:nvSpPr>
          <p:spPr bwMode="auto">
            <a:xfrm>
              <a:off x="1688853" y="3537179"/>
              <a:ext cx="994607" cy="646331"/>
            </a:xfrm>
            <a:prstGeom prst="rect">
              <a:avLst/>
            </a:prstGeom>
            <a:noFill/>
            <a:ln w="9525">
              <a:noFill/>
              <a:miter lim="800000"/>
              <a:headEnd/>
              <a:tailEnd/>
            </a:ln>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600" b="1" i="0" u="none" strike="noStrike" kern="1200" cap="none" spc="0" normalizeH="0" baseline="0" noProof="0" dirty="0">
                  <a:ln>
                    <a:noFill/>
                  </a:ln>
                  <a:solidFill>
                    <a:srgbClr val="C00000"/>
                  </a:solidFill>
                  <a:effectLst/>
                  <a:uLnTx/>
                  <a:uFillTx/>
                  <a:latin typeface="方正剪纸繁体" panose="02000000000000000000" pitchFamily="2" charset="-122"/>
                  <a:ea typeface="方正剪纸繁体" panose="02000000000000000000" pitchFamily="2" charset="-122"/>
                  <a:cs typeface="+mn-cs"/>
                </a:rPr>
                <a:t>贰</a:t>
              </a:r>
            </a:p>
          </p:txBody>
        </p:sp>
      </p:grpSp>
      <p:grpSp>
        <p:nvGrpSpPr>
          <p:cNvPr id="69" name="组合 68">
            <a:extLst>
              <a:ext uri="{FF2B5EF4-FFF2-40B4-BE49-F238E27FC236}">
                <a16:creationId xmlns:a16="http://schemas.microsoft.com/office/drawing/2014/main" id="{0763AE2A-2EDB-4F60-8130-AF85EDCF9FB1}"/>
              </a:ext>
            </a:extLst>
          </p:cNvPr>
          <p:cNvGrpSpPr/>
          <p:nvPr/>
        </p:nvGrpSpPr>
        <p:grpSpPr>
          <a:xfrm>
            <a:off x="5644768" y="5000705"/>
            <a:ext cx="994607" cy="898567"/>
            <a:chOff x="1688853" y="5065556"/>
            <a:chExt cx="994607" cy="898567"/>
          </a:xfrm>
        </p:grpSpPr>
        <p:sp>
          <p:nvSpPr>
            <p:cNvPr id="70" name="Freeform 5">
              <a:extLst>
                <a:ext uri="{FF2B5EF4-FFF2-40B4-BE49-F238E27FC236}">
                  <a16:creationId xmlns:a16="http://schemas.microsoft.com/office/drawing/2014/main" id="{E83BF68C-25B6-4885-B0D3-799879392821}"/>
                </a:ext>
              </a:extLst>
            </p:cNvPr>
            <p:cNvSpPr>
              <a:spLocks noEditPoints="1"/>
            </p:cNvSpPr>
            <p:nvPr/>
          </p:nvSpPr>
          <p:spPr bwMode="auto">
            <a:xfrm>
              <a:off x="1729389" y="5065556"/>
              <a:ext cx="899439" cy="898567"/>
            </a:xfrm>
            <a:custGeom>
              <a:avLst/>
              <a:gdLst>
                <a:gd name="T0" fmla="*/ 1646 w 5678"/>
                <a:gd name="T1" fmla="*/ 5403 h 5672"/>
                <a:gd name="T2" fmla="*/ 1298 w 5678"/>
                <a:gd name="T3" fmla="*/ 4754 h 5672"/>
                <a:gd name="T4" fmla="*/ 290 w 5678"/>
                <a:gd name="T5" fmla="*/ 4074 h 5672"/>
                <a:gd name="T6" fmla="*/ 340 w 5678"/>
                <a:gd name="T7" fmla="*/ 2876 h 5672"/>
                <a:gd name="T8" fmla="*/ 555 w 5678"/>
                <a:gd name="T9" fmla="*/ 1872 h 5672"/>
                <a:gd name="T10" fmla="*/ 1199 w 5678"/>
                <a:gd name="T11" fmla="*/ 963 h 5672"/>
                <a:gd name="T12" fmla="*/ 2068 w 5678"/>
                <a:gd name="T13" fmla="*/ 234 h 5672"/>
                <a:gd name="T14" fmla="*/ 3162 w 5678"/>
                <a:gd name="T15" fmla="*/ 13 h 5672"/>
                <a:gd name="T16" fmla="*/ 4219 w 5678"/>
                <a:gd name="T17" fmla="*/ 543 h 5672"/>
                <a:gd name="T18" fmla="*/ 5054 w 5678"/>
                <a:gd name="T19" fmla="*/ 1329 h 5672"/>
                <a:gd name="T20" fmla="*/ 5147 w 5678"/>
                <a:gd name="T21" fmla="*/ 1907 h 5672"/>
                <a:gd name="T22" fmla="*/ 5441 w 5678"/>
                <a:gd name="T23" fmla="*/ 2853 h 5672"/>
                <a:gd name="T24" fmla="*/ 5141 w 5678"/>
                <a:gd name="T25" fmla="*/ 4036 h 5672"/>
                <a:gd name="T26" fmla="*/ 4542 w 5678"/>
                <a:gd name="T27" fmla="*/ 4870 h 5672"/>
                <a:gd name="T28" fmla="*/ 3421 w 5678"/>
                <a:gd name="T29" fmla="*/ 5433 h 5672"/>
                <a:gd name="T30" fmla="*/ 1051 w 5678"/>
                <a:gd name="T31" fmla="*/ 4790 h 5672"/>
                <a:gd name="T32" fmla="*/ 2049 w 5678"/>
                <a:gd name="T33" fmla="*/ 5363 h 5672"/>
                <a:gd name="T34" fmla="*/ 3143 w 5678"/>
                <a:gd name="T35" fmla="*/ 5120 h 5672"/>
                <a:gd name="T36" fmla="*/ 4430 w 5678"/>
                <a:gd name="T37" fmla="*/ 4497 h 5672"/>
                <a:gd name="T38" fmla="*/ 5148 w 5678"/>
                <a:gd name="T39" fmla="*/ 3739 h 5672"/>
                <a:gd name="T40" fmla="*/ 5267 w 5678"/>
                <a:gd name="T41" fmla="*/ 2689 h 5672"/>
                <a:gd name="T42" fmla="*/ 4879 w 5678"/>
                <a:gd name="T43" fmla="*/ 1743 h 5672"/>
                <a:gd name="T44" fmla="*/ 4344 w 5678"/>
                <a:gd name="T45" fmla="*/ 860 h 5672"/>
                <a:gd name="T46" fmla="*/ 3350 w 5678"/>
                <a:gd name="T47" fmla="*/ 566 h 5672"/>
                <a:gd name="T48" fmla="*/ 2808 w 5678"/>
                <a:gd name="T49" fmla="*/ 483 h 5672"/>
                <a:gd name="T50" fmla="*/ 1699 w 5678"/>
                <a:gd name="T51" fmla="*/ 423 h 5672"/>
                <a:gd name="T52" fmla="*/ 1068 w 5678"/>
                <a:gd name="T53" fmla="*/ 1345 h 5672"/>
                <a:gd name="T54" fmla="*/ 541 w 5678"/>
                <a:gd name="T55" fmla="*/ 2678 h 5672"/>
                <a:gd name="T56" fmla="*/ 329 w 5678"/>
                <a:gd name="T57" fmla="*/ 3208 h 5672"/>
                <a:gd name="T58" fmla="*/ 675 w 5678"/>
                <a:gd name="T59" fmla="*/ 4153 h 5672"/>
                <a:gd name="T60" fmla="*/ 1341 w 5678"/>
                <a:gd name="T61" fmla="*/ 4874 h 5672"/>
                <a:gd name="T62" fmla="*/ 442 w 5678"/>
                <a:gd name="T63" fmla="*/ 3139 h 5672"/>
                <a:gd name="T64" fmla="*/ 3750 w 5678"/>
                <a:gd name="T65" fmla="*/ 640 h 5672"/>
                <a:gd name="T66" fmla="*/ 2427 w 5678"/>
                <a:gd name="T67" fmla="*/ 5515 h 5672"/>
                <a:gd name="T68" fmla="*/ 3569 w 5678"/>
                <a:gd name="T69" fmla="*/ 5138 h 5672"/>
                <a:gd name="T70" fmla="*/ 939 w 5678"/>
                <a:gd name="T71" fmla="*/ 4222 h 5672"/>
                <a:gd name="T72" fmla="*/ 1401 w 5678"/>
                <a:gd name="T73" fmla="*/ 4988 h 5672"/>
                <a:gd name="T74" fmla="*/ 1401 w 5678"/>
                <a:gd name="T75" fmla="*/ 4988 h 5672"/>
                <a:gd name="T76" fmla="*/ 5492 w 5678"/>
                <a:gd name="T77" fmla="*/ 3682 h 5672"/>
                <a:gd name="T78" fmla="*/ 4556 w 5678"/>
                <a:gd name="T79" fmla="*/ 4983 h 5672"/>
                <a:gd name="T80" fmla="*/ 1574 w 5678"/>
                <a:gd name="T81" fmla="*/ 758 h 5672"/>
                <a:gd name="T82" fmla="*/ 3908 w 5678"/>
                <a:gd name="T83" fmla="*/ 5003 h 5672"/>
                <a:gd name="T84" fmla="*/ 4188 w 5678"/>
                <a:gd name="T85" fmla="*/ 885 h 5672"/>
                <a:gd name="T86" fmla="*/ 2121 w 5678"/>
                <a:gd name="T87" fmla="*/ 5520 h 5672"/>
                <a:gd name="T88" fmla="*/ 747 w 5678"/>
                <a:gd name="T89" fmla="*/ 4041 h 5672"/>
                <a:gd name="T90" fmla="*/ 5382 w 5678"/>
                <a:gd name="T91" fmla="*/ 2906 h 5672"/>
                <a:gd name="T92" fmla="*/ 2758 w 5678"/>
                <a:gd name="T93" fmla="*/ 466 h 5672"/>
                <a:gd name="T94" fmla="*/ 2499 w 5678"/>
                <a:gd name="T95" fmla="*/ 421 h 5672"/>
                <a:gd name="T96" fmla="*/ 4094 w 5678"/>
                <a:gd name="T97" fmla="*/ 5112 h 5672"/>
                <a:gd name="T98" fmla="*/ 5116 w 5678"/>
                <a:gd name="T99" fmla="*/ 3961 h 5672"/>
                <a:gd name="T100" fmla="*/ 2096 w 5678"/>
                <a:gd name="T101" fmla="*/ 146 h 5672"/>
                <a:gd name="T102" fmla="*/ 5187 w 5678"/>
                <a:gd name="T103" fmla="*/ 1830 h 5672"/>
                <a:gd name="T104" fmla="*/ 3224 w 5678"/>
                <a:gd name="T105" fmla="*/ 429 h 5672"/>
                <a:gd name="T106" fmla="*/ 5544 w 5678"/>
                <a:gd name="T107" fmla="*/ 2561 h 5672"/>
                <a:gd name="T108" fmla="*/ 5064 w 5678"/>
                <a:gd name="T109" fmla="*/ 1249 h 5672"/>
                <a:gd name="T110" fmla="*/ 5261 w 5678"/>
                <a:gd name="T111" fmla="*/ 1600 h 5672"/>
                <a:gd name="T112" fmla="*/ 521 w 5678"/>
                <a:gd name="T113" fmla="*/ 3489 h 5672"/>
                <a:gd name="T114" fmla="*/ 450 w 5678"/>
                <a:gd name="T115" fmla="*/ 2447 h 5672"/>
                <a:gd name="T116" fmla="*/ 321 w 5678"/>
                <a:gd name="T117" fmla="*/ 1643 h 5672"/>
                <a:gd name="T118" fmla="*/ 918 w 5678"/>
                <a:gd name="T119" fmla="*/ 1355 h 5672"/>
                <a:gd name="T120" fmla="*/ 1082 w 5678"/>
                <a:gd name="T121" fmla="*/ 1000 h 5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678" h="5672">
                  <a:moveTo>
                    <a:pt x="2844" y="5666"/>
                  </a:moveTo>
                  <a:cubicBezTo>
                    <a:pt x="2844" y="5499"/>
                    <a:pt x="2844" y="5499"/>
                    <a:pt x="2844" y="5499"/>
                  </a:cubicBezTo>
                  <a:cubicBezTo>
                    <a:pt x="2880" y="5497"/>
                    <a:pt x="2916" y="5494"/>
                    <a:pt x="2953" y="5491"/>
                  </a:cubicBezTo>
                  <a:cubicBezTo>
                    <a:pt x="2953" y="5423"/>
                    <a:pt x="2953" y="5423"/>
                    <a:pt x="2953" y="5423"/>
                  </a:cubicBezTo>
                  <a:cubicBezTo>
                    <a:pt x="2842" y="5423"/>
                    <a:pt x="2842" y="5423"/>
                    <a:pt x="2842" y="5423"/>
                  </a:cubicBezTo>
                  <a:cubicBezTo>
                    <a:pt x="2842" y="5393"/>
                    <a:pt x="2842" y="5368"/>
                    <a:pt x="2842" y="5343"/>
                  </a:cubicBezTo>
                  <a:cubicBezTo>
                    <a:pt x="2842" y="5295"/>
                    <a:pt x="2842" y="5295"/>
                    <a:pt x="2788" y="5302"/>
                  </a:cubicBezTo>
                  <a:cubicBezTo>
                    <a:pt x="2783" y="5423"/>
                    <a:pt x="2778" y="5545"/>
                    <a:pt x="2773" y="5670"/>
                  </a:cubicBezTo>
                  <a:cubicBezTo>
                    <a:pt x="2588" y="5672"/>
                    <a:pt x="2411" y="5645"/>
                    <a:pt x="2233" y="5601"/>
                  </a:cubicBezTo>
                  <a:cubicBezTo>
                    <a:pt x="2245" y="5545"/>
                    <a:pt x="2257" y="5491"/>
                    <a:pt x="2269" y="5433"/>
                  </a:cubicBezTo>
                  <a:cubicBezTo>
                    <a:pt x="2306" y="5440"/>
                    <a:pt x="2342" y="5447"/>
                    <a:pt x="2381" y="5455"/>
                  </a:cubicBezTo>
                  <a:cubicBezTo>
                    <a:pt x="2384" y="5432"/>
                    <a:pt x="2387" y="5411"/>
                    <a:pt x="2391" y="5387"/>
                  </a:cubicBezTo>
                  <a:cubicBezTo>
                    <a:pt x="2355" y="5377"/>
                    <a:pt x="2321" y="5367"/>
                    <a:pt x="2284" y="5357"/>
                  </a:cubicBezTo>
                  <a:cubicBezTo>
                    <a:pt x="2292" y="5320"/>
                    <a:pt x="2300" y="5283"/>
                    <a:pt x="2308" y="5245"/>
                  </a:cubicBezTo>
                  <a:cubicBezTo>
                    <a:pt x="2291" y="5241"/>
                    <a:pt x="2276" y="5237"/>
                    <a:pt x="2257" y="5233"/>
                  </a:cubicBezTo>
                  <a:cubicBezTo>
                    <a:pt x="2227" y="5351"/>
                    <a:pt x="2198" y="5466"/>
                    <a:pt x="2167" y="5587"/>
                  </a:cubicBezTo>
                  <a:cubicBezTo>
                    <a:pt x="1984" y="5551"/>
                    <a:pt x="1817" y="5476"/>
                    <a:pt x="1646" y="5403"/>
                  </a:cubicBezTo>
                  <a:cubicBezTo>
                    <a:pt x="1672" y="5350"/>
                    <a:pt x="1697" y="5300"/>
                    <a:pt x="1723" y="5246"/>
                  </a:cubicBezTo>
                  <a:cubicBezTo>
                    <a:pt x="1759" y="5259"/>
                    <a:pt x="1793" y="5272"/>
                    <a:pt x="1826" y="5284"/>
                  </a:cubicBezTo>
                  <a:cubicBezTo>
                    <a:pt x="1829" y="5281"/>
                    <a:pt x="1830" y="5281"/>
                    <a:pt x="1831" y="5280"/>
                  </a:cubicBezTo>
                  <a:cubicBezTo>
                    <a:pt x="1851" y="5228"/>
                    <a:pt x="1851" y="5228"/>
                    <a:pt x="1802" y="5203"/>
                  </a:cubicBezTo>
                  <a:cubicBezTo>
                    <a:pt x="1787" y="5196"/>
                    <a:pt x="1772" y="5188"/>
                    <a:pt x="1754" y="5179"/>
                  </a:cubicBezTo>
                  <a:cubicBezTo>
                    <a:pt x="1769" y="5142"/>
                    <a:pt x="1784" y="5106"/>
                    <a:pt x="1798" y="5071"/>
                  </a:cubicBezTo>
                  <a:cubicBezTo>
                    <a:pt x="1797" y="5068"/>
                    <a:pt x="1796" y="5066"/>
                    <a:pt x="1795" y="5065"/>
                  </a:cubicBezTo>
                  <a:cubicBezTo>
                    <a:pt x="1754" y="5046"/>
                    <a:pt x="1754" y="5046"/>
                    <a:pt x="1733" y="5086"/>
                  </a:cubicBezTo>
                  <a:cubicBezTo>
                    <a:pt x="1690" y="5169"/>
                    <a:pt x="1646" y="5252"/>
                    <a:pt x="1602" y="5335"/>
                  </a:cubicBezTo>
                  <a:cubicBezTo>
                    <a:pt x="1597" y="5345"/>
                    <a:pt x="1591" y="5356"/>
                    <a:pt x="1584" y="5368"/>
                  </a:cubicBezTo>
                  <a:cubicBezTo>
                    <a:pt x="1417" y="5292"/>
                    <a:pt x="1264" y="5196"/>
                    <a:pt x="1120" y="5082"/>
                  </a:cubicBezTo>
                  <a:cubicBezTo>
                    <a:pt x="1156" y="5036"/>
                    <a:pt x="1191" y="4992"/>
                    <a:pt x="1228" y="4946"/>
                  </a:cubicBezTo>
                  <a:cubicBezTo>
                    <a:pt x="1258" y="4967"/>
                    <a:pt x="1288" y="4988"/>
                    <a:pt x="1321" y="5010"/>
                  </a:cubicBezTo>
                  <a:cubicBezTo>
                    <a:pt x="1333" y="4991"/>
                    <a:pt x="1345" y="4974"/>
                    <a:pt x="1357" y="4954"/>
                  </a:cubicBezTo>
                  <a:cubicBezTo>
                    <a:pt x="1328" y="4931"/>
                    <a:pt x="1301" y="4908"/>
                    <a:pt x="1272" y="4884"/>
                  </a:cubicBezTo>
                  <a:cubicBezTo>
                    <a:pt x="1293" y="4852"/>
                    <a:pt x="1314" y="4822"/>
                    <a:pt x="1336" y="4789"/>
                  </a:cubicBezTo>
                  <a:cubicBezTo>
                    <a:pt x="1324" y="4778"/>
                    <a:pt x="1313" y="4767"/>
                    <a:pt x="1298" y="4754"/>
                  </a:cubicBezTo>
                  <a:cubicBezTo>
                    <a:pt x="1219" y="4848"/>
                    <a:pt x="1141" y="4940"/>
                    <a:pt x="1061" y="5034"/>
                  </a:cubicBezTo>
                  <a:cubicBezTo>
                    <a:pt x="916" y="4925"/>
                    <a:pt x="788" y="4800"/>
                    <a:pt x="673" y="4656"/>
                  </a:cubicBezTo>
                  <a:cubicBezTo>
                    <a:pt x="718" y="4618"/>
                    <a:pt x="760" y="4581"/>
                    <a:pt x="803" y="4545"/>
                  </a:cubicBezTo>
                  <a:cubicBezTo>
                    <a:pt x="829" y="4572"/>
                    <a:pt x="854" y="4598"/>
                    <a:pt x="880" y="4626"/>
                  </a:cubicBezTo>
                  <a:cubicBezTo>
                    <a:pt x="897" y="4612"/>
                    <a:pt x="912" y="4598"/>
                    <a:pt x="930" y="4582"/>
                  </a:cubicBezTo>
                  <a:cubicBezTo>
                    <a:pt x="906" y="4553"/>
                    <a:pt x="883" y="4526"/>
                    <a:pt x="858" y="4498"/>
                  </a:cubicBezTo>
                  <a:cubicBezTo>
                    <a:pt x="888" y="4470"/>
                    <a:pt x="917" y="4443"/>
                    <a:pt x="949" y="4413"/>
                  </a:cubicBezTo>
                  <a:cubicBezTo>
                    <a:pt x="934" y="4398"/>
                    <a:pt x="923" y="4388"/>
                    <a:pt x="910" y="4376"/>
                  </a:cubicBezTo>
                  <a:cubicBezTo>
                    <a:pt x="815" y="4449"/>
                    <a:pt x="721" y="4522"/>
                    <a:pt x="624" y="4597"/>
                  </a:cubicBezTo>
                  <a:cubicBezTo>
                    <a:pt x="507" y="4456"/>
                    <a:pt x="404" y="4308"/>
                    <a:pt x="323" y="4142"/>
                  </a:cubicBezTo>
                  <a:cubicBezTo>
                    <a:pt x="375" y="4114"/>
                    <a:pt x="425" y="4088"/>
                    <a:pt x="477" y="4061"/>
                  </a:cubicBezTo>
                  <a:cubicBezTo>
                    <a:pt x="496" y="4093"/>
                    <a:pt x="515" y="4125"/>
                    <a:pt x="535" y="4159"/>
                  </a:cubicBezTo>
                  <a:cubicBezTo>
                    <a:pt x="554" y="4149"/>
                    <a:pt x="571" y="4139"/>
                    <a:pt x="592" y="4128"/>
                  </a:cubicBezTo>
                  <a:cubicBezTo>
                    <a:pt x="574" y="4094"/>
                    <a:pt x="557" y="4062"/>
                    <a:pt x="539" y="4028"/>
                  </a:cubicBezTo>
                  <a:cubicBezTo>
                    <a:pt x="575" y="4007"/>
                    <a:pt x="609" y="3987"/>
                    <a:pt x="646" y="3966"/>
                  </a:cubicBezTo>
                  <a:cubicBezTo>
                    <a:pt x="637" y="3952"/>
                    <a:pt x="628" y="3938"/>
                    <a:pt x="618" y="3924"/>
                  </a:cubicBezTo>
                  <a:cubicBezTo>
                    <a:pt x="509" y="3974"/>
                    <a:pt x="401" y="4024"/>
                    <a:pt x="290" y="4074"/>
                  </a:cubicBezTo>
                  <a:cubicBezTo>
                    <a:pt x="204" y="3913"/>
                    <a:pt x="153" y="3741"/>
                    <a:pt x="107" y="3563"/>
                  </a:cubicBezTo>
                  <a:cubicBezTo>
                    <a:pt x="162" y="3548"/>
                    <a:pt x="214" y="3533"/>
                    <a:pt x="270" y="3517"/>
                  </a:cubicBezTo>
                  <a:cubicBezTo>
                    <a:pt x="281" y="3554"/>
                    <a:pt x="291" y="3590"/>
                    <a:pt x="301" y="3624"/>
                  </a:cubicBezTo>
                  <a:cubicBezTo>
                    <a:pt x="304" y="3625"/>
                    <a:pt x="306" y="3626"/>
                    <a:pt x="306" y="3625"/>
                  </a:cubicBezTo>
                  <a:cubicBezTo>
                    <a:pt x="366" y="3611"/>
                    <a:pt x="366" y="3611"/>
                    <a:pt x="352" y="3553"/>
                  </a:cubicBezTo>
                  <a:cubicBezTo>
                    <a:pt x="348" y="3536"/>
                    <a:pt x="344" y="3519"/>
                    <a:pt x="339" y="3500"/>
                  </a:cubicBezTo>
                  <a:cubicBezTo>
                    <a:pt x="375" y="3488"/>
                    <a:pt x="409" y="3476"/>
                    <a:pt x="445" y="3464"/>
                  </a:cubicBezTo>
                  <a:cubicBezTo>
                    <a:pt x="441" y="3446"/>
                    <a:pt x="436" y="3430"/>
                    <a:pt x="431" y="3411"/>
                  </a:cubicBezTo>
                  <a:cubicBezTo>
                    <a:pt x="317" y="3437"/>
                    <a:pt x="204" y="3464"/>
                    <a:pt x="87" y="3491"/>
                  </a:cubicBezTo>
                  <a:cubicBezTo>
                    <a:pt x="41" y="3315"/>
                    <a:pt x="28" y="3135"/>
                    <a:pt x="5" y="2954"/>
                  </a:cubicBezTo>
                  <a:cubicBezTo>
                    <a:pt x="65" y="2950"/>
                    <a:pt x="120" y="2947"/>
                    <a:pt x="178" y="2943"/>
                  </a:cubicBezTo>
                  <a:cubicBezTo>
                    <a:pt x="181" y="2981"/>
                    <a:pt x="185" y="3017"/>
                    <a:pt x="189" y="3057"/>
                  </a:cubicBezTo>
                  <a:cubicBezTo>
                    <a:pt x="210" y="3055"/>
                    <a:pt x="231" y="3054"/>
                    <a:pt x="256" y="3052"/>
                  </a:cubicBezTo>
                  <a:cubicBezTo>
                    <a:pt x="254" y="3014"/>
                    <a:pt x="252" y="2978"/>
                    <a:pt x="250" y="2938"/>
                  </a:cubicBezTo>
                  <a:cubicBezTo>
                    <a:pt x="282" y="2936"/>
                    <a:pt x="313" y="2932"/>
                    <a:pt x="343" y="2931"/>
                  </a:cubicBezTo>
                  <a:cubicBezTo>
                    <a:pt x="369" y="2930"/>
                    <a:pt x="367" y="2914"/>
                    <a:pt x="368" y="2897"/>
                  </a:cubicBezTo>
                  <a:cubicBezTo>
                    <a:pt x="369" y="2875"/>
                    <a:pt x="356" y="2875"/>
                    <a:pt x="340" y="2876"/>
                  </a:cubicBezTo>
                  <a:cubicBezTo>
                    <a:pt x="240" y="2877"/>
                    <a:pt x="139" y="2879"/>
                    <a:pt x="39" y="2881"/>
                  </a:cubicBezTo>
                  <a:cubicBezTo>
                    <a:pt x="29" y="2881"/>
                    <a:pt x="19" y="2881"/>
                    <a:pt x="5" y="2881"/>
                  </a:cubicBezTo>
                  <a:cubicBezTo>
                    <a:pt x="0" y="2698"/>
                    <a:pt x="25" y="2521"/>
                    <a:pt x="48" y="2341"/>
                  </a:cubicBezTo>
                  <a:cubicBezTo>
                    <a:pt x="106" y="2349"/>
                    <a:pt x="162" y="2358"/>
                    <a:pt x="222" y="2367"/>
                  </a:cubicBezTo>
                  <a:cubicBezTo>
                    <a:pt x="216" y="2404"/>
                    <a:pt x="211" y="2440"/>
                    <a:pt x="205" y="2479"/>
                  </a:cubicBezTo>
                  <a:cubicBezTo>
                    <a:pt x="225" y="2480"/>
                    <a:pt x="244" y="2481"/>
                    <a:pt x="264" y="2482"/>
                  </a:cubicBezTo>
                  <a:cubicBezTo>
                    <a:pt x="272" y="2446"/>
                    <a:pt x="280" y="2411"/>
                    <a:pt x="287" y="2376"/>
                  </a:cubicBezTo>
                  <a:cubicBezTo>
                    <a:pt x="327" y="2380"/>
                    <a:pt x="365" y="2385"/>
                    <a:pt x="405" y="2389"/>
                  </a:cubicBezTo>
                  <a:cubicBezTo>
                    <a:pt x="407" y="2373"/>
                    <a:pt x="410" y="2358"/>
                    <a:pt x="413" y="2339"/>
                  </a:cubicBezTo>
                  <a:cubicBezTo>
                    <a:pt x="297" y="2316"/>
                    <a:pt x="182" y="2292"/>
                    <a:pt x="63" y="2268"/>
                  </a:cubicBezTo>
                  <a:cubicBezTo>
                    <a:pt x="89" y="2086"/>
                    <a:pt x="154" y="1919"/>
                    <a:pt x="222" y="1749"/>
                  </a:cubicBezTo>
                  <a:cubicBezTo>
                    <a:pt x="273" y="1768"/>
                    <a:pt x="322" y="1787"/>
                    <a:pt x="375" y="1806"/>
                  </a:cubicBezTo>
                  <a:cubicBezTo>
                    <a:pt x="361" y="1845"/>
                    <a:pt x="348" y="1881"/>
                    <a:pt x="336" y="1917"/>
                  </a:cubicBezTo>
                  <a:cubicBezTo>
                    <a:pt x="339" y="1920"/>
                    <a:pt x="340" y="1921"/>
                    <a:pt x="342" y="1922"/>
                  </a:cubicBezTo>
                  <a:cubicBezTo>
                    <a:pt x="400" y="1939"/>
                    <a:pt x="400" y="1939"/>
                    <a:pt x="424" y="1883"/>
                  </a:cubicBezTo>
                  <a:cubicBezTo>
                    <a:pt x="430" y="1867"/>
                    <a:pt x="437" y="1851"/>
                    <a:pt x="445" y="1833"/>
                  </a:cubicBezTo>
                  <a:cubicBezTo>
                    <a:pt x="482" y="1846"/>
                    <a:pt x="517" y="1859"/>
                    <a:pt x="555" y="1872"/>
                  </a:cubicBezTo>
                  <a:cubicBezTo>
                    <a:pt x="561" y="1859"/>
                    <a:pt x="567" y="1845"/>
                    <a:pt x="575" y="1828"/>
                  </a:cubicBezTo>
                  <a:cubicBezTo>
                    <a:pt x="467" y="1779"/>
                    <a:pt x="361" y="1732"/>
                    <a:pt x="252" y="1683"/>
                  </a:cubicBezTo>
                  <a:cubicBezTo>
                    <a:pt x="317" y="1511"/>
                    <a:pt x="414" y="1360"/>
                    <a:pt x="511" y="1206"/>
                  </a:cubicBezTo>
                  <a:cubicBezTo>
                    <a:pt x="561" y="1238"/>
                    <a:pt x="608" y="1269"/>
                    <a:pt x="659" y="1302"/>
                  </a:cubicBezTo>
                  <a:cubicBezTo>
                    <a:pt x="637" y="1336"/>
                    <a:pt x="616" y="1369"/>
                    <a:pt x="594" y="1404"/>
                  </a:cubicBezTo>
                  <a:cubicBezTo>
                    <a:pt x="614" y="1413"/>
                    <a:pt x="631" y="1420"/>
                    <a:pt x="651" y="1429"/>
                  </a:cubicBezTo>
                  <a:cubicBezTo>
                    <a:pt x="672" y="1400"/>
                    <a:pt x="693" y="1372"/>
                    <a:pt x="715" y="1343"/>
                  </a:cubicBezTo>
                  <a:cubicBezTo>
                    <a:pt x="747" y="1362"/>
                    <a:pt x="778" y="1380"/>
                    <a:pt x="811" y="1400"/>
                  </a:cubicBezTo>
                  <a:cubicBezTo>
                    <a:pt x="821" y="1388"/>
                    <a:pt x="830" y="1377"/>
                    <a:pt x="841" y="1363"/>
                  </a:cubicBezTo>
                  <a:cubicBezTo>
                    <a:pt x="746" y="1292"/>
                    <a:pt x="652" y="1223"/>
                    <a:pt x="554" y="1151"/>
                  </a:cubicBezTo>
                  <a:cubicBezTo>
                    <a:pt x="654" y="1000"/>
                    <a:pt x="782" y="876"/>
                    <a:pt x="908" y="755"/>
                  </a:cubicBezTo>
                  <a:cubicBezTo>
                    <a:pt x="949" y="795"/>
                    <a:pt x="989" y="835"/>
                    <a:pt x="1031" y="876"/>
                  </a:cubicBezTo>
                  <a:cubicBezTo>
                    <a:pt x="1007" y="899"/>
                    <a:pt x="981" y="923"/>
                    <a:pt x="952" y="949"/>
                  </a:cubicBezTo>
                  <a:cubicBezTo>
                    <a:pt x="971" y="966"/>
                    <a:pt x="986" y="979"/>
                    <a:pt x="1002" y="993"/>
                  </a:cubicBezTo>
                  <a:cubicBezTo>
                    <a:pt x="1029" y="970"/>
                    <a:pt x="1056" y="948"/>
                    <a:pt x="1084" y="924"/>
                  </a:cubicBezTo>
                  <a:cubicBezTo>
                    <a:pt x="1113" y="949"/>
                    <a:pt x="1141" y="973"/>
                    <a:pt x="1171" y="999"/>
                  </a:cubicBezTo>
                  <a:cubicBezTo>
                    <a:pt x="1180" y="987"/>
                    <a:pt x="1189" y="977"/>
                    <a:pt x="1199" y="963"/>
                  </a:cubicBezTo>
                  <a:cubicBezTo>
                    <a:pt x="1125" y="878"/>
                    <a:pt x="1049" y="790"/>
                    <a:pt x="970" y="698"/>
                  </a:cubicBezTo>
                  <a:cubicBezTo>
                    <a:pt x="1099" y="572"/>
                    <a:pt x="1253" y="481"/>
                    <a:pt x="1404" y="382"/>
                  </a:cubicBezTo>
                  <a:cubicBezTo>
                    <a:pt x="1435" y="431"/>
                    <a:pt x="1464" y="478"/>
                    <a:pt x="1494" y="526"/>
                  </a:cubicBezTo>
                  <a:cubicBezTo>
                    <a:pt x="1463" y="548"/>
                    <a:pt x="1434" y="569"/>
                    <a:pt x="1403" y="591"/>
                  </a:cubicBezTo>
                  <a:cubicBezTo>
                    <a:pt x="1415" y="607"/>
                    <a:pt x="1425" y="621"/>
                    <a:pt x="1437" y="638"/>
                  </a:cubicBezTo>
                  <a:cubicBezTo>
                    <a:pt x="1469" y="623"/>
                    <a:pt x="1501" y="607"/>
                    <a:pt x="1535" y="591"/>
                  </a:cubicBezTo>
                  <a:cubicBezTo>
                    <a:pt x="1555" y="623"/>
                    <a:pt x="1575" y="654"/>
                    <a:pt x="1596" y="687"/>
                  </a:cubicBezTo>
                  <a:cubicBezTo>
                    <a:pt x="1611" y="678"/>
                    <a:pt x="1624" y="669"/>
                    <a:pt x="1639" y="660"/>
                  </a:cubicBezTo>
                  <a:cubicBezTo>
                    <a:pt x="1584" y="555"/>
                    <a:pt x="1529" y="453"/>
                    <a:pt x="1473" y="347"/>
                  </a:cubicBezTo>
                  <a:cubicBezTo>
                    <a:pt x="1625" y="250"/>
                    <a:pt x="1790" y="192"/>
                    <a:pt x="1958" y="133"/>
                  </a:cubicBezTo>
                  <a:cubicBezTo>
                    <a:pt x="1978" y="187"/>
                    <a:pt x="1996" y="238"/>
                    <a:pt x="2016" y="291"/>
                  </a:cubicBezTo>
                  <a:cubicBezTo>
                    <a:pt x="1980" y="305"/>
                    <a:pt x="1947" y="318"/>
                    <a:pt x="1911" y="332"/>
                  </a:cubicBezTo>
                  <a:cubicBezTo>
                    <a:pt x="1918" y="352"/>
                    <a:pt x="1924" y="371"/>
                    <a:pt x="1932" y="392"/>
                  </a:cubicBezTo>
                  <a:cubicBezTo>
                    <a:pt x="1967" y="381"/>
                    <a:pt x="2001" y="371"/>
                    <a:pt x="2038" y="359"/>
                  </a:cubicBezTo>
                  <a:cubicBezTo>
                    <a:pt x="2051" y="396"/>
                    <a:pt x="2064" y="432"/>
                    <a:pt x="2078" y="470"/>
                  </a:cubicBezTo>
                  <a:cubicBezTo>
                    <a:pt x="2096" y="464"/>
                    <a:pt x="2112" y="459"/>
                    <a:pt x="2131" y="454"/>
                  </a:cubicBezTo>
                  <a:cubicBezTo>
                    <a:pt x="2110" y="379"/>
                    <a:pt x="2089" y="306"/>
                    <a:pt x="2068" y="234"/>
                  </a:cubicBezTo>
                  <a:cubicBezTo>
                    <a:pt x="2059" y="202"/>
                    <a:pt x="2051" y="170"/>
                    <a:pt x="2040" y="139"/>
                  </a:cubicBezTo>
                  <a:cubicBezTo>
                    <a:pt x="2032" y="117"/>
                    <a:pt x="2039" y="108"/>
                    <a:pt x="2059" y="103"/>
                  </a:cubicBezTo>
                  <a:cubicBezTo>
                    <a:pt x="2149" y="82"/>
                    <a:pt x="2237" y="59"/>
                    <a:pt x="2327" y="41"/>
                  </a:cubicBezTo>
                  <a:cubicBezTo>
                    <a:pt x="2392" y="28"/>
                    <a:pt x="2457" y="22"/>
                    <a:pt x="2522" y="13"/>
                  </a:cubicBezTo>
                  <a:cubicBezTo>
                    <a:pt x="2531" y="12"/>
                    <a:pt x="2541" y="13"/>
                    <a:pt x="2553" y="13"/>
                  </a:cubicBezTo>
                  <a:cubicBezTo>
                    <a:pt x="2559" y="65"/>
                    <a:pt x="2565" y="117"/>
                    <a:pt x="2572" y="173"/>
                  </a:cubicBezTo>
                  <a:cubicBezTo>
                    <a:pt x="2537" y="179"/>
                    <a:pt x="2504" y="185"/>
                    <a:pt x="2467" y="192"/>
                  </a:cubicBezTo>
                  <a:cubicBezTo>
                    <a:pt x="2470" y="213"/>
                    <a:pt x="2472" y="232"/>
                    <a:pt x="2475" y="254"/>
                  </a:cubicBezTo>
                  <a:cubicBezTo>
                    <a:pt x="2510" y="252"/>
                    <a:pt x="2544" y="250"/>
                    <a:pt x="2579" y="248"/>
                  </a:cubicBezTo>
                  <a:cubicBezTo>
                    <a:pt x="2583" y="275"/>
                    <a:pt x="2589" y="300"/>
                    <a:pt x="2590" y="325"/>
                  </a:cubicBezTo>
                  <a:cubicBezTo>
                    <a:pt x="2590" y="354"/>
                    <a:pt x="2605" y="361"/>
                    <a:pt x="2630" y="357"/>
                  </a:cubicBezTo>
                  <a:cubicBezTo>
                    <a:pt x="2636" y="356"/>
                    <a:pt x="2641" y="355"/>
                    <a:pt x="2648" y="354"/>
                  </a:cubicBezTo>
                  <a:cubicBezTo>
                    <a:pt x="2645" y="295"/>
                    <a:pt x="2641" y="237"/>
                    <a:pt x="2637" y="179"/>
                  </a:cubicBezTo>
                  <a:cubicBezTo>
                    <a:pt x="2634" y="130"/>
                    <a:pt x="2632" y="82"/>
                    <a:pt x="2627" y="33"/>
                  </a:cubicBezTo>
                  <a:cubicBezTo>
                    <a:pt x="2624" y="10"/>
                    <a:pt x="2631" y="0"/>
                    <a:pt x="2655" y="1"/>
                  </a:cubicBezTo>
                  <a:cubicBezTo>
                    <a:pt x="2767" y="2"/>
                    <a:pt x="2878" y="2"/>
                    <a:pt x="2990" y="4"/>
                  </a:cubicBezTo>
                  <a:cubicBezTo>
                    <a:pt x="3046" y="5"/>
                    <a:pt x="3102" y="10"/>
                    <a:pt x="3162" y="13"/>
                  </a:cubicBezTo>
                  <a:cubicBezTo>
                    <a:pt x="3156" y="67"/>
                    <a:pt x="3150" y="120"/>
                    <a:pt x="3143" y="175"/>
                  </a:cubicBezTo>
                  <a:cubicBezTo>
                    <a:pt x="3106" y="173"/>
                    <a:pt x="3071" y="171"/>
                    <a:pt x="3034" y="169"/>
                  </a:cubicBezTo>
                  <a:cubicBezTo>
                    <a:pt x="3031" y="190"/>
                    <a:pt x="3029" y="209"/>
                    <a:pt x="3027" y="230"/>
                  </a:cubicBezTo>
                  <a:cubicBezTo>
                    <a:pt x="3063" y="237"/>
                    <a:pt x="3097" y="243"/>
                    <a:pt x="3133" y="249"/>
                  </a:cubicBezTo>
                  <a:cubicBezTo>
                    <a:pt x="3131" y="288"/>
                    <a:pt x="3129" y="326"/>
                    <a:pt x="3127" y="366"/>
                  </a:cubicBezTo>
                  <a:cubicBezTo>
                    <a:pt x="3145" y="368"/>
                    <a:pt x="3160" y="371"/>
                    <a:pt x="3180" y="373"/>
                  </a:cubicBezTo>
                  <a:cubicBezTo>
                    <a:pt x="3196" y="256"/>
                    <a:pt x="3212" y="141"/>
                    <a:pt x="3229" y="22"/>
                  </a:cubicBezTo>
                  <a:cubicBezTo>
                    <a:pt x="3408" y="44"/>
                    <a:pt x="3580" y="87"/>
                    <a:pt x="3752" y="143"/>
                  </a:cubicBezTo>
                  <a:cubicBezTo>
                    <a:pt x="3734" y="198"/>
                    <a:pt x="3716" y="250"/>
                    <a:pt x="3698" y="304"/>
                  </a:cubicBezTo>
                  <a:cubicBezTo>
                    <a:pt x="3661" y="295"/>
                    <a:pt x="3626" y="286"/>
                    <a:pt x="3589" y="277"/>
                  </a:cubicBezTo>
                  <a:cubicBezTo>
                    <a:pt x="3583" y="295"/>
                    <a:pt x="3578" y="312"/>
                    <a:pt x="3572" y="332"/>
                  </a:cubicBezTo>
                  <a:cubicBezTo>
                    <a:pt x="3607" y="345"/>
                    <a:pt x="3640" y="357"/>
                    <a:pt x="3675" y="370"/>
                  </a:cubicBezTo>
                  <a:cubicBezTo>
                    <a:pt x="3666" y="408"/>
                    <a:pt x="3656" y="443"/>
                    <a:pt x="3646" y="482"/>
                  </a:cubicBezTo>
                  <a:cubicBezTo>
                    <a:pt x="3663" y="487"/>
                    <a:pt x="3678" y="491"/>
                    <a:pt x="3696" y="497"/>
                  </a:cubicBezTo>
                  <a:cubicBezTo>
                    <a:pt x="3737" y="388"/>
                    <a:pt x="3777" y="281"/>
                    <a:pt x="3819" y="170"/>
                  </a:cubicBezTo>
                  <a:cubicBezTo>
                    <a:pt x="3987" y="234"/>
                    <a:pt x="4155" y="296"/>
                    <a:pt x="4302" y="404"/>
                  </a:cubicBezTo>
                  <a:cubicBezTo>
                    <a:pt x="4274" y="451"/>
                    <a:pt x="4247" y="496"/>
                    <a:pt x="4219" y="543"/>
                  </a:cubicBezTo>
                  <a:cubicBezTo>
                    <a:pt x="4185" y="527"/>
                    <a:pt x="4153" y="511"/>
                    <a:pt x="4122" y="496"/>
                  </a:cubicBezTo>
                  <a:cubicBezTo>
                    <a:pt x="4119" y="498"/>
                    <a:pt x="4118" y="498"/>
                    <a:pt x="4117" y="499"/>
                  </a:cubicBezTo>
                  <a:cubicBezTo>
                    <a:pt x="4091" y="548"/>
                    <a:pt x="4091" y="548"/>
                    <a:pt x="4136" y="579"/>
                  </a:cubicBezTo>
                  <a:cubicBezTo>
                    <a:pt x="4150" y="589"/>
                    <a:pt x="4164" y="598"/>
                    <a:pt x="4180" y="609"/>
                  </a:cubicBezTo>
                  <a:cubicBezTo>
                    <a:pt x="4164" y="643"/>
                    <a:pt x="4148" y="676"/>
                    <a:pt x="4132" y="709"/>
                  </a:cubicBezTo>
                  <a:cubicBezTo>
                    <a:pt x="4171" y="736"/>
                    <a:pt x="4171" y="736"/>
                    <a:pt x="4193" y="701"/>
                  </a:cubicBezTo>
                  <a:cubicBezTo>
                    <a:pt x="4249" y="614"/>
                    <a:pt x="4304" y="527"/>
                    <a:pt x="4362" y="437"/>
                  </a:cubicBezTo>
                  <a:cubicBezTo>
                    <a:pt x="4524" y="523"/>
                    <a:pt x="4654" y="644"/>
                    <a:pt x="4786" y="771"/>
                  </a:cubicBezTo>
                  <a:cubicBezTo>
                    <a:pt x="4748" y="811"/>
                    <a:pt x="4712" y="850"/>
                    <a:pt x="4676" y="891"/>
                  </a:cubicBezTo>
                  <a:cubicBezTo>
                    <a:pt x="4646" y="866"/>
                    <a:pt x="4617" y="843"/>
                    <a:pt x="4586" y="818"/>
                  </a:cubicBezTo>
                  <a:cubicBezTo>
                    <a:pt x="4573" y="836"/>
                    <a:pt x="4560" y="852"/>
                    <a:pt x="4546" y="870"/>
                  </a:cubicBezTo>
                  <a:cubicBezTo>
                    <a:pt x="4572" y="895"/>
                    <a:pt x="4597" y="918"/>
                    <a:pt x="4625" y="944"/>
                  </a:cubicBezTo>
                  <a:cubicBezTo>
                    <a:pt x="4601" y="973"/>
                    <a:pt x="4577" y="1002"/>
                    <a:pt x="4552" y="1032"/>
                  </a:cubicBezTo>
                  <a:cubicBezTo>
                    <a:pt x="4563" y="1044"/>
                    <a:pt x="4573" y="1054"/>
                    <a:pt x="4587" y="1069"/>
                  </a:cubicBezTo>
                  <a:cubicBezTo>
                    <a:pt x="4670" y="983"/>
                    <a:pt x="4751" y="898"/>
                    <a:pt x="4834" y="812"/>
                  </a:cubicBezTo>
                  <a:cubicBezTo>
                    <a:pt x="4965" y="948"/>
                    <a:pt x="5083" y="1081"/>
                    <a:pt x="5181" y="1235"/>
                  </a:cubicBezTo>
                  <a:cubicBezTo>
                    <a:pt x="5138" y="1267"/>
                    <a:pt x="5097" y="1297"/>
                    <a:pt x="5054" y="1329"/>
                  </a:cubicBezTo>
                  <a:cubicBezTo>
                    <a:pt x="5028" y="1300"/>
                    <a:pt x="5004" y="1272"/>
                    <a:pt x="4977" y="1242"/>
                  </a:cubicBezTo>
                  <a:cubicBezTo>
                    <a:pt x="4963" y="1253"/>
                    <a:pt x="4950" y="1264"/>
                    <a:pt x="4936" y="1275"/>
                  </a:cubicBezTo>
                  <a:cubicBezTo>
                    <a:pt x="4954" y="1305"/>
                    <a:pt x="4972" y="1334"/>
                    <a:pt x="4991" y="1365"/>
                  </a:cubicBezTo>
                  <a:cubicBezTo>
                    <a:pt x="4961" y="1387"/>
                    <a:pt x="4932" y="1408"/>
                    <a:pt x="4901" y="1431"/>
                  </a:cubicBezTo>
                  <a:cubicBezTo>
                    <a:pt x="4910" y="1446"/>
                    <a:pt x="4919" y="1460"/>
                    <a:pt x="4929" y="1475"/>
                  </a:cubicBezTo>
                  <a:cubicBezTo>
                    <a:pt x="5001" y="1431"/>
                    <a:pt x="5071" y="1389"/>
                    <a:pt x="5140" y="1346"/>
                  </a:cubicBezTo>
                  <a:cubicBezTo>
                    <a:pt x="5162" y="1332"/>
                    <a:pt x="5185" y="1319"/>
                    <a:pt x="5207" y="1305"/>
                  </a:cubicBezTo>
                  <a:cubicBezTo>
                    <a:pt x="5220" y="1296"/>
                    <a:pt x="5229" y="1297"/>
                    <a:pt x="5237" y="1310"/>
                  </a:cubicBezTo>
                  <a:cubicBezTo>
                    <a:pt x="5252" y="1333"/>
                    <a:pt x="5269" y="1354"/>
                    <a:pt x="5281" y="1379"/>
                  </a:cubicBezTo>
                  <a:cubicBezTo>
                    <a:pt x="5342" y="1506"/>
                    <a:pt x="5403" y="1634"/>
                    <a:pt x="5463" y="1762"/>
                  </a:cubicBezTo>
                  <a:cubicBezTo>
                    <a:pt x="5465" y="1766"/>
                    <a:pt x="5465" y="1769"/>
                    <a:pt x="5467" y="1776"/>
                  </a:cubicBezTo>
                  <a:cubicBezTo>
                    <a:pt x="5418" y="1794"/>
                    <a:pt x="5369" y="1812"/>
                    <a:pt x="5317" y="1832"/>
                  </a:cubicBezTo>
                  <a:cubicBezTo>
                    <a:pt x="5302" y="1799"/>
                    <a:pt x="5288" y="1767"/>
                    <a:pt x="5272" y="1731"/>
                  </a:cubicBezTo>
                  <a:cubicBezTo>
                    <a:pt x="5256" y="1737"/>
                    <a:pt x="5241" y="1741"/>
                    <a:pt x="5228" y="1749"/>
                  </a:cubicBezTo>
                  <a:cubicBezTo>
                    <a:pt x="5223" y="1752"/>
                    <a:pt x="5221" y="1765"/>
                    <a:pt x="5222" y="1772"/>
                  </a:cubicBezTo>
                  <a:cubicBezTo>
                    <a:pt x="5230" y="1802"/>
                    <a:pt x="5239" y="1831"/>
                    <a:pt x="5248" y="1864"/>
                  </a:cubicBezTo>
                  <a:cubicBezTo>
                    <a:pt x="5214" y="1878"/>
                    <a:pt x="5181" y="1892"/>
                    <a:pt x="5147" y="1907"/>
                  </a:cubicBezTo>
                  <a:cubicBezTo>
                    <a:pt x="5154" y="1923"/>
                    <a:pt x="5161" y="1937"/>
                    <a:pt x="5170" y="1955"/>
                  </a:cubicBezTo>
                  <a:cubicBezTo>
                    <a:pt x="5278" y="1918"/>
                    <a:pt x="5386" y="1881"/>
                    <a:pt x="5497" y="1842"/>
                  </a:cubicBezTo>
                  <a:cubicBezTo>
                    <a:pt x="5511" y="1879"/>
                    <a:pt x="5526" y="1914"/>
                    <a:pt x="5539" y="1950"/>
                  </a:cubicBezTo>
                  <a:cubicBezTo>
                    <a:pt x="5583" y="2075"/>
                    <a:pt x="5616" y="2203"/>
                    <a:pt x="5633" y="2334"/>
                  </a:cubicBezTo>
                  <a:cubicBezTo>
                    <a:pt x="5635" y="2353"/>
                    <a:pt x="5632" y="2359"/>
                    <a:pt x="5613" y="2362"/>
                  </a:cubicBezTo>
                  <a:cubicBezTo>
                    <a:pt x="5572" y="2368"/>
                    <a:pt x="5530" y="2376"/>
                    <a:pt x="5489" y="2383"/>
                  </a:cubicBezTo>
                  <a:cubicBezTo>
                    <a:pt x="5473" y="2386"/>
                    <a:pt x="5464" y="2383"/>
                    <a:pt x="5462" y="2365"/>
                  </a:cubicBezTo>
                  <a:cubicBezTo>
                    <a:pt x="5458" y="2337"/>
                    <a:pt x="5452" y="2310"/>
                    <a:pt x="5446" y="2279"/>
                  </a:cubicBezTo>
                  <a:cubicBezTo>
                    <a:pt x="5426" y="2285"/>
                    <a:pt x="5408" y="2290"/>
                    <a:pt x="5388" y="2295"/>
                  </a:cubicBezTo>
                  <a:cubicBezTo>
                    <a:pt x="5392" y="2330"/>
                    <a:pt x="5396" y="2363"/>
                    <a:pt x="5400" y="2401"/>
                  </a:cubicBezTo>
                  <a:cubicBezTo>
                    <a:pt x="5367" y="2407"/>
                    <a:pt x="5334" y="2414"/>
                    <a:pt x="5300" y="2421"/>
                  </a:cubicBezTo>
                  <a:cubicBezTo>
                    <a:pt x="5301" y="2437"/>
                    <a:pt x="5303" y="2452"/>
                    <a:pt x="5305" y="2472"/>
                  </a:cubicBezTo>
                  <a:cubicBezTo>
                    <a:pt x="5418" y="2460"/>
                    <a:pt x="5531" y="2448"/>
                    <a:pt x="5647" y="2436"/>
                  </a:cubicBezTo>
                  <a:cubicBezTo>
                    <a:pt x="5676" y="2612"/>
                    <a:pt x="5678" y="2787"/>
                    <a:pt x="5668" y="2961"/>
                  </a:cubicBezTo>
                  <a:cubicBezTo>
                    <a:pt x="5503" y="2961"/>
                    <a:pt x="5503" y="2961"/>
                    <a:pt x="5503" y="2961"/>
                  </a:cubicBezTo>
                  <a:cubicBezTo>
                    <a:pt x="5503" y="2853"/>
                    <a:pt x="5503" y="2853"/>
                    <a:pt x="5503" y="2853"/>
                  </a:cubicBezTo>
                  <a:cubicBezTo>
                    <a:pt x="5441" y="2853"/>
                    <a:pt x="5441" y="2853"/>
                    <a:pt x="5441" y="2853"/>
                  </a:cubicBezTo>
                  <a:cubicBezTo>
                    <a:pt x="5439" y="2888"/>
                    <a:pt x="5437" y="2922"/>
                    <a:pt x="5435" y="2959"/>
                  </a:cubicBezTo>
                  <a:cubicBezTo>
                    <a:pt x="5322" y="2959"/>
                    <a:pt x="5322" y="2959"/>
                    <a:pt x="5322" y="2959"/>
                  </a:cubicBezTo>
                  <a:cubicBezTo>
                    <a:pt x="5321" y="2977"/>
                    <a:pt x="5320" y="2992"/>
                    <a:pt x="5319" y="3011"/>
                  </a:cubicBezTo>
                  <a:cubicBezTo>
                    <a:pt x="5435" y="3022"/>
                    <a:pt x="5548" y="3032"/>
                    <a:pt x="5665" y="3043"/>
                  </a:cubicBezTo>
                  <a:cubicBezTo>
                    <a:pt x="5656" y="3225"/>
                    <a:pt x="5618" y="3399"/>
                    <a:pt x="5570" y="3574"/>
                  </a:cubicBezTo>
                  <a:cubicBezTo>
                    <a:pt x="5518" y="3560"/>
                    <a:pt x="5469" y="3546"/>
                    <a:pt x="5417" y="3531"/>
                  </a:cubicBezTo>
                  <a:cubicBezTo>
                    <a:pt x="5424" y="3495"/>
                    <a:pt x="5431" y="3460"/>
                    <a:pt x="5438" y="3423"/>
                  </a:cubicBezTo>
                  <a:cubicBezTo>
                    <a:pt x="5416" y="3419"/>
                    <a:pt x="5397" y="3414"/>
                    <a:pt x="5375" y="3409"/>
                  </a:cubicBezTo>
                  <a:cubicBezTo>
                    <a:pt x="5365" y="3443"/>
                    <a:pt x="5354" y="3475"/>
                    <a:pt x="5343" y="3510"/>
                  </a:cubicBezTo>
                  <a:cubicBezTo>
                    <a:pt x="5307" y="3501"/>
                    <a:pt x="5271" y="3492"/>
                    <a:pt x="5232" y="3483"/>
                  </a:cubicBezTo>
                  <a:cubicBezTo>
                    <a:pt x="5228" y="3500"/>
                    <a:pt x="5225" y="3515"/>
                    <a:pt x="5221" y="3534"/>
                  </a:cubicBezTo>
                  <a:cubicBezTo>
                    <a:pt x="5331" y="3572"/>
                    <a:pt x="5441" y="3610"/>
                    <a:pt x="5549" y="3648"/>
                  </a:cubicBezTo>
                  <a:cubicBezTo>
                    <a:pt x="5510" y="3819"/>
                    <a:pt x="5416" y="4056"/>
                    <a:pt x="5343" y="4143"/>
                  </a:cubicBezTo>
                  <a:cubicBezTo>
                    <a:pt x="5298" y="4120"/>
                    <a:pt x="5252" y="4096"/>
                    <a:pt x="5204" y="4071"/>
                  </a:cubicBezTo>
                  <a:cubicBezTo>
                    <a:pt x="5219" y="4035"/>
                    <a:pt x="5232" y="4001"/>
                    <a:pt x="5247" y="3963"/>
                  </a:cubicBezTo>
                  <a:cubicBezTo>
                    <a:pt x="5228" y="3955"/>
                    <a:pt x="5209" y="3947"/>
                    <a:pt x="5189" y="3939"/>
                  </a:cubicBezTo>
                  <a:cubicBezTo>
                    <a:pt x="5173" y="3972"/>
                    <a:pt x="5158" y="4003"/>
                    <a:pt x="5141" y="4036"/>
                  </a:cubicBezTo>
                  <a:cubicBezTo>
                    <a:pt x="5106" y="4019"/>
                    <a:pt x="5071" y="4003"/>
                    <a:pt x="5032" y="3984"/>
                  </a:cubicBezTo>
                  <a:cubicBezTo>
                    <a:pt x="5025" y="4000"/>
                    <a:pt x="5019" y="4014"/>
                    <a:pt x="5011" y="4032"/>
                  </a:cubicBezTo>
                  <a:cubicBezTo>
                    <a:pt x="5112" y="4091"/>
                    <a:pt x="5211" y="4150"/>
                    <a:pt x="5309" y="4208"/>
                  </a:cubicBezTo>
                  <a:cubicBezTo>
                    <a:pt x="5296" y="4278"/>
                    <a:pt x="5114" y="4547"/>
                    <a:pt x="5007" y="4656"/>
                  </a:cubicBezTo>
                  <a:cubicBezTo>
                    <a:pt x="4965" y="4621"/>
                    <a:pt x="4923" y="4585"/>
                    <a:pt x="4879" y="4549"/>
                  </a:cubicBezTo>
                  <a:cubicBezTo>
                    <a:pt x="4902" y="4516"/>
                    <a:pt x="4923" y="4485"/>
                    <a:pt x="4944" y="4454"/>
                  </a:cubicBezTo>
                  <a:cubicBezTo>
                    <a:pt x="4940" y="4450"/>
                    <a:pt x="4937" y="4448"/>
                    <a:pt x="4934" y="4446"/>
                  </a:cubicBezTo>
                  <a:cubicBezTo>
                    <a:pt x="4898" y="4421"/>
                    <a:pt x="4898" y="4421"/>
                    <a:pt x="4867" y="4453"/>
                  </a:cubicBezTo>
                  <a:cubicBezTo>
                    <a:pt x="4854" y="4466"/>
                    <a:pt x="4841" y="4480"/>
                    <a:pt x="4827" y="4493"/>
                  </a:cubicBezTo>
                  <a:cubicBezTo>
                    <a:pt x="4826" y="4494"/>
                    <a:pt x="4824" y="4495"/>
                    <a:pt x="4821" y="4497"/>
                  </a:cubicBezTo>
                  <a:cubicBezTo>
                    <a:pt x="4795" y="4476"/>
                    <a:pt x="4767" y="4455"/>
                    <a:pt x="4739" y="4432"/>
                  </a:cubicBezTo>
                  <a:cubicBezTo>
                    <a:pt x="4727" y="4444"/>
                    <a:pt x="4717" y="4455"/>
                    <a:pt x="4711" y="4462"/>
                  </a:cubicBezTo>
                  <a:cubicBezTo>
                    <a:pt x="4752" y="4506"/>
                    <a:pt x="4791" y="4549"/>
                    <a:pt x="4831" y="4592"/>
                  </a:cubicBezTo>
                  <a:cubicBezTo>
                    <a:pt x="4871" y="4635"/>
                    <a:pt x="4910" y="4677"/>
                    <a:pt x="4952" y="4724"/>
                  </a:cubicBezTo>
                  <a:cubicBezTo>
                    <a:pt x="4847" y="4858"/>
                    <a:pt x="4707" y="4967"/>
                    <a:pt x="4567" y="5081"/>
                  </a:cubicBezTo>
                  <a:cubicBezTo>
                    <a:pt x="4532" y="5036"/>
                    <a:pt x="4498" y="4992"/>
                    <a:pt x="4462" y="4945"/>
                  </a:cubicBezTo>
                  <a:cubicBezTo>
                    <a:pt x="4488" y="4920"/>
                    <a:pt x="4514" y="4896"/>
                    <a:pt x="4542" y="4870"/>
                  </a:cubicBezTo>
                  <a:cubicBezTo>
                    <a:pt x="4531" y="4855"/>
                    <a:pt x="4521" y="4841"/>
                    <a:pt x="4510" y="4825"/>
                  </a:cubicBezTo>
                  <a:cubicBezTo>
                    <a:pt x="4477" y="4845"/>
                    <a:pt x="4446" y="4864"/>
                    <a:pt x="4413" y="4884"/>
                  </a:cubicBezTo>
                  <a:cubicBezTo>
                    <a:pt x="4390" y="4857"/>
                    <a:pt x="4368" y="4831"/>
                    <a:pt x="4344" y="4803"/>
                  </a:cubicBezTo>
                  <a:cubicBezTo>
                    <a:pt x="4331" y="4811"/>
                    <a:pt x="4319" y="4820"/>
                    <a:pt x="4304" y="4830"/>
                  </a:cubicBezTo>
                  <a:cubicBezTo>
                    <a:pt x="4371" y="4928"/>
                    <a:pt x="4436" y="5024"/>
                    <a:pt x="4504" y="5124"/>
                  </a:cubicBezTo>
                  <a:cubicBezTo>
                    <a:pt x="4488" y="5137"/>
                    <a:pt x="4472" y="5149"/>
                    <a:pt x="4455" y="5161"/>
                  </a:cubicBezTo>
                  <a:cubicBezTo>
                    <a:pt x="4343" y="5243"/>
                    <a:pt x="4228" y="5321"/>
                    <a:pt x="4099" y="5375"/>
                  </a:cubicBezTo>
                  <a:cubicBezTo>
                    <a:pt x="4038" y="5401"/>
                    <a:pt x="4038" y="5401"/>
                    <a:pt x="4010" y="5342"/>
                  </a:cubicBezTo>
                  <a:cubicBezTo>
                    <a:pt x="3995" y="5310"/>
                    <a:pt x="3980" y="5278"/>
                    <a:pt x="3963" y="5244"/>
                  </a:cubicBezTo>
                  <a:cubicBezTo>
                    <a:pt x="3997" y="5226"/>
                    <a:pt x="4029" y="5210"/>
                    <a:pt x="4064" y="5191"/>
                  </a:cubicBezTo>
                  <a:cubicBezTo>
                    <a:pt x="4054" y="5172"/>
                    <a:pt x="4045" y="5154"/>
                    <a:pt x="4035" y="5136"/>
                  </a:cubicBezTo>
                  <a:cubicBezTo>
                    <a:pt x="4002" y="5151"/>
                    <a:pt x="3972" y="5165"/>
                    <a:pt x="3939" y="5180"/>
                  </a:cubicBezTo>
                  <a:cubicBezTo>
                    <a:pt x="3920" y="5146"/>
                    <a:pt x="3902" y="5113"/>
                    <a:pt x="3882" y="5077"/>
                  </a:cubicBezTo>
                  <a:cubicBezTo>
                    <a:pt x="3869" y="5084"/>
                    <a:pt x="3858" y="5089"/>
                    <a:pt x="3844" y="5096"/>
                  </a:cubicBezTo>
                  <a:cubicBezTo>
                    <a:pt x="3886" y="5207"/>
                    <a:pt x="3929" y="5315"/>
                    <a:pt x="3973" y="5428"/>
                  </a:cubicBezTo>
                  <a:cubicBezTo>
                    <a:pt x="3811" y="5514"/>
                    <a:pt x="3637" y="5557"/>
                    <a:pt x="3459" y="5600"/>
                  </a:cubicBezTo>
                  <a:cubicBezTo>
                    <a:pt x="3446" y="5544"/>
                    <a:pt x="3434" y="5490"/>
                    <a:pt x="3421" y="5433"/>
                  </a:cubicBezTo>
                  <a:cubicBezTo>
                    <a:pt x="3458" y="5423"/>
                    <a:pt x="3493" y="5413"/>
                    <a:pt x="3532" y="5402"/>
                  </a:cubicBezTo>
                  <a:cubicBezTo>
                    <a:pt x="3526" y="5384"/>
                    <a:pt x="3523" y="5368"/>
                    <a:pt x="3516" y="5353"/>
                  </a:cubicBezTo>
                  <a:cubicBezTo>
                    <a:pt x="3513" y="5348"/>
                    <a:pt x="3501" y="5344"/>
                    <a:pt x="3493" y="5345"/>
                  </a:cubicBezTo>
                  <a:cubicBezTo>
                    <a:pt x="3464" y="5348"/>
                    <a:pt x="3434" y="5354"/>
                    <a:pt x="3402" y="5359"/>
                  </a:cubicBezTo>
                  <a:cubicBezTo>
                    <a:pt x="3392" y="5322"/>
                    <a:pt x="3383" y="5286"/>
                    <a:pt x="3374" y="5251"/>
                  </a:cubicBezTo>
                  <a:cubicBezTo>
                    <a:pt x="3328" y="5254"/>
                    <a:pt x="3328" y="5254"/>
                    <a:pt x="3335" y="5297"/>
                  </a:cubicBezTo>
                  <a:cubicBezTo>
                    <a:pt x="3353" y="5401"/>
                    <a:pt x="3370" y="5506"/>
                    <a:pt x="3388" y="5615"/>
                  </a:cubicBezTo>
                  <a:cubicBezTo>
                    <a:pt x="3209" y="5662"/>
                    <a:pt x="3028" y="5667"/>
                    <a:pt x="2844" y="5666"/>
                  </a:cubicBezTo>
                  <a:moveTo>
                    <a:pt x="660" y="4350"/>
                  </a:moveTo>
                  <a:cubicBezTo>
                    <a:pt x="761" y="4281"/>
                    <a:pt x="860" y="4214"/>
                    <a:pt x="955" y="4149"/>
                  </a:cubicBezTo>
                  <a:cubicBezTo>
                    <a:pt x="1055" y="4264"/>
                    <a:pt x="1153" y="4376"/>
                    <a:pt x="1252" y="4490"/>
                  </a:cubicBezTo>
                  <a:cubicBezTo>
                    <a:pt x="1214" y="4529"/>
                    <a:pt x="1174" y="4571"/>
                    <a:pt x="1134" y="4612"/>
                  </a:cubicBezTo>
                  <a:cubicBezTo>
                    <a:pt x="1107" y="4588"/>
                    <a:pt x="1083" y="4566"/>
                    <a:pt x="1058" y="4543"/>
                  </a:cubicBezTo>
                  <a:cubicBezTo>
                    <a:pt x="1043" y="4558"/>
                    <a:pt x="1029" y="4573"/>
                    <a:pt x="1014" y="4588"/>
                  </a:cubicBezTo>
                  <a:cubicBezTo>
                    <a:pt x="1038" y="4613"/>
                    <a:pt x="1060" y="4636"/>
                    <a:pt x="1083" y="4661"/>
                  </a:cubicBezTo>
                  <a:cubicBezTo>
                    <a:pt x="1057" y="4692"/>
                    <a:pt x="1031" y="4721"/>
                    <a:pt x="1004" y="4753"/>
                  </a:cubicBezTo>
                  <a:cubicBezTo>
                    <a:pt x="1021" y="4766"/>
                    <a:pt x="1035" y="4777"/>
                    <a:pt x="1051" y="4790"/>
                  </a:cubicBezTo>
                  <a:cubicBezTo>
                    <a:pt x="1132" y="4702"/>
                    <a:pt x="1211" y="4615"/>
                    <a:pt x="1288" y="4530"/>
                  </a:cubicBezTo>
                  <a:cubicBezTo>
                    <a:pt x="1410" y="4621"/>
                    <a:pt x="1530" y="4711"/>
                    <a:pt x="1653" y="4802"/>
                  </a:cubicBezTo>
                  <a:cubicBezTo>
                    <a:pt x="1626" y="4845"/>
                    <a:pt x="1596" y="4891"/>
                    <a:pt x="1567" y="4938"/>
                  </a:cubicBezTo>
                  <a:cubicBezTo>
                    <a:pt x="1535" y="4920"/>
                    <a:pt x="1505" y="4903"/>
                    <a:pt x="1473" y="4885"/>
                  </a:cubicBezTo>
                  <a:cubicBezTo>
                    <a:pt x="1461" y="4905"/>
                    <a:pt x="1450" y="4922"/>
                    <a:pt x="1438" y="4939"/>
                  </a:cubicBezTo>
                  <a:cubicBezTo>
                    <a:pt x="1468" y="4961"/>
                    <a:pt x="1495" y="4980"/>
                    <a:pt x="1522" y="5000"/>
                  </a:cubicBezTo>
                  <a:cubicBezTo>
                    <a:pt x="1503" y="5034"/>
                    <a:pt x="1484" y="5066"/>
                    <a:pt x="1465" y="5099"/>
                  </a:cubicBezTo>
                  <a:cubicBezTo>
                    <a:pt x="1483" y="5110"/>
                    <a:pt x="1499" y="5120"/>
                    <a:pt x="1519" y="5132"/>
                  </a:cubicBezTo>
                  <a:cubicBezTo>
                    <a:pt x="1578" y="5028"/>
                    <a:pt x="1636" y="4926"/>
                    <a:pt x="1692" y="4828"/>
                  </a:cubicBezTo>
                  <a:cubicBezTo>
                    <a:pt x="1830" y="4891"/>
                    <a:pt x="1965" y="4952"/>
                    <a:pt x="2104" y="5014"/>
                  </a:cubicBezTo>
                  <a:cubicBezTo>
                    <a:pt x="2088" y="5063"/>
                    <a:pt x="2070" y="5116"/>
                    <a:pt x="2053" y="5168"/>
                  </a:cubicBezTo>
                  <a:cubicBezTo>
                    <a:pt x="2017" y="5158"/>
                    <a:pt x="1985" y="5148"/>
                    <a:pt x="1951" y="5137"/>
                  </a:cubicBezTo>
                  <a:cubicBezTo>
                    <a:pt x="1944" y="5158"/>
                    <a:pt x="1937" y="5176"/>
                    <a:pt x="1931" y="5196"/>
                  </a:cubicBezTo>
                  <a:cubicBezTo>
                    <a:pt x="1941" y="5201"/>
                    <a:pt x="1949" y="5205"/>
                    <a:pt x="1958" y="5208"/>
                  </a:cubicBezTo>
                  <a:cubicBezTo>
                    <a:pt x="2027" y="5235"/>
                    <a:pt x="2027" y="5235"/>
                    <a:pt x="2006" y="5305"/>
                  </a:cubicBezTo>
                  <a:cubicBezTo>
                    <a:pt x="1991" y="5354"/>
                    <a:pt x="1991" y="5354"/>
                    <a:pt x="2042" y="5366"/>
                  </a:cubicBezTo>
                  <a:cubicBezTo>
                    <a:pt x="2044" y="5366"/>
                    <a:pt x="2045" y="5365"/>
                    <a:pt x="2049" y="5363"/>
                  </a:cubicBezTo>
                  <a:cubicBezTo>
                    <a:pt x="2085" y="5251"/>
                    <a:pt x="2121" y="5138"/>
                    <a:pt x="2156" y="5029"/>
                  </a:cubicBezTo>
                  <a:cubicBezTo>
                    <a:pt x="2304" y="5060"/>
                    <a:pt x="2448" y="5091"/>
                    <a:pt x="2595" y="5122"/>
                  </a:cubicBezTo>
                  <a:cubicBezTo>
                    <a:pt x="2589" y="5173"/>
                    <a:pt x="2582" y="5227"/>
                    <a:pt x="2576" y="5283"/>
                  </a:cubicBezTo>
                  <a:cubicBezTo>
                    <a:pt x="2539" y="5280"/>
                    <a:pt x="2505" y="5278"/>
                    <a:pt x="2469" y="5275"/>
                  </a:cubicBezTo>
                  <a:cubicBezTo>
                    <a:pt x="2465" y="5298"/>
                    <a:pt x="2461" y="5318"/>
                    <a:pt x="2457" y="5340"/>
                  </a:cubicBezTo>
                  <a:cubicBezTo>
                    <a:pt x="2494" y="5348"/>
                    <a:pt x="2528" y="5356"/>
                    <a:pt x="2563" y="5364"/>
                  </a:cubicBezTo>
                  <a:cubicBezTo>
                    <a:pt x="2560" y="5403"/>
                    <a:pt x="2557" y="5440"/>
                    <a:pt x="2554" y="5479"/>
                  </a:cubicBezTo>
                  <a:cubicBezTo>
                    <a:pt x="2611" y="5479"/>
                    <a:pt x="2611" y="5479"/>
                    <a:pt x="2611" y="5479"/>
                  </a:cubicBezTo>
                  <a:cubicBezTo>
                    <a:pt x="2623" y="5361"/>
                    <a:pt x="2635" y="5244"/>
                    <a:pt x="2646" y="5124"/>
                  </a:cubicBezTo>
                  <a:cubicBezTo>
                    <a:pt x="3094" y="5124"/>
                    <a:pt x="3094" y="5124"/>
                    <a:pt x="3094" y="5124"/>
                  </a:cubicBezTo>
                  <a:cubicBezTo>
                    <a:pt x="3100" y="5177"/>
                    <a:pt x="3107" y="5231"/>
                    <a:pt x="3113" y="5287"/>
                  </a:cubicBezTo>
                  <a:cubicBezTo>
                    <a:pt x="3078" y="5292"/>
                    <a:pt x="3048" y="5296"/>
                    <a:pt x="3015" y="5301"/>
                  </a:cubicBezTo>
                  <a:cubicBezTo>
                    <a:pt x="3017" y="5324"/>
                    <a:pt x="3018" y="5344"/>
                    <a:pt x="3020" y="5366"/>
                  </a:cubicBezTo>
                  <a:cubicBezTo>
                    <a:pt x="3055" y="5364"/>
                    <a:pt x="3086" y="5362"/>
                    <a:pt x="3119" y="5360"/>
                  </a:cubicBezTo>
                  <a:cubicBezTo>
                    <a:pt x="3124" y="5399"/>
                    <a:pt x="3129" y="5437"/>
                    <a:pt x="3135" y="5476"/>
                  </a:cubicBezTo>
                  <a:cubicBezTo>
                    <a:pt x="3155" y="5475"/>
                    <a:pt x="3172" y="5474"/>
                    <a:pt x="3190" y="5473"/>
                  </a:cubicBezTo>
                  <a:cubicBezTo>
                    <a:pt x="3174" y="5351"/>
                    <a:pt x="3158" y="5234"/>
                    <a:pt x="3143" y="5120"/>
                  </a:cubicBezTo>
                  <a:cubicBezTo>
                    <a:pt x="3293" y="5086"/>
                    <a:pt x="3436" y="5053"/>
                    <a:pt x="3582" y="5019"/>
                  </a:cubicBezTo>
                  <a:cubicBezTo>
                    <a:pt x="3598" y="5064"/>
                    <a:pt x="3615" y="5115"/>
                    <a:pt x="3633" y="5169"/>
                  </a:cubicBezTo>
                  <a:cubicBezTo>
                    <a:pt x="3600" y="5182"/>
                    <a:pt x="3569" y="5195"/>
                    <a:pt x="3536" y="5208"/>
                  </a:cubicBezTo>
                  <a:cubicBezTo>
                    <a:pt x="3542" y="5229"/>
                    <a:pt x="3548" y="5248"/>
                    <a:pt x="3554" y="5269"/>
                  </a:cubicBezTo>
                  <a:cubicBezTo>
                    <a:pt x="3589" y="5259"/>
                    <a:pt x="3621" y="5249"/>
                    <a:pt x="3654" y="5240"/>
                  </a:cubicBezTo>
                  <a:cubicBezTo>
                    <a:pt x="3667" y="5278"/>
                    <a:pt x="3680" y="5314"/>
                    <a:pt x="3693" y="5352"/>
                  </a:cubicBezTo>
                  <a:cubicBezTo>
                    <a:pt x="3713" y="5344"/>
                    <a:pt x="3730" y="5336"/>
                    <a:pt x="3749" y="5328"/>
                  </a:cubicBezTo>
                  <a:cubicBezTo>
                    <a:pt x="3708" y="5216"/>
                    <a:pt x="3669" y="5107"/>
                    <a:pt x="3628" y="4997"/>
                  </a:cubicBezTo>
                  <a:cubicBezTo>
                    <a:pt x="3767" y="4936"/>
                    <a:pt x="3906" y="4882"/>
                    <a:pt x="4033" y="4798"/>
                  </a:cubicBezTo>
                  <a:cubicBezTo>
                    <a:pt x="4063" y="4846"/>
                    <a:pt x="4093" y="4893"/>
                    <a:pt x="4124" y="4942"/>
                  </a:cubicBezTo>
                  <a:cubicBezTo>
                    <a:pt x="4093" y="4963"/>
                    <a:pt x="4064" y="4981"/>
                    <a:pt x="4034" y="5001"/>
                  </a:cubicBezTo>
                  <a:cubicBezTo>
                    <a:pt x="4046" y="5020"/>
                    <a:pt x="4056" y="5036"/>
                    <a:pt x="4067" y="5054"/>
                  </a:cubicBezTo>
                  <a:cubicBezTo>
                    <a:pt x="4097" y="5038"/>
                    <a:pt x="4124" y="5023"/>
                    <a:pt x="4153" y="5008"/>
                  </a:cubicBezTo>
                  <a:cubicBezTo>
                    <a:pt x="4175" y="5041"/>
                    <a:pt x="4197" y="5073"/>
                    <a:pt x="4219" y="5107"/>
                  </a:cubicBezTo>
                  <a:cubicBezTo>
                    <a:pt x="4236" y="5095"/>
                    <a:pt x="4250" y="5086"/>
                    <a:pt x="4265" y="5076"/>
                  </a:cubicBezTo>
                  <a:cubicBezTo>
                    <a:pt x="4202" y="4974"/>
                    <a:pt x="4141" y="4874"/>
                    <a:pt x="4078" y="4773"/>
                  </a:cubicBezTo>
                  <a:cubicBezTo>
                    <a:pt x="4201" y="4688"/>
                    <a:pt x="4325" y="4606"/>
                    <a:pt x="4430" y="4497"/>
                  </a:cubicBezTo>
                  <a:cubicBezTo>
                    <a:pt x="4469" y="4538"/>
                    <a:pt x="4508" y="4579"/>
                    <a:pt x="4551" y="4624"/>
                  </a:cubicBezTo>
                  <a:cubicBezTo>
                    <a:pt x="4523" y="4647"/>
                    <a:pt x="4498" y="4668"/>
                    <a:pt x="4473" y="4689"/>
                  </a:cubicBezTo>
                  <a:cubicBezTo>
                    <a:pt x="4493" y="4707"/>
                    <a:pt x="4507" y="4721"/>
                    <a:pt x="4523" y="4736"/>
                  </a:cubicBezTo>
                  <a:cubicBezTo>
                    <a:pt x="4545" y="4717"/>
                    <a:pt x="4568" y="4697"/>
                    <a:pt x="4600" y="4670"/>
                  </a:cubicBezTo>
                  <a:cubicBezTo>
                    <a:pt x="4625" y="4701"/>
                    <a:pt x="4650" y="4732"/>
                    <a:pt x="4673" y="4759"/>
                  </a:cubicBezTo>
                  <a:cubicBezTo>
                    <a:pt x="4692" y="4742"/>
                    <a:pt x="4705" y="4730"/>
                    <a:pt x="4718" y="4718"/>
                  </a:cubicBezTo>
                  <a:cubicBezTo>
                    <a:pt x="4634" y="4633"/>
                    <a:pt x="4550" y="4548"/>
                    <a:pt x="4470" y="4467"/>
                  </a:cubicBezTo>
                  <a:cubicBezTo>
                    <a:pt x="4568" y="4351"/>
                    <a:pt x="4666" y="4236"/>
                    <a:pt x="4764" y="4120"/>
                  </a:cubicBezTo>
                  <a:cubicBezTo>
                    <a:pt x="4806" y="4148"/>
                    <a:pt x="4852" y="4179"/>
                    <a:pt x="4899" y="4210"/>
                  </a:cubicBezTo>
                  <a:cubicBezTo>
                    <a:pt x="4879" y="4244"/>
                    <a:pt x="4860" y="4274"/>
                    <a:pt x="4840" y="4306"/>
                  </a:cubicBezTo>
                  <a:cubicBezTo>
                    <a:pt x="4858" y="4318"/>
                    <a:pt x="4874" y="4327"/>
                    <a:pt x="4890" y="4337"/>
                  </a:cubicBezTo>
                  <a:cubicBezTo>
                    <a:pt x="4912" y="4310"/>
                    <a:pt x="4932" y="4285"/>
                    <a:pt x="4953" y="4258"/>
                  </a:cubicBezTo>
                  <a:cubicBezTo>
                    <a:pt x="4986" y="4279"/>
                    <a:pt x="5017" y="4297"/>
                    <a:pt x="5050" y="4317"/>
                  </a:cubicBezTo>
                  <a:cubicBezTo>
                    <a:pt x="5062" y="4301"/>
                    <a:pt x="5074" y="4286"/>
                    <a:pt x="5087" y="4269"/>
                  </a:cubicBezTo>
                  <a:cubicBezTo>
                    <a:pt x="4986" y="4205"/>
                    <a:pt x="4886" y="4142"/>
                    <a:pt x="4789" y="4081"/>
                  </a:cubicBezTo>
                  <a:cubicBezTo>
                    <a:pt x="4859" y="3945"/>
                    <a:pt x="4928" y="3811"/>
                    <a:pt x="4998" y="3675"/>
                  </a:cubicBezTo>
                  <a:cubicBezTo>
                    <a:pt x="5046" y="3696"/>
                    <a:pt x="5096" y="3717"/>
                    <a:pt x="5148" y="3739"/>
                  </a:cubicBezTo>
                  <a:cubicBezTo>
                    <a:pt x="5133" y="3772"/>
                    <a:pt x="5118" y="3804"/>
                    <a:pt x="5104" y="3834"/>
                  </a:cubicBezTo>
                  <a:cubicBezTo>
                    <a:pt x="5158" y="3864"/>
                    <a:pt x="5158" y="3864"/>
                    <a:pt x="5185" y="3815"/>
                  </a:cubicBezTo>
                  <a:cubicBezTo>
                    <a:pt x="5190" y="3806"/>
                    <a:pt x="5195" y="3797"/>
                    <a:pt x="5199" y="3787"/>
                  </a:cubicBezTo>
                  <a:cubicBezTo>
                    <a:pt x="5205" y="3772"/>
                    <a:pt x="5214" y="3769"/>
                    <a:pt x="5230" y="3775"/>
                  </a:cubicBezTo>
                  <a:cubicBezTo>
                    <a:pt x="5258" y="3786"/>
                    <a:pt x="5288" y="3795"/>
                    <a:pt x="5318" y="3805"/>
                  </a:cubicBezTo>
                  <a:cubicBezTo>
                    <a:pt x="5326" y="3787"/>
                    <a:pt x="5334" y="3771"/>
                    <a:pt x="5342" y="3753"/>
                  </a:cubicBezTo>
                  <a:cubicBezTo>
                    <a:pt x="5228" y="3710"/>
                    <a:pt x="5117" y="3668"/>
                    <a:pt x="5012" y="3628"/>
                  </a:cubicBezTo>
                  <a:cubicBezTo>
                    <a:pt x="5051" y="3483"/>
                    <a:pt x="5089" y="3341"/>
                    <a:pt x="5128" y="3197"/>
                  </a:cubicBezTo>
                  <a:cubicBezTo>
                    <a:pt x="5180" y="3206"/>
                    <a:pt x="5238" y="3217"/>
                    <a:pt x="5296" y="3227"/>
                  </a:cubicBezTo>
                  <a:cubicBezTo>
                    <a:pt x="5287" y="3259"/>
                    <a:pt x="5280" y="3288"/>
                    <a:pt x="5271" y="3318"/>
                  </a:cubicBezTo>
                  <a:cubicBezTo>
                    <a:pt x="5295" y="3325"/>
                    <a:pt x="5315" y="3332"/>
                    <a:pt x="5336" y="3339"/>
                  </a:cubicBezTo>
                  <a:cubicBezTo>
                    <a:pt x="5343" y="3301"/>
                    <a:pt x="5350" y="3266"/>
                    <a:pt x="5357" y="3230"/>
                  </a:cubicBezTo>
                  <a:cubicBezTo>
                    <a:pt x="5397" y="3239"/>
                    <a:pt x="5434" y="3247"/>
                    <a:pt x="5474" y="3256"/>
                  </a:cubicBezTo>
                  <a:cubicBezTo>
                    <a:pt x="5477" y="3233"/>
                    <a:pt x="5480" y="3214"/>
                    <a:pt x="5482" y="3194"/>
                  </a:cubicBezTo>
                  <a:cubicBezTo>
                    <a:pt x="5363" y="3175"/>
                    <a:pt x="5247" y="3158"/>
                    <a:pt x="5136" y="3141"/>
                  </a:cubicBezTo>
                  <a:cubicBezTo>
                    <a:pt x="5141" y="2990"/>
                    <a:pt x="5146" y="2844"/>
                    <a:pt x="5151" y="2696"/>
                  </a:cubicBezTo>
                  <a:cubicBezTo>
                    <a:pt x="5187" y="2694"/>
                    <a:pt x="5227" y="2691"/>
                    <a:pt x="5267" y="2689"/>
                  </a:cubicBezTo>
                  <a:cubicBezTo>
                    <a:pt x="5316" y="2687"/>
                    <a:pt x="5316" y="2687"/>
                    <a:pt x="5321" y="2736"/>
                  </a:cubicBezTo>
                  <a:cubicBezTo>
                    <a:pt x="5327" y="2789"/>
                    <a:pt x="5327" y="2789"/>
                    <a:pt x="5378" y="2784"/>
                  </a:cubicBezTo>
                  <a:cubicBezTo>
                    <a:pt x="5379" y="2784"/>
                    <a:pt x="5381" y="2782"/>
                    <a:pt x="5386" y="2778"/>
                  </a:cubicBezTo>
                  <a:cubicBezTo>
                    <a:pt x="5386" y="2686"/>
                    <a:pt x="5386" y="2686"/>
                    <a:pt x="5386" y="2686"/>
                  </a:cubicBezTo>
                  <a:cubicBezTo>
                    <a:pt x="5427" y="2684"/>
                    <a:pt x="5463" y="2682"/>
                    <a:pt x="5503" y="2680"/>
                  </a:cubicBezTo>
                  <a:cubicBezTo>
                    <a:pt x="5500" y="2658"/>
                    <a:pt x="5498" y="2640"/>
                    <a:pt x="5495" y="2620"/>
                  </a:cubicBezTo>
                  <a:cubicBezTo>
                    <a:pt x="5379" y="2628"/>
                    <a:pt x="5264" y="2636"/>
                    <a:pt x="5153" y="2643"/>
                  </a:cubicBezTo>
                  <a:cubicBezTo>
                    <a:pt x="5124" y="2495"/>
                    <a:pt x="5096" y="2351"/>
                    <a:pt x="5068" y="2203"/>
                  </a:cubicBezTo>
                  <a:cubicBezTo>
                    <a:pt x="5118" y="2189"/>
                    <a:pt x="5174" y="2172"/>
                    <a:pt x="5232" y="2156"/>
                  </a:cubicBezTo>
                  <a:cubicBezTo>
                    <a:pt x="5239" y="2191"/>
                    <a:pt x="5246" y="2224"/>
                    <a:pt x="5253" y="2256"/>
                  </a:cubicBezTo>
                  <a:cubicBezTo>
                    <a:pt x="5266" y="2254"/>
                    <a:pt x="5274" y="2251"/>
                    <a:pt x="5282" y="2251"/>
                  </a:cubicBezTo>
                  <a:cubicBezTo>
                    <a:pt x="5308" y="2251"/>
                    <a:pt x="5314" y="2240"/>
                    <a:pt x="5307" y="2215"/>
                  </a:cubicBezTo>
                  <a:cubicBezTo>
                    <a:pt x="5301" y="2195"/>
                    <a:pt x="5299" y="2173"/>
                    <a:pt x="5294" y="2150"/>
                  </a:cubicBezTo>
                  <a:cubicBezTo>
                    <a:pt x="5332" y="2135"/>
                    <a:pt x="5369" y="2121"/>
                    <a:pt x="5408" y="2106"/>
                  </a:cubicBezTo>
                  <a:cubicBezTo>
                    <a:pt x="5400" y="2088"/>
                    <a:pt x="5393" y="2073"/>
                    <a:pt x="5387" y="2058"/>
                  </a:cubicBezTo>
                  <a:cubicBezTo>
                    <a:pt x="5273" y="2092"/>
                    <a:pt x="5163" y="2125"/>
                    <a:pt x="5051" y="2158"/>
                  </a:cubicBezTo>
                  <a:cubicBezTo>
                    <a:pt x="5009" y="2013"/>
                    <a:pt x="4965" y="1871"/>
                    <a:pt x="4879" y="1743"/>
                  </a:cubicBezTo>
                  <a:cubicBezTo>
                    <a:pt x="4929" y="1718"/>
                    <a:pt x="4976" y="1693"/>
                    <a:pt x="5025" y="1668"/>
                  </a:cubicBezTo>
                  <a:cubicBezTo>
                    <a:pt x="5043" y="1699"/>
                    <a:pt x="5060" y="1726"/>
                    <a:pt x="5077" y="1755"/>
                  </a:cubicBezTo>
                  <a:cubicBezTo>
                    <a:pt x="5098" y="1748"/>
                    <a:pt x="5117" y="1741"/>
                    <a:pt x="5139" y="1733"/>
                  </a:cubicBezTo>
                  <a:cubicBezTo>
                    <a:pt x="5124" y="1699"/>
                    <a:pt x="5109" y="1667"/>
                    <a:pt x="5095" y="1635"/>
                  </a:cubicBezTo>
                  <a:cubicBezTo>
                    <a:pt x="5128" y="1616"/>
                    <a:pt x="5158" y="1599"/>
                    <a:pt x="5191" y="1581"/>
                  </a:cubicBezTo>
                  <a:cubicBezTo>
                    <a:pt x="5181" y="1564"/>
                    <a:pt x="5172" y="1549"/>
                    <a:pt x="5163" y="1532"/>
                  </a:cubicBezTo>
                  <a:cubicBezTo>
                    <a:pt x="5060" y="1588"/>
                    <a:pt x="4958" y="1642"/>
                    <a:pt x="4856" y="1697"/>
                  </a:cubicBezTo>
                  <a:cubicBezTo>
                    <a:pt x="4778" y="1571"/>
                    <a:pt x="4704" y="1445"/>
                    <a:pt x="4601" y="1337"/>
                  </a:cubicBezTo>
                  <a:cubicBezTo>
                    <a:pt x="4644" y="1300"/>
                    <a:pt x="4685" y="1265"/>
                    <a:pt x="4728" y="1228"/>
                  </a:cubicBezTo>
                  <a:cubicBezTo>
                    <a:pt x="4753" y="1251"/>
                    <a:pt x="4776" y="1273"/>
                    <a:pt x="4801" y="1297"/>
                  </a:cubicBezTo>
                  <a:cubicBezTo>
                    <a:pt x="4818" y="1285"/>
                    <a:pt x="4833" y="1275"/>
                    <a:pt x="4850" y="1263"/>
                  </a:cubicBezTo>
                  <a:cubicBezTo>
                    <a:pt x="4827" y="1235"/>
                    <a:pt x="4806" y="1210"/>
                    <a:pt x="4784" y="1184"/>
                  </a:cubicBezTo>
                  <a:cubicBezTo>
                    <a:pt x="4813" y="1158"/>
                    <a:pt x="4840" y="1132"/>
                    <a:pt x="4869" y="1106"/>
                  </a:cubicBezTo>
                  <a:cubicBezTo>
                    <a:pt x="4856" y="1090"/>
                    <a:pt x="4844" y="1076"/>
                    <a:pt x="4830" y="1061"/>
                  </a:cubicBezTo>
                  <a:cubicBezTo>
                    <a:pt x="4743" y="1141"/>
                    <a:pt x="4658" y="1220"/>
                    <a:pt x="4572" y="1299"/>
                  </a:cubicBezTo>
                  <a:cubicBezTo>
                    <a:pt x="4468" y="1188"/>
                    <a:pt x="4366" y="1079"/>
                    <a:pt x="4244" y="991"/>
                  </a:cubicBezTo>
                  <a:cubicBezTo>
                    <a:pt x="4278" y="946"/>
                    <a:pt x="4310" y="904"/>
                    <a:pt x="4344" y="860"/>
                  </a:cubicBezTo>
                  <a:cubicBezTo>
                    <a:pt x="4367" y="876"/>
                    <a:pt x="4388" y="892"/>
                    <a:pt x="4410" y="906"/>
                  </a:cubicBezTo>
                  <a:cubicBezTo>
                    <a:pt x="4416" y="910"/>
                    <a:pt x="4429" y="912"/>
                    <a:pt x="4433" y="909"/>
                  </a:cubicBezTo>
                  <a:cubicBezTo>
                    <a:pt x="4446" y="898"/>
                    <a:pt x="4456" y="885"/>
                    <a:pt x="4469" y="872"/>
                  </a:cubicBezTo>
                  <a:cubicBezTo>
                    <a:pt x="4440" y="847"/>
                    <a:pt x="4414" y="823"/>
                    <a:pt x="4386" y="799"/>
                  </a:cubicBezTo>
                  <a:cubicBezTo>
                    <a:pt x="4410" y="769"/>
                    <a:pt x="4432" y="740"/>
                    <a:pt x="4456" y="709"/>
                  </a:cubicBezTo>
                  <a:cubicBezTo>
                    <a:pt x="4439" y="697"/>
                    <a:pt x="4423" y="686"/>
                    <a:pt x="4406" y="674"/>
                  </a:cubicBezTo>
                  <a:cubicBezTo>
                    <a:pt x="4339" y="770"/>
                    <a:pt x="4273" y="863"/>
                    <a:pt x="4210" y="953"/>
                  </a:cubicBezTo>
                  <a:cubicBezTo>
                    <a:pt x="4078" y="879"/>
                    <a:pt x="3949" y="807"/>
                    <a:pt x="3818" y="734"/>
                  </a:cubicBezTo>
                  <a:cubicBezTo>
                    <a:pt x="3840" y="686"/>
                    <a:pt x="3862" y="637"/>
                    <a:pt x="3885" y="588"/>
                  </a:cubicBezTo>
                  <a:cubicBezTo>
                    <a:pt x="3901" y="594"/>
                    <a:pt x="3914" y="599"/>
                    <a:pt x="3926" y="604"/>
                  </a:cubicBezTo>
                  <a:cubicBezTo>
                    <a:pt x="3981" y="627"/>
                    <a:pt x="3981" y="627"/>
                    <a:pt x="4008" y="573"/>
                  </a:cubicBezTo>
                  <a:cubicBezTo>
                    <a:pt x="4009" y="571"/>
                    <a:pt x="4008" y="569"/>
                    <a:pt x="4008" y="566"/>
                  </a:cubicBezTo>
                  <a:cubicBezTo>
                    <a:pt x="3979" y="551"/>
                    <a:pt x="3950" y="535"/>
                    <a:pt x="3919" y="519"/>
                  </a:cubicBezTo>
                  <a:cubicBezTo>
                    <a:pt x="3935" y="482"/>
                    <a:pt x="3950" y="447"/>
                    <a:pt x="3966" y="410"/>
                  </a:cubicBezTo>
                  <a:cubicBezTo>
                    <a:pt x="3944" y="402"/>
                    <a:pt x="3924" y="396"/>
                    <a:pt x="3903" y="389"/>
                  </a:cubicBezTo>
                  <a:cubicBezTo>
                    <a:pt x="3858" y="498"/>
                    <a:pt x="3815" y="605"/>
                    <a:pt x="3772" y="709"/>
                  </a:cubicBezTo>
                  <a:cubicBezTo>
                    <a:pt x="3630" y="660"/>
                    <a:pt x="3491" y="613"/>
                    <a:pt x="3350" y="566"/>
                  </a:cubicBezTo>
                  <a:cubicBezTo>
                    <a:pt x="3360" y="525"/>
                    <a:pt x="3373" y="480"/>
                    <a:pt x="3382" y="434"/>
                  </a:cubicBezTo>
                  <a:cubicBezTo>
                    <a:pt x="3386" y="412"/>
                    <a:pt x="3396" y="409"/>
                    <a:pt x="3415" y="413"/>
                  </a:cubicBezTo>
                  <a:cubicBezTo>
                    <a:pt x="3440" y="418"/>
                    <a:pt x="3466" y="422"/>
                    <a:pt x="3494" y="427"/>
                  </a:cubicBezTo>
                  <a:cubicBezTo>
                    <a:pt x="3497" y="405"/>
                    <a:pt x="3500" y="387"/>
                    <a:pt x="3503" y="368"/>
                  </a:cubicBezTo>
                  <a:cubicBezTo>
                    <a:pt x="3469" y="357"/>
                    <a:pt x="3437" y="347"/>
                    <a:pt x="3405" y="337"/>
                  </a:cubicBezTo>
                  <a:cubicBezTo>
                    <a:pt x="3412" y="300"/>
                    <a:pt x="3419" y="267"/>
                    <a:pt x="3425" y="232"/>
                  </a:cubicBezTo>
                  <a:cubicBezTo>
                    <a:pt x="3406" y="227"/>
                    <a:pt x="3390" y="223"/>
                    <a:pt x="3371" y="218"/>
                  </a:cubicBezTo>
                  <a:cubicBezTo>
                    <a:pt x="3348" y="334"/>
                    <a:pt x="3325" y="449"/>
                    <a:pt x="3303" y="559"/>
                  </a:cubicBezTo>
                  <a:cubicBezTo>
                    <a:pt x="3153" y="543"/>
                    <a:pt x="3007" y="527"/>
                    <a:pt x="2861" y="512"/>
                  </a:cubicBezTo>
                  <a:cubicBezTo>
                    <a:pt x="2861" y="349"/>
                    <a:pt x="2861" y="349"/>
                    <a:pt x="2861" y="349"/>
                  </a:cubicBezTo>
                  <a:cubicBezTo>
                    <a:pt x="2881" y="349"/>
                    <a:pt x="2899" y="349"/>
                    <a:pt x="2916" y="348"/>
                  </a:cubicBezTo>
                  <a:cubicBezTo>
                    <a:pt x="2970" y="346"/>
                    <a:pt x="2964" y="356"/>
                    <a:pt x="2966" y="297"/>
                  </a:cubicBezTo>
                  <a:cubicBezTo>
                    <a:pt x="2966" y="294"/>
                    <a:pt x="2964" y="291"/>
                    <a:pt x="2963" y="286"/>
                  </a:cubicBezTo>
                  <a:cubicBezTo>
                    <a:pt x="2929" y="284"/>
                    <a:pt x="2897" y="282"/>
                    <a:pt x="2860" y="279"/>
                  </a:cubicBezTo>
                  <a:cubicBezTo>
                    <a:pt x="2860" y="165"/>
                    <a:pt x="2860" y="165"/>
                    <a:pt x="2860" y="165"/>
                  </a:cubicBezTo>
                  <a:cubicBezTo>
                    <a:pt x="2808" y="160"/>
                    <a:pt x="2808" y="161"/>
                    <a:pt x="2808" y="207"/>
                  </a:cubicBezTo>
                  <a:cubicBezTo>
                    <a:pt x="2808" y="299"/>
                    <a:pt x="2808" y="391"/>
                    <a:pt x="2808" y="483"/>
                  </a:cubicBezTo>
                  <a:cubicBezTo>
                    <a:pt x="2808" y="493"/>
                    <a:pt x="2808" y="503"/>
                    <a:pt x="2808" y="514"/>
                  </a:cubicBezTo>
                  <a:cubicBezTo>
                    <a:pt x="2659" y="528"/>
                    <a:pt x="2512" y="532"/>
                    <a:pt x="2369" y="570"/>
                  </a:cubicBezTo>
                  <a:cubicBezTo>
                    <a:pt x="2357" y="515"/>
                    <a:pt x="2346" y="462"/>
                    <a:pt x="2334" y="407"/>
                  </a:cubicBezTo>
                  <a:cubicBezTo>
                    <a:pt x="2369" y="398"/>
                    <a:pt x="2402" y="390"/>
                    <a:pt x="2438" y="381"/>
                  </a:cubicBezTo>
                  <a:cubicBezTo>
                    <a:pt x="2434" y="360"/>
                    <a:pt x="2431" y="341"/>
                    <a:pt x="2427" y="320"/>
                  </a:cubicBezTo>
                  <a:cubicBezTo>
                    <a:pt x="2391" y="325"/>
                    <a:pt x="2357" y="330"/>
                    <a:pt x="2322" y="336"/>
                  </a:cubicBezTo>
                  <a:cubicBezTo>
                    <a:pt x="2315" y="303"/>
                    <a:pt x="2307" y="274"/>
                    <a:pt x="2302" y="245"/>
                  </a:cubicBezTo>
                  <a:cubicBezTo>
                    <a:pt x="2298" y="226"/>
                    <a:pt x="2289" y="222"/>
                    <a:pt x="2272" y="226"/>
                  </a:cubicBezTo>
                  <a:cubicBezTo>
                    <a:pt x="2264" y="229"/>
                    <a:pt x="2257" y="231"/>
                    <a:pt x="2247" y="234"/>
                  </a:cubicBezTo>
                  <a:cubicBezTo>
                    <a:pt x="2272" y="348"/>
                    <a:pt x="2296" y="460"/>
                    <a:pt x="2320" y="571"/>
                  </a:cubicBezTo>
                  <a:cubicBezTo>
                    <a:pt x="2178" y="620"/>
                    <a:pt x="2038" y="669"/>
                    <a:pt x="1896" y="718"/>
                  </a:cubicBezTo>
                  <a:cubicBezTo>
                    <a:pt x="1875" y="671"/>
                    <a:pt x="1854" y="622"/>
                    <a:pt x="1832" y="571"/>
                  </a:cubicBezTo>
                  <a:cubicBezTo>
                    <a:pt x="1866" y="555"/>
                    <a:pt x="1897" y="540"/>
                    <a:pt x="1930" y="524"/>
                  </a:cubicBezTo>
                  <a:cubicBezTo>
                    <a:pt x="1920" y="505"/>
                    <a:pt x="1912" y="487"/>
                    <a:pt x="1902" y="469"/>
                  </a:cubicBezTo>
                  <a:cubicBezTo>
                    <a:pt x="1869" y="482"/>
                    <a:pt x="1838" y="494"/>
                    <a:pt x="1805" y="506"/>
                  </a:cubicBezTo>
                  <a:cubicBezTo>
                    <a:pt x="1787" y="469"/>
                    <a:pt x="1770" y="435"/>
                    <a:pt x="1752" y="399"/>
                  </a:cubicBezTo>
                  <a:cubicBezTo>
                    <a:pt x="1733" y="408"/>
                    <a:pt x="1717" y="415"/>
                    <a:pt x="1699" y="423"/>
                  </a:cubicBezTo>
                  <a:cubicBezTo>
                    <a:pt x="1751" y="531"/>
                    <a:pt x="1802" y="636"/>
                    <a:pt x="1852" y="740"/>
                  </a:cubicBezTo>
                  <a:cubicBezTo>
                    <a:pt x="1723" y="815"/>
                    <a:pt x="1596" y="889"/>
                    <a:pt x="1467" y="964"/>
                  </a:cubicBezTo>
                  <a:cubicBezTo>
                    <a:pt x="1438" y="926"/>
                    <a:pt x="1405" y="883"/>
                    <a:pt x="1371" y="839"/>
                  </a:cubicBezTo>
                  <a:cubicBezTo>
                    <a:pt x="1400" y="818"/>
                    <a:pt x="1427" y="798"/>
                    <a:pt x="1456" y="777"/>
                  </a:cubicBezTo>
                  <a:cubicBezTo>
                    <a:pt x="1443" y="758"/>
                    <a:pt x="1432" y="741"/>
                    <a:pt x="1420" y="722"/>
                  </a:cubicBezTo>
                  <a:cubicBezTo>
                    <a:pt x="1389" y="741"/>
                    <a:pt x="1360" y="759"/>
                    <a:pt x="1330" y="777"/>
                  </a:cubicBezTo>
                  <a:cubicBezTo>
                    <a:pt x="1307" y="747"/>
                    <a:pt x="1285" y="719"/>
                    <a:pt x="1263" y="690"/>
                  </a:cubicBezTo>
                  <a:cubicBezTo>
                    <a:pt x="1247" y="703"/>
                    <a:pt x="1234" y="713"/>
                    <a:pt x="1219" y="725"/>
                  </a:cubicBezTo>
                  <a:cubicBezTo>
                    <a:pt x="1291" y="817"/>
                    <a:pt x="1361" y="908"/>
                    <a:pt x="1429" y="996"/>
                  </a:cubicBezTo>
                  <a:cubicBezTo>
                    <a:pt x="1320" y="1102"/>
                    <a:pt x="1214" y="1207"/>
                    <a:pt x="1107" y="1312"/>
                  </a:cubicBezTo>
                  <a:cubicBezTo>
                    <a:pt x="1064" y="1275"/>
                    <a:pt x="1020" y="1239"/>
                    <a:pt x="975" y="1200"/>
                  </a:cubicBezTo>
                  <a:cubicBezTo>
                    <a:pt x="999" y="1172"/>
                    <a:pt x="1022" y="1146"/>
                    <a:pt x="1045" y="1120"/>
                  </a:cubicBezTo>
                  <a:cubicBezTo>
                    <a:pt x="1031" y="1105"/>
                    <a:pt x="1018" y="1091"/>
                    <a:pt x="1003" y="1075"/>
                  </a:cubicBezTo>
                  <a:cubicBezTo>
                    <a:pt x="978" y="1102"/>
                    <a:pt x="955" y="1126"/>
                    <a:pt x="931" y="1150"/>
                  </a:cubicBezTo>
                  <a:cubicBezTo>
                    <a:pt x="910" y="1135"/>
                    <a:pt x="892" y="1121"/>
                    <a:pt x="873" y="1107"/>
                  </a:cubicBezTo>
                  <a:cubicBezTo>
                    <a:pt x="840" y="1081"/>
                    <a:pt x="837" y="1082"/>
                    <a:pt x="811" y="1120"/>
                  </a:cubicBezTo>
                  <a:cubicBezTo>
                    <a:pt x="897" y="1195"/>
                    <a:pt x="983" y="1270"/>
                    <a:pt x="1068" y="1345"/>
                  </a:cubicBezTo>
                  <a:cubicBezTo>
                    <a:pt x="985" y="1470"/>
                    <a:pt x="903" y="1592"/>
                    <a:pt x="820" y="1716"/>
                  </a:cubicBezTo>
                  <a:cubicBezTo>
                    <a:pt x="772" y="1689"/>
                    <a:pt x="723" y="1662"/>
                    <a:pt x="673" y="1634"/>
                  </a:cubicBezTo>
                  <a:cubicBezTo>
                    <a:pt x="691" y="1604"/>
                    <a:pt x="707" y="1577"/>
                    <a:pt x="723" y="1548"/>
                  </a:cubicBezTo>
                  <a:cubicBezTo>
                    <a:pt x="704" y="1535"/>
                    <a:pt x="687" y="1524"/>
                    <a:pt x="668" y="1511"/>
                  </a:cubicBezTo>
                  <a:cubicBezTo>
                    <a:pt x="649" y="1542"/>
                    <a:pt x="630" y="1571"/>
                    <a:pt x="611" y="1601"/>
                  </a:cubicBezTo>
                  <a:cubicBezTo>
                    <a:pt x="574" y="1582"/>
                    <a:pt x="538" y="1565"/>
                    <a:pt x="500" y="1546"/>
                  </a:cubicBezTo>
                  <a:cubicBezTo>
                    <a:pt x="493" y="1566"/>
                    <a:pt x="488" y="1582"/>
                    <a:pt x="482" y="1600"/>
                  </a:cubicBezTo>
                  <a:cubicBezTo>
                    <a:pt x="590" y="1653"/>
                    <a:pt x="696" y="1705"/>
                    <a:pt x="799" y="1756"/>
                  </a:cubicBezTo>
                  <a:cubicBezTo>
                    <a:pt x="741" y="1897"/>
                    <a:pt x="683" y="2035"/>
                    <a:pt x="625" y="2177"/>
                  </a:cubicBezTo>
                  <a:cubicBezTo>
                    <a:pt x="575" y="2162"/>
                    <a:pt x="520" y="2146"/>
                    <a:pt x="465" y="2130"/>
                  </a:cubicBezTo>
                  <a:cubicBezTo>
                    <a:pt x="474" y="2095"/>
                    <a:pt x="482" y="2065"/>
                    <a:pt x="490" y="2033"/>
                  </a:cubicBezTo>
                  <a:cubicBezTo>
                    <a:pt x="469" y="2026"/>
                    <a:pt x="452" y="2020"/>
                    <a:pt x="433" y="2013"/>
                  </a:cubicBezTo>
                  <a:cubicBezTo>
                    <a:pt x="423" y="2047"/>
                    <a:pt x="413" y="2079"/>
                    <a:pt x="403" y="2113"/>
                  </a:cubicBezTo>
                  <a:cubicBezTo>
                    <a:pt x="364" y="2102"/>
                    <a:pt x="326" y="2092"/>
                    <a:pt x="287" y="2082"/>
                  </a:cubicBezTo>
                  <a:cubicBezTo>
                    <a:pt x="280" y="2101"/>
                    <a:pt x="275" y="2117"/>
                    <a:pt x="268" y="2136"/>
                  </a:cubicBezTo>
                  <a:cubicBezTo>
                    <a:pt x="384" y="2167"/>
                    <a:pt x="497" y="2197"/>
                    <a:pt x="606" y="2226"/>
                  </a:cubicBezTo>
                  <a:cubicBezTo>
                    <a:pt x="584" y="2378"/>
                    <a:pt x="563" y="2526"/>
                    <a:pt x="541" y="2678"/>
                  </a:cubicBezTo>
                  <a:cubicBezTo>
                    <a:pt x="489" y="2673"/>
                    <a:pt x="434" y="2667"/>
                    <a:pt x="380" y="2661"/>
                  </a:cubicBezTo>
                  <a:cubicBezTo>
                    <a:pt x="380" y="2630"/>
                    <a:pt x="381" y="2603"/>
                    <a:pt x="379" y="2576"/>
                  </a:cubicBezTo>
                  <a:cubicBezTo>
                    <a:pt x="379" y="2568"/>
                    <a:pt x="372" y="2557"/>
                    <a:pt x="365" y="2555"/>
                  </a:cubicBezTo>
                  <a:cubicBezTo>
                    <a:pt x="351" y="2550"/>
                    <a:pt x="334" y="2551"/>
                    <a:pt x="316" y="2549"/>
                  </a:cubicBezTo>
                  <a:cubicBezTo>
                    <a:pt x="312" y="2585"/>
                    <a:pt x="308" y="2619"/>
                    <a:pt x="305" y="2655"/>
                  </a:cubicBezTo>
                  <a:cubicBezTo>
                    <a:pt x="278" y="2655"/>
                    <a:pt x="254" y="2655"/>
                    <a:pt x="230" y="2655"/>
                  </a:cubicBezTo>
                  <a:cubicBezTo>
                    <a:pt x="180" y="2654"/>
                    <a:pt x="180" y="2654"/>
                    <a:pt x="181" y="2705"/>
                  </a:cubicBezTo>
                  <a:cubicBezTo>
                    <a:pt x="181" y="2707"/>
                    <a:pt x="182" y="2708"/>
                    <a:pt x="184" y="2712"/>
                  </a:cubicBezTo>
                  <a:cubicBezTo>
                    <a:pt x="303" y="2716"/>
                    <a:pt x="424" y="2721"/>
                    <a:pt x="542" y="2725"/>
                  </a:cubicBezTo>
                  <a:cubicBezTo>
                    <a:pt x="548" y="2876"/>
                    <a:pt x="555" y="3024"/>
                    <a:pt x="561" y="3175"/>
                  </a:cubicBezTo>
                  <a:cubicBezTo>
                    <a:pt x="518" y="3181"/>
                    <a:pt x="468" y="3189"/>
                    <a:pt x="418" y="3195"/>
                  </a:cubicBezTo>
                  <a:cubicBezTo>
                    <a:pt x="412" y="3196"/>
                    <a:pt x="400" y="3186"/>
                    <a:pt x="398" y="3179"/>
                  </a:cubicBezTo>
                  <a:cubicBezTo>
                    <a:pt x="392" y="3158"/>
                    <a:pt x="390" y="3135"/>
                    <a:pt x="384" y="3113"/>
                  </a:cubicBezTo>
                  <a:cubicBezTo>
                    <a:pt x="383" y="3108"/>
                    <a:pt x="374" y="3100"/>
                    <a:pt x="368" y="3099"/>
                  </a:cubicBezTo>
                  <a:cubicBezTo>
                    <a:pt x="352" y="3098"/>
                    <a:pt x="335" y="3100"/>
                    <a:pt x="317" y="3101"/>
                  </a:cubicBezTo>
                  <a:cubicBezTo>
                    <a:pt x="319" y="3120"/>
                    <a:pt x="321" y="3137"/>
                    <a:pt x="322" y="3154"/>
                  </a:cubicBezTo>
                  <a:cubicBezTo>
                    <a:pt x="324" y="3171"/>
                    <a:pt x="326" y="3189"/>
                    <a:pt x="329" y="3208"/>
                  </a:cubicBezTo>
                  <a:cubicBezTo>
                    <a:pt x="301" y="3213"/>
                    <a:pt x="276" y="3218"/>
                    <a:pt x="252" y="3223"/>
                  </a:cubicBezTo>
                  <a:cubicBezTo>
                    <a:pt x="209" y="3231"/>
                    <a:pt x="209" y="3231"/>
                    <a:pt x="217" y="3273"/>
                  </a:cubicBezTo>
                  <a:cubicBezTo>
                    <a:pt x="218" y="3277"/>
                    <a:pt x="219" y="3282"/>
                    <a:pt x="222" y="3289"/>
                  </a:cubicBezTo>
                  <a:cubicBezTo>
                    <a:pt x="339" y="3268"/>
                    <a:pt x="456" y="3246"/>
                    <a:pt x="573" y="3225"/>
                  </a:cubicBezTo>
                  <a:cubicBezTo>
                    <a:pt x="592" y="3299"/>
                    <a:pt x="608" y="3371"/>
                    <a:pt x="628" y="3442"/>
                  </a:cubicBezTo>
                  <a:cubicBezTo>
                    <a:pt x="648" y="3513"/>
                    <a:pt x="672" y="3583"/>
                    <a:pt x="695" y="3656"/>
                  </a:cubicBezTo>
                  <a:cubicBezTo>
                    <a:pt x="644" y="3677"/>
                    <a:pt x="590" y="3699"/>
                    <a:pt x="534" y="3722"/>
                  </a:cubicBezTo>
                  <a:cubicBezTo>
                    <a:pt x="522" y="3688"/>
                    <a:pt x="511" y="3658"/>
                    <a:pt x="499" y="3625"/>
                  </a:cubicBezTo>
                  <a:cubicBezTo>
                    <a:pt x="479" y="3631"/>
                    <a:pt x="460" y="3636"/>
                    <a:pt x="441" y="3642"/>
                  </a:cubicBezTo>
                  <a:cubicBezTo>
                    <a:pt x="451" y="3677"/>
                    <a:pt x="460" y="3708"/>
                    <a:pt x="469" y="3740"/>
                  </a:cubicBezTo>
                  <a:cubicBezTo>
                    <a:pt x="432" y="3758"/>
                    <a:pt x="397" y="3774"/>
                    <a:pt x="360" y="3791"/>
                  </a:cubicBezTo>
                  <a:cubicBezTo>
                    <a:pt x="367" y="3809"/>
                    <a:pt x="374" y="3824"/>
                    <a:pt x="383" y="3842"/>
                  </a:cubicBezTo>
                  <a:cubicBezTo>
                    <a:pt x="494" y="3798"/>
                    <a:pt x="604" y="3754"/>
                    <a:pt x="711" y="3712"/>
                  </a:cubicBezTo>
                  <a:cubicBezTo>
                    <a:pt x="782" y="3841"/>
                    <a:pt x="854" y="3972"/>
                    <a:pt x="926" y="4104"/>
                  </a:cubicBezTo>
                  <a:cubicBezTo>
                    <a:pt x="881" y="4136"/>
                    <a:pt x="834" y="4168"/>
                    <a:pt x="785" y="4202"/>
                  </a:cubicBezTo>
                  <a:cubicBezTo>
                    <a:pt x="764" y="4174"/>
                    <a:pt x="744" y="4147"/>
                    <a:pt x="723" y="4119"/>
                  </a:cubicBezTo>
                  <a:cubicBezTo>
                    <a:pt x="706" y="4131"/>
                    <a:pt x="691" y="4141"/>
                    <a:pt x="675" y="4153"/>
                  </a:cubicBezTo>
                  <a:cubicBezTo>
                    <a:pt x="691" y="4182"/>
                    <a:pt x="707" y="4209"/>
                    <a:pt x="724" y="4238"/>
                  </a:cubicBezTo>
                  <a:cubicBezTo>
                    <a:pt x="691" y="4263"/>
                    <a:pt x="660" y="4287"/>
                    <a:pt x="627" y="4313"/>
                  </a:cubicBezTo>
                  <a:cubicBezTo>
                    <a:pt x="639" y="4326"/>
                    <a:pt x="649" y="4337"/>
                    <a:pt x="660" y="4350"/>
                  </a:cubicBezTo>
                  <a:moveTo>
                    <a:pt x="1552" y="4869"/>
                  </a:moveTo>
                  <a:cubicBezTo>
                    <a:pt x="1563" y="4849"/>
                    <a:pt x="1572" y="4832"/>
                    <a:pt x="1583" y="4812"/>
                  </a:cubicBezTo>
                  <a:cubicBezTo>
                    <a:pt x="1487" y="4742"/>
                    <a:pt x="1392" y="4672"/>
                    <a:pt x="1296" y="4601"/>
                  </a:cubicBezTo>
                  <a:cubicBezTo>
                    <a:pt x="1212" y="4688"/>
                    <a:pt x="1131" y="4774"/>
                    <a:pt x="1049" y="4859"/>
                  </a:cubicBezTo>
                  <a:cubicBezTo>
                    <a:pt x="1007" y="4822"/>
                    <a:pt x="967" y="4787"/>
                    <a:pt x="919" y="4744"/>
                  </a:cubicBezTo>
                  <a:cubicBezTo>
                    <a:pt x="950" y="4717"/>
                    <a:pt x="978" y="4692"/>
                    <a:pt x="1004" y="4669"/>
                  </a:cubicBezTo>
                  <a:cubicBezTo>
                    <a:pt x="990" y="4654"/>
                    <a:pt x="977" y="4641"/>
                    <a:pt x="963" y="4627"/>
                  </a:cubicBezTo>
                  <a:cubicBezTo>
                    <a:pt x="934" y="4650"/>
                    <a:pt x="904" y="4673"/>
                    <a:pt x="874" y="4696"/>
                  </a:cubicBezTo>
                  <a:cubicBezTo>
                    <a:pt x="847" y="4671"/>
                    <a:pt x="821" y="4647"/>
                    <a:pt x="795" y="4622"/>
                  </a:cubicBezTo>
                  <a:cubicBezTo>
                    <a:pt x="778" y="4638"/>
                    <a:pt x="764" y="4652"/>
                    <a:pt x="749" y="4666"/>
                  </a:cubicBezTo>
                  <a:cubicBezTo>
                    <a:pt x="851" y="4764"/>
                    <a:pt x="951" y="4860"/>
                    <a:pt x="1052" y="4958"/>
                  </a:cubicBezTo>
                  <a:cubicBezTo>
                    <a:pt x="1132" y="4865"/>
                    <a:pt x="1211" y="4775"/>
                    <a:pt x="1290" y="4683"/>
                  </a:cubicBezTo>
                  <a:cubicBezTo>
                    <a:pt x="1331" y="4717"/>
                    <a:pt x="1369" y="4748"/>
                    <a:pt x="1408" y="4781"/>
                  </a:cubicBezTo>
                  <a:cubicBezTo>
                    <a:pt x="1384" y="4813"/>
                    <a:pt x="1363" y="4843"/>
                    <a:pt x="1341" y="4874"/>
                  </a:cubicBezTo>
                  <a:cubicBezTo>
                    <a:pt x="1360" y="4885"/>
                    <a:pt x="1377" y="4896"/>
                    <a:pt x="1396" y="4907"/>
                  </a:cubicBezTo>
                  <a:cubicBezTo>
                    <a:pt x="1418" y="4875"/>
                    <a:pt x="1440" y="4846"/>
                    <a:pt x="1461" y="4817"/>
                  </a:cubicBezTo>
                  <a:cubicBezTo>
                    <a:pt x="1492" y="4835"/>
                    <a:pt x="1521" y="4851"/>
                    <a:pt x="1552" y="4869"/>
                  </a:cubicBezTo>
                  <a:moveTo>
                    <a:pt x="137" y="2596"/>
                  </a:moveTo>
                  <a:cubicBezTo>
                    <a:pt x="161" y="2596"/>
                    <a:pt x="182" y="2596"/>
                    <a:pt x="202" y="2596"/>
                  </a:cubicBezTo>
                  <a:cubicBezTo>
                    <a:pt x="252" y="2598"/>
                    <a:pt x="252" y="2599"/>
                    <a:pt x="260" y="2549"/>
                  </a:cubicBezTo>
                  <a:cubicBezTo>
                    <a:pt x="260" y="2548"/>
                    <a:pt x="259" y="2546"/>
                    <a:pt x="258" y="2541"/>
                  </a:cubicBezTo>
                  <a:cubicBezTo>
                    <a:pt x="221" y="2535"/>
                    <a:pt x="182" y="2529"/>
                    <a:pt x="143" y="2523"/>
                  </a:cubicBezTo>
                  <a:cubicBezTo>
                    <a:pt x="146" y="2486"/>
                    <a:pt x="149" y="2451"/>
                    <a:pt x="153" y="2413"/>
                  </a:cubicBezTo>
                  <a:cubicBezTo>
                    <a:pt x="131" y="2411"/>
                    <a:pt x="112" y="2409"/>
                    <a:pt x="89" y="2406"/>
                  </a:cubicBezTo>
                  <a:cubicBezTo>
                    <a:pt x="77" y="2547"/>
                    <a:pt x="64" y="2685"/>
                    <a:pt x="52" y="2823"/>
                  </a:cubicBezTo>
                  <a:cubicBezTo>
                    <a:pt x="417" y="2823"/>
                    <a:pt x="417" y="2823"/>
                    <a:pt x="417" y="2823"/>
                  </a:cubicBezTo>
                  <a:cubicBezTo>
                    <a:pt x="420" y="2872"/>
                    <a:pt x="423" y="2921"/>
                    <a:pt x="426" y="2971"/>
                  </a:cubicBezTo>
                  <a:cubicBezTo>
                    <a:pt x="386" y="2977"/>
                    <a:pt x="349" y="2983"/>
                    <a:pt x="311" y="2989"/>
                  </a:cubicBezTo>
                  <a:cubicBezTo>
                    <a:pt x="311" y="3041"/>
                    <a:pt x="311" y="3041"/>
                    <a:pt x="311" y="3041"/>
                  </a:cubicBezTo>
                  <a:cubicBezTo>
                    <a:pt x="429" y="3041"/>
                    <a:pt x="429" y="3041"/>
                    <a:pt x="429" y="3041"/>
                  </a:cubicBezTo>
                  <a:cubicBezTo>
                    <a:pt x="433" y="3073"/>
                    <a:pt x="437" y="3105"/>
                    <a:pt x="442" y="3139"/>
                  </a:cubicBezTo>
                  <a:cubicBezTo>
                    <a:pt x="466" y="3135"/>
                    <a:pt x="487" y="3131"/>
                    <a:pt x="510" y="3127"/>
                  </a:cubicBezTo>
                  <a:cubicBezTo>
                    <a:pt x="503" y="3008"/>
                    <a:pt x="495" y="2892"/>
                    <a:pt x="488" y="2775"/>
                  </a:cubicBezTo>
                  <a:cubicBezTo>
                    <a:pt x="366" y="2770"/>
                    <a:pt x="250" y="2766"/>
                    <a:pt x="129" y="2761"/>
                  </a:cubicBezTo>
                  <a:cubicBezTo>
                    <a:pt x="132" y="2705"/>
                    <a:pt x="134" y="2652"/>
                    <a:pt x="137" y="2596"/>
                  </a:cubicBezTo>
                  <a:moveTo>
                    <a:pt x="4091" y="428"/>
                  </a:moveTo>
                  <a:cubicBezTo>
                    <a:pt x="4127" y="442"/>
                    <a:pt x="4162" y="456"/>
                    <a:pt x="4197" y="470"/>
                  </a:cubicBezTo>
                  <a:cubicBezTo>
                    <a:pt x="4209" y="454"/>
                    <a:pt x="4219" y="439"/>
                    <a:pt x="4231" y="422"/>
                  </a:cubicBezTo>
                  <a:cubicBezTo>
                    <a:pt x="4108" y="347"/>
                    <a:pt x="3986" y="277"/>
                    <a:pt x="3847" y="237"/>
                  </a:cubicBezTo>
                  <a:cubicBezTo>
                    <a:pt x="3806" y="347"/>
                    <a:pt x="3766" y="453"/>
                    <a:pt x="3726" y="561"/>
                  </a:cubicBezTo>
                  <a:cubicBezTo>
                    <a:pt x="3676" y="543"/>
                    <a:pt x="3630" y="527"/>
                    <a:pt x="3583" y="510"/>
                  </a:cubicBezTo>
                  <a:cubicBezTo>
                    <a:pt x="3592" y="474"/>
                    <a:pt x="3601" y="440"/>
                    <a:pt x="3610" y="405"/>
                  </a:cubicBezTo>
                  <a:cubicBezTo>
                    <a:pt x="3592" y="399"/>
                    <a:pt x="3577" y="394"/>
                    <a:pt x="3561" y="389"/>
                  </a:cubicBezTo>
                  <a:cubicBezTo>
                    <a:pt x="3553" y="411"/>
                    <a:pt x="3546" y="431"/>
                    <a:pt x="3540" y="452"/>
                  </a:cubicBezTo>
                  <a:cubicBezTo>
                    <a:pt x="3528" y="493"/>
                    <a:pt x="3528" y="493"/>
                    <a:pt x="3486" y="485"/>
                  </a:cubicBezTo>
                  <a:cubicBezTo>
                    <a:pt x="3428" y="474"/>
                    <a:pt x="3428" y="474"/>
                    <a:pt x="3417" y="533"/>
                  </a:cubicBezTo>
                  <a:cubicBezTo>
                    <a:pt x="3417" y="533"/>
                    <a:pt x="3418" y="534"/>
                    <a:pt x="3419" y="537"/>
                  </a:cubicBezTo>
                  <a:cubicBezTo>
                    <a:pt x="3528" y="571"/>
                    <a:pt x="3638" y="605"/>
                    <a:pt x="3750" y="640"/>
                  </a:cubicBezTo>
                  <a:cubicBezTo>
                    <a:pt x="3794" y="536"/>
                    <a:pt x="3838" y="431"/>
                    <a:pt x="3883" y="324"/>
                  </a:cubicBezTo>
                  <a:cubicBezTo>
                    <a:pt x="3935" y="347"/>
                    <a:pt x="3983" y="369"/>
                    <a:pt x="4033" y="391"/>
                  </a:cubicBezTo>
                  <a:cubicBezTo>
                    <a:pt x="4017" y="426"/>
                    <a:pt x="4003" y="459"/>
                    <a:pt x="3988" y="492"/>
                  </a:cubicBezTo>
                  <a:cubicBezTo>
                    <a:pt x="4006" y="504"/>
                    <a:pt x="4022" y="514"/>
                    <a:pt x="4040" y="526"/>
                  </a:cubicBezTo>
                  <a:cubicBezTo>
                    <a:pt x="4058" y="492"/>
                    <a:pt x="4074" y="461"/>
                    <a:pt x="4091" y="428"/>
                  </a:cubicBezTo>
                  <a:moveTo>
                    <a:pt x="2897" y="5369"/>
                  </a:moveTo>
                  <a:cubicBezTo>
                    <a:pt x="2952" y="5369"/>
                    <a:pt x="2952" y="5369"/>
                    <a:pt x="2952" y="5369"/>
                  </a:cubicBezTo>
                  <a:cubicBezTo>
                    <a:pt x="2952" y="5251"/>
                    <a:pt x="2952" y="5251"/>
                    <a:pt x="2952" y="5251"/>
                  </a:cubicBezTo>
                  <a:cubicBezTo>
                    <a:pt x="2981" y="5248"/>
                    <a:pt x="3008" y="5245"/>
                    <a:pt x="3035" y="5244"/>
                  </a:cubicBezTo>
                  <a:cubicBezTo>
                    <a:pt x="3050" y="5243"/>
                    <a:pt x="3058" y="5237"/>
                    <a:pt x="3056" y="5221"/>
                  </a:cubicBezTo>
                  <a:cubicBezTo>
                    <a:pt x="3055" y="5208"/>
                    <a:pt x="3055" y="5194"/>
                    <a:pt x="3054" y="5180"/>
                  </a:cubicBezTo>
                  <a:cubicBezTo>
                    <a:pt x="2696" y="5180"/>
                    <a:pt x="2696" y="5180"/>
                    <a:pt x="2696" y="5180"/>
                  </a:cubicBezTo>
                  <a:cubicBezTo>
                    <a:pt x="2685" y="5301"/>
                    <a:pt x="2674" y="5419"/>
                    <a:pt x="2663" y="5539"/>
                  </a:cubicBezTo>
                  <a:cubicBezTo>
                    <a:pt x="2605" y="5534"/>
                    <a:pt x="2549" y="5529"/>
                    <a:pt x="2493" y="5525"/>
                  </a:cubicBezTo>
                  <a:cubicBezTo>
                    <a:pt x="2495" y="5483"/>
                    <a:pt x="2497" y="5446"/>
                    <a:pt x="2500" y="5407"/>
                  </a:cubicBezTo>
                  <a:cubicBezTo>
                    <a:pt x="2482" y="5404"/>
                    <a:pt x="2467" y="5402"/>
                    <a:pt x="2450" y="5399"/>
                  </a:cubicBezTo>
                  <a:cubicBezTo>
                    <a:pt x="2442" y="5439"/>
                    <a:pt x="2435" y="5476"/>
                    <a:pt x="2427" y="5515"/>
                  </a:cubicBezTo>
                  <a:cubicBezTo>
                    <a:pt x="2395" y="5511"/>
                    <a:pt x="2366" y="5507"/>
                    <a:pt x="2337" y="5503"/>
                  </a:cubicBezTo>
                  <a:cubicBezTo>
                    <a:pt x="2318" y="5500"/>
                    <a:pt x="2305" y="5502"/>
                    <a:pt x="2304" y="5525"/>
                  </a:cubicBezTo>
                  <a:cubicBezTo>
                    <a:pt x="2304" y="5536"/>
                    <a:pt x="2301" y="5546"/>
                    <a:pt x="2299" y="5559"/>
                  </a:cubicBezTo>
                  <a:cubicBezTo>
                    <a:pt x="2432" y="5589"/>
                    <a:pt x="2562" y="5613"/>
                    <a:pt x="2696" y="5615"/>
                  </a:cubicBezTo>
                  <a:cubicBezTo>
                    <a:pt x="2715" y="5615"/>
                    <a:pt x="2719" y="5607"/>
                    <a:pt x="2720" y="5590"/>
                  </a:cubicBezTo>
                  <a:cubicBezTo>
                    <a:pt x="2723" y="5516"/>
                    <a:pt x="2727" y="5442"/>
                    <a:pt x="2730" y="5368"/>
                  </a:cubicBezTo>
                  <a:cubicBezTo>
                    <a:pt x="2732" y="5331"/>
                    <a:pt x="2734" y="5293"/>
                    <a:pt x="2736" y="5256"/>
                  </a:cubicBezTo>
                  <a:cubicBezTo>
                    <a:pt x="2897" y="5256"/>
                    <a:pt x="2897" y="5256"/>
                    <a:pt x="2897" y="5256"/>
                  </a:cubicBezTo>
                  <a:lnTo>
                    <a:pt x="2897" y="5369"/>
                  </a:lnTo>
                  <a:close/>
                  <a:moveTo>
                    <a:pt x="3263" y="5219"/>
                  </a:moveTo>
                  <a:cubicBezTo>
                    <a:pt x="3314" y="5207"/>
                    <a:pt x="3362" y="5197"/>
                    <a:pt x="3411" y="5186"/>
                  </a:cubicBezTo>
                  <a:cubicBezTo>
                    <a:pt x="3420" y="5216"/>
                    <a:pt x="3430" y="5243"/>
                    <a:pt x="3437" y="5271"/>
                  </a:cubicBezTo>
                  <a:cubicBezTo>
                    <a:pt x="3442" y="5293"/>
                    <a:pt x="3452" y="5299"/>
                    <a:pt x="3472" y="5293"/>
                  </a:cubicBezTo>
                  <a:cubicBezTo>
                    <a:pt x="3480" y="5290"/>
                    <a:pt x="3488" y="5288"/>
                    <a:pt x="3497" y="5286"/>
                  </a:cubicBezTo>
                  <a:cubicBezTo>
                    <a:pt x="3490" y="5255"/>
                    <a:pt x="3485" y="5225"/>
                    <a:pt x="3476" y="5197"/>
                  </a:cubicBezTo>
                  <a:cubicBezTo>
                    <a:pt x="3470" y="5176"/>
                    <a:pt x="3477" y="5168"/>
                    <a:pt x="3496" y="5163"/>
                  </a:cubicBezTo>
                  <a:cubicBezTo>
                    <a:pt x="3520" y="5157"/>
                    <a:pt x="3543" y="5147"/>
                    <a:pt x="3569" y="5138"/>
                  </a:cubicBezTo>
                  <a:cubicBezTo>
                    <a:pt x="3562" y="5117"/>
                    <a:pt x="3556" y="5098"/>
                    <a:pt x="3549" y="5079"/>
                  </a:cubicBezTo>
                  <a:cubicBezTo>
                    <a:pt x="3433" y="5106"/>
                    <a:pt x="3321" y="5133"/>
                    <a:pt x="3205" y="5160"/>
                  </a:cubicBezTo>
                  <a:cubicBezTo>
                    <a:pt x="3222" y="5277"/>
                    <a:pt x="3239" y="5393"/>
                    <a:pt x="3256" y="5512"/>
                  </a:cubicBezTo>
                  <a:cubicBezTo>
                    <a:pt x="3198" y="5521"/>
                    <a:pt x="3143" y="5529"/>
                    <a:pt x="3085" y="5538"/>
                  </a:cubicBezTo>
                  <a:cubicBezTo>
                    <a:pt x="3081" y="5506"/>
                    <a:pt x="3075" y="5478"/>
                    <a:pt x="3074" y="5449"/>
                  </a:cubicBezTo>
                  <a:cubicBezTo>
                    <a:pt x="3073" y="5424"/>
                    <a:pt x="3062" y="5418"/>
                    <a:pt x="3039" y="5418"/>
                  </a:cubicBezTo>
                  <a:cubicBezTo>
                    <a:pt x="3013" y="5419"/>
                    <a:pt x="3016" y="5434"/>
                    <a:pt x="3016" y="5450"/>
                  </a:cubicBezTo>
                  <a:cubicBezTo>
                    <a:pt x="3016" y="5480"/>
                    <a:pt x="3016" y="5509"/>
                    <a:pt x="3016" y="5539"/>
                  </a:cubicBezTo>
                  <a:cubicBezTo>
                    <a:pt x="2974" y="5542"/>
                    <a:pt x="2936" y="5546"/>
                    <a:pt x="2898" y="5549"/>
                  </a:cubicBezTo>
                  <a:cubicBezTo>
                    <a:pt x="2898" y="5566"/>
                    <a:pt x="2898" y="5581"/>
                    <a:pt x="2898" y="5596"/>
                  </a:cubicBezTo>
                  <a:cubicBezTo>
                    <a:pt x="2898" y="5614"/>
                    <a:pt x="2904" y="5621"/>
                    <a:pt x="2923" y="5619"/>
                  </a:cubicBezTo>
                  <a:cubicBezTo>
                    <a:pt x="2969" y="5614"/>
                    <a:pt x="3015" y="5614"/>
                    <a:pt x="3061" y="5610"/>
                  </a:cubicBezTo>
                  <a:cubicBezTo>
                    <a:pt x="3137" y="5602"/>
                    <a:pt x="3213" y="5591"/>
                    <a:pt x="3290" y="5582"/>
                  </a:cubicBezTo>
                  <a:cubicBezTo>
                    <a:pt x="3312" y="5580"/>
                    <a:pt x="3319" y="5569"/>
                    <a:pt x="3315" y="5546"/>
                  </a:cubicBezTo>
                  <a:cubicBezTo>
                    <a:pt x="3307" y="5506"/>
                    <a:pt x="3301" y="5465"/>
                    <a:pt x="3295" y="5424"/>
                  </a:cubicBezTo>
                  <a:cubicBezTo>
                    <a:pt x="3284" y="5357"/>
                    <a:pt x="3274" y="5289"/>
                    <a:pt x="3263" y="5219"/>
                  </a:cubicBezTo>
                  <a:moveTo>
                    <a:pt x="939" y="4222"/>
                  </a:moveTo>
                  <a:cubicBezTo>
                    <a:pt x="840" y="4294"/>
                    <a:pt x="744" y="4364"/>
                    <a:pt x="647" y="4435"/>
                  </a:cubicBezTo>
                  <a:cubicBezTo>
                    <a:pt x="615" y="4384"/>
                    <a:pt x="584" y="4336"/>
                    <a:pt x="554" y="4288"/>
                  </a:cubicBezTo>
                  <a:cubicBezTo>
                    <a:pt x="588" y="4265"/>
                    <a:pt x="620" y="4245"/>
                    <a:pt x="653" y="4223"/>
                  </a:cubicBezTo>
                  <a:cubicBezTo>
                    <a:pt x="642" y="4206"/>
                    <a:pt x="634" y="4192"/>
                    <a:pt x="625" y="4178"/>
                  </a:cubicBezTo>
                  <a:cubicBezTo>
                    <a:pt x="588" y="4196"/>
                    <a:pt x="554" y="4212"/>
                    <a:pt x="518" y="4230"/>
                  </a:cubicBezTo>
                  <a:cubicBezTo>
                    <a:pt x="495" y="4199"/>
                    <a:pt x="473" y="4169"/>
                    <a:pt x="449" y="4137"/>
                  </a:cubicBezTo>
                  <a:cubicBezTo>
                    <a:pt x="431" y="4148"/>
                    <a:pt x="413" y="4157"/>
                    <a:pt x="395" y="4168"/>
                  </a:cubicBezTo>
                  <a:cubicBezTo>
                    <a:pt x="473" y="4287"/>
                    <a:pt x="550" y="4403"/>
                    <a:pt x="628" y="4520"/>
                  </a:cubicBezTo>
                  <a:cubicBezTo>
                    <a:pt x="727" y="4447"/>
                    <a:pt x="823" y="4376"/>
                    <a:pt x="920" y="4305"/>
                  </a:cubicBezTo>
                  <a:cubicBezTo>
                    <a:pt x="953" y="4342"/>
                    <a:pt x="985" y="4378"/>
                    <a:pt x="1020" y="4417"/>
                  </a:cubicBezTo>
                  <a:cubicBezTo>
                    <a:pt x="987" y="4447"/>
                    <a:pt x="955" y="4476"/>
                    <a:pt x="922" y="4506"/>
                  </a:cubicBezTo>
                  <a:cubicBezTo>
                    <a:pt x="939" y="4520"/>
                    <a:pt x="952" y="4531"/>
                    <a:pt x="966" y="4541"/>
                  </a:cubicBezTo>
                  <a:cubicBezTo>
                    <a:pt x="997" y="4516"/>
                    <a:pt x="1027" y="4492"/>
                    <a:pt x="1058" y="4467"/>
                  </a:cubicBezTo>
                  <a:cubicBezTo>
                    <a:pt x="1084" y="4490"/>
                    <a:pt x="1110" y="4511"/>
                    <a:pt x="1136" y="4533"/>
                  </a:cubicBezTo>
                  <a:cubicBezTo>
                    <a:pt x="1152" y="4519"/>
                    <a:pt x="1165" y="4506"/>
                    <a:pt x="1180" y="4492"/>
                  </a:cubicBezTo>
                  <a:cubicBezTo>
                    <a:pt x="1099" y="4402"/>
                    <a:pt x="1020" y="4313"/>
                    <a:pt x="939" y="4222"/>
                  </a:cubicBezTo>
                  <a:moveTo>
                    <a:pt x="1401" y="4988"/>
                  </a:moveTo>
                  <a:cubicBezTo>
                    <a:pt x="1378" y="5021"/>
                    <a:pt x="1356" y="5053"/>
                    <a:pt x="1334" y="5084"/>
                  </a:cubicBezTo>
                  <a:cubicBezTo>
                    <a:pt x="1301" y="5063"/>
                    <a:pt x="1270" y="5043"/>
                    <a:pt x="1238" y="5023"/>
                  </a:cubicBezTo>
                  <a:cubicBezTo>
                    <a:pt x="1225" y="5039"/>
                    <a:pt x="1213" y="5054"/>
                    <a:pt x="1200" y="5072"/>
                  </a:cubicBezTo>
                  <a:cubicBezTo>
                    <a:pt x="1315" y="5154"/>
                    <a:pt x="1426" y="5240"/>
                    <a:pt x="1557" y="5298"/>
                  </a:cubicBezTo>
                  <a:cubicBezTo>
                    <a:pt x="1614" y="5190"/>
                    <a:pt x="1669" y="5085"/>
                    <a:pt x="1725" y="4979"/>
                  </a:cubicBezTo>
                  <a:cubicBezTo>
                    <a:pt x="1775" y="5001"/>
                    <a:pt x="1823" y="5022"/>
                    <a:pt x="1872" y="5044"/>
                  </a:cubicBezTo>
                  <a:cubicBezTo>
                    <a:pt x="1857" y="5083"/>
                    <a:pt x="1843" y="5120"/>
                    <a:pt x="1829" y="5157"/>
                  </a:cubicBezTo>
                  <a:cubicBezTo>
                    <a:pt x="1872" y="5176"/>
                    <a:pt x="1872" y="5176"/>
                    <a:pt x="1890" y="5137"/>
                  </a:cubicBezTo>
                  <a:cubicBezTo>
                    <a:pt x="1901" y="5114"/>
                    <a:pt x="1911" y="5092"/>
                    <a:pt x="1922" y="5069"/>
                  </a:cubicBezTo>
                  <a:cubicBezTo>
                    <a:pt x="1938" y="5074"/>
                    <a:pt x="1952" y="5077"/>
                    <a:pt x="1965" y="5081"/>
                  </a:cubicBezTo>
                  <a:cubicBezTo>
                    <a:pt x="2016" y="5097"/>
                    <a:pt x="2016" y="5097"/>
                    <a:pt x="2037" y="5048"/>
                  </a:cubicBezTo>
                  <a:cubicBezTo>
                    <a:pt x="2038" y="5046"/>
                    <a:pt x="2037" y="5044"/>
                    <a:pt x="2037" y="5041"/>
                  </a:cubicBezTo>
                  <a:cubicBezTo>
                    <a:pt x="1933" y="4994"/>
                    <a:pt x="1828" y="4947"/>
                    <a:pt x="1721" y="4899"/>
                  </a:cubicBezTo>
                  <a:cubicBezTo>
                    <a:pt x="1660" y="5000"/>
                    <a:pt x="1598" y="5102"/>
                    <a:pt x="1536" y="5205"/>
                  </a:cubicBezTo>
                  <a:cubicBezTo>
                    <a:pt x="1487" y="5177"/>
                    <a:pt x="1440" y="5150"/>
                    <a:pt x="1393" y="5123"/>
                  </a:cubicBezTo>
                  <a:cubicBezTo>
                    <a:pt x="1413" y="5087"/>
                    <a:pt x="1432" y="5055"/>
                    <a:pt x="1452" y="5020"/>
                  </a:cubicBezTo>
                  <a:cubicBezTo>
                    <a:pt x="1435" y="5010"/>
                    <a:pt x="1419" y="4999"/>
                    <a:pt x="1401" y="4988"/>
                  </a:cubicBezTo>
                  <a:moveTo>
                    <a:pt x="5153" y="3573"/>
                  </a:moveTo>
                  <a:cubicBezTo>
                    <a:pt x="5167" y="3521"/>
                    <a:pt x="5180" y="3472"/>
                    <a:pt x="5194" y="3421"/>
                  </a:cubicBezTo>
                  <a:cubicBezTo>
                    <a:pt x="5226" y="3428"/>
                    <a:pt x="5255" y="3433"/>
                    <a:pt x="5282" y="3442"/>
                  </a:cubicBezTo>
                  <a:cubicBezTo>
                    <a:pt x="5306" y="3450"/>
                    <a:pt x="5315" y="3441"/>
                    <a:pt x="5319" y="3420"/>
                  </a:cubicBezTo>
                  <a:cubicBezTo>
                    <a:pt x="5320" y="3413"/>
                    <a:pt x="5322" y="3406"/>
                    <a:pt x="5324" y="3396"/>
                  </a:cubicBezTo>
                  <a:cubicBezTo>
                    <a:pt x="5287" y="3385"/>
                    <a:pt x="5251" y="3374"/>
                    <a:pt x="5214" y="3363"/>
                  </a:cubicBezTo>
                  <a:cubicBezTo>
                    <a:pt x="5218" y="3331"/>
                    <a:pt x="5222" y="3301"/>
                    <a:pt x="5225" y="3271"/>
                  </a:cubicBezTo>
                  <a:cubicBezTo>
                    <a:pt x="5204" y="3266"/>
                    <a:pt x="5185" y="3262"/>
                    <a:pt x="5168" y="3258"/>
                  </a:cubicBezTo>
                  <a:cubicBezTo>
                    <a:pt x="5138" y="3372"/>
                    <a:pt x="5109" y="3483"/>
                    <a:pt x="5080" y="3595"/>
                  </a:cubicBezTo>
                  <a:cubicBezTo>
                    <a:pt x="5185" y="3636"/>
                    <a:pt x="5295" y="3678"/>
                    <a:pt x="5407" y="3720"/>
                  </a:cubicBezTo>
                  <a:cubicBezTo>
                    <a:pt x="5385" y="3773"/>
                    <a:pt x="5364" y="3823"/>
                    <a:pt x="5343" y="3874"/>
                  </a:cubicBezTo>
                  <a:cubicBezTo>
                    <a:pt x="5308" y="3860"/>
                    <a:pt x="5276" y="3847"/>
                    <a:pt x="5243" y="3834"/>
                  </a:cubicBezTo>
                  <a:cubicBezTo>
                    <a:pt x="5232" y="3853"/>
                    <a:pt x="5223" y="3871"/>
                    <a:pt x="5213" y="3892"/>
                  </a:cubicBezTo>
                  <a:cubicBezTo>
                    <a:pt x="5248" y="3908"/>
                    <a:pt x="5282" y="3924"/>
                    <a:pt x="5317" y="3940"/>
                  </a:cubicBezTo>
                  <a:cubicBezTo>
                    <a:pt x="5301" y="3977"/>
                    <a:pt x="5286" y="4011"/>
                    <a:pt x="5271" y="4047"/>
                  </a:cubicBezTo>
                  <a:cubicBezTo>
                    <a:pt x="5291" y="4057"/>
                    <a:pt x="5309" y="4066"/>
                    <a:pt x="5329" y="4076"/>
                  </a:cubicBezTo>
                  <a:cubicBezTo>
                    <a:pt x="5392" y="3948"/>
                    <a:pt x="5454" y="3822"/>
                    <a:pt x="5492" y="3682"/>
                  </a:cubicBezTo>
                  <a:cubicBezTo>
                    <a:pt x="5379" y="3646"/>
                    <a:pt x="5268" y="3610"/>
                    <a:pt x="5153" y="3573"/>
                  </a:cubicBezTo>
                  <a:moveTo>
                    <a:pt x="4725" y="4358"/>
                  </a:moveTo>
                  <a:cubicBezTo>
                    <a:pt x="4753" y="4378"/>
                    <a:pt x="4778" y="4397"/>
                    <a:pt x="4804" y="4413"/>
                  </a:cubicBezTo>
                  <a:cubicBezTo>
                    <a:pt x="4811" y="4417"/>
                    <a:pt x="4823" y="4414"/>
                    <a:pt x="4832" y="4411"/>
                  </a:cubicBezTo>
                  <a:cubicBezTo>
                    <a:pt x="4843" y="4407"/>
                    <a:pt x="4853" y="4400"/>
                    <a:pt x="4864" y="4394"/>
                  </a:cubicBezTo>
                  <a:cubicBezTo>
                    <a:pt x="4861" y="4390"/>
                    <a:pt x="4858" y="4387"/>
                    <a:pt x="4855" y="4383"/>
                  </a:cubicBezTo>
                  <a:cubicBezTo>
                    <a:pt x="4824" y="4360"/>
                    <a:pt x="4793" y="4338"/>
                    <a:pt x="4761" y="4314"/>
                  </a:cubicBezTo>
                  <a:cubicBezTo>
                    <a:pt x="4782" y="4285"/>
                    <a:pt x="4801" y="4258"/>
                    <a:pt x="4822" y="4230"/>
                  </a:cubicBezTo>
                  <a:cubicBezTo>
                    <a:pt x="4805" y="4218"/>
                    <a:pt x="4791" y="4208"/>
                    <a:pt x="4776" y="4198"/>
                  </a:cubicBezTo>
                  <a:cubicBezTo>
                    <a:pt x="4698" y="4287"/>
                    <a:pt x="4621" y="4375"/>
                    <a:pt x="4540" y="4468"/>
                  </a:cubicBezTo>
                  <a:cubicBezTo>
                    <a:pt x="4624" y="4549"/>
                    <a:pt x="4709" y="4630"/>
                    <a:pt x="4795" y="4713"/>
                  </a:cubicBezTo>
                  <a:cubicBezTo>
                    <a:pt x="4751" y="4755"/>
                    <a:pt x="4711" y="4793"/>
                    <a:pt x="4662" y="4840"/>
                  </a:cubicBezTo>
                  <a:cubicBezTo>
                    <a:pt x="4637" y="4809"/>
                    <a:pt x="4615" y="4781"/>
                    <a:pt x="4590" y="4750"/>
                  </a:cubicBezTo>
                  <a:cubicBezTo>
                    <a:pt x="4574" y="4766"/>
                    <a:pt x="4563" y="4777"/>
                    <a:pt x="4551" y="4790"/>
                  </a:cubicBezTo>
                  <a:cubicBezTo>
                    <a:pt x="4574" y="4818"/>
                    <a:pt x="4595" y="4845"/>
                    <a:pt x="4621" y="4877"/>
                  </a:cubicBezTo>
                  <a:cubicBezTo>
                    <a:pt x="4591" y="4904"/>
                    <a:pt x="4561" y="4931"/>
                    <a:pt x="4530" y="4960"/>
                  </a:cubicBezTo>
                  <a:cubicBezTo>
                    <a:pt x="4541" y="4969"/>
                    <a:pt x="4549" y="4976"/>
                    <a:pt x="4556" y="4983"/>
                  </a:cubicBezTo>
                  <a:cubicBezTo>
                    <a:pt x="4564" y="4990"/>
                    <a:pt x="4573" y="4998"/>
                    <a:pt x="4583" y="5007"/>
                  </a:cubicBezTo>
                  <a:cubicBezTo>
                    <a:pt x="4688" y="4913"/>
                    <a:pt x="4795" y="4824"/>
                    <a:pt x="4888" y="4719"/>
                  </a:cubicBezTo>
                  <a:cubicBezTo>
                    <a:pt x="4798" y="4634"/>
                    <a:pt x="4712" y="4554"/>
                    <a:pt x="4625" y="4472"/>
                  </a:cubicBezTo>
                  <a:cubicBezTo>
                    <a:pt x="4660" y="4433"/>
                    <a:pt x="4692" y="4396"/>
                    <a:pt x="4725" y="4358"/>
                  </a:cubicBezTo>
                  <a:moveTo>
                    <a:pt x="1481" y="900"/>
                  </a:moveTo>
                  <a:cubicBezTo>
                    <a:pt x="1585" y="838"/>
                    <a:pt x="1687" y="779"/>
                    <a:pt x="1790" y="718"/>
                  </a:cubicBezTo>
                  <a:cubicBezTo>
                    <a:pt x="1736" y="612"/>
                    <a:pt x="1683" y="507"/>
                    <a:pt x="1628" y="400"/>
                  </a:cubicBezTo>
                  <a:cubicBezTo>
                    <a:pt x="1682" y="375"/>
                    <a:pt x="1733" y="351"/>
                    <a:pt x="1785" y="327"/>
                  </a:cubicBezTo>
                  <a:cubicBezTo>
                    <a:pt x="1803" y="363"/>
                    <a:pt x="1819" y="397"/>
                    <a:pt x="1836" y="432"/>
                  </a:cubicBezTo>
                  <a:cubicBezTo>
                    <a:pt x="1853" y="424"/>
                    <a:pt x="1867" y="417"/>
                    <a:pt x="1882" y="410"/>
                  </a:cubicBezTo>
                  <a:cubicBezTo>
                    <a:pt x="1870" y="373"/>
                    <a:pt x="1858" y="339"/>
                    <a:pt x="1846" y="302"/>
                  </a:cubicBezTo>
                  <a:cubicBezTo>
                    <a:pt x="1881" y="287"/>
                    <a:pt x="1915" y="273"/>
                    <a:pt x="1949" y="259"/>
                  </a:cubicBezTo>
                  <a:cubicBezTo>
                    <a:pt x="1932" y="203"/>
                    <a:pt x="1931" y="200"/>
                    <a:pt x="1882" y="219"/>
                  </a:cubicBezTo>
                  <a:cubicBezTo>
                    <a:pt x="1795" y="252"/>
                    <a:pt x="1709" y="289"/>
                    <a:pt x="1623" y="325"/>
                  </a:cubicBezTo>
                  <a:cubicBezTo>
                    <a:pt x="1597" y="336"/>
                    <a:pt x="1574" y="352"/>
                    <a:pt x="1547" y="366"/>
                  </a:cubicBezTo>
                  <a:cubicBezTo>
                    <a:pt x="1603" y="474"/>
                    <a:pt x="1657" y="578"/>
                    <a:pt x="1712" y="684"/>
                  </a:cubicBezTo>
                  <a:cubicBezTo>
                    <a:pt x="1664" y="710"/>
                    <a:pt x="1620" y="734"/>
                    <a:pt x="1574" y="758"/>
                  </a:cubicBezTo>
                  <a:cubicBezTo>
                    <a:pt x="1552" y="724"/>
                    <a:pt x="1532" y="692"/>
                    <a:pt x="1511" y="659"/>
                  </a:cubicBezTo>
                  <a:cubicBezTo>
                    <a:pt x="1494" y="671"/>
                    <a:pt x="1480" y="680"/>
                    <a:pt x="1466" y="690"/>
                  </a:cubicBezTo>
                  <a:cubicBezTo>
                    <a:pt x="1487" y="724"/>
                    <a:pt x="1507" y="757"/>
                    <a:pt x="1528" y="790"/>
                  </a:cubicBezTo>
                  <a:cubicBezTo>
                    <a:pt x="1499" y="808"/>
                    <a:pt x="1472" y="825"/>
                    <a:pt x="1443" y="844"/>
                  </a:cubicBezTo>
                  <a:cubicBezTo>
                    <a:pt x="1457" y="865"/>
                    <a:pt x="1470" y="884"/>
                    <a:pt x="1481" y="900"/>
                  </a:cubicBezTo>
                  <a:moveTo>
                    <a:pt x="3702" y="5028"/>
                  </a:moveTo>
                  <a:cubicBezTo>
                    <a:pt x="3742" y="5140"/>
                    <a:pt x="3781" y="5250"/>
                    <a:pt x="3821" y="5363"/>
                  </a:cubicBezTo>
                  <a:cubicBezTo>
                    <a:pt x="3764" y="5382"/>
                    <a:pt x="3711" y="5399"/>
                    <a:pt x="3655" y="5418"/>
                  </a:cubicBezTo>
                  <a:cubicBezTo>
                    <a:pt x="3644" y="5381"/>
                    <a:pt x="3634" y="5346"/>
                    <a:pt x="3624" y="5310"/>
                  </a:cubicBezTo>
                  <a:cubicBezTo>
                    <a:pt x="3603" y="5317"/>
                    <a:pt x="3586" y="5322"/>
                    <a:pt x="3567" y="5327"/>
                  </a:cubicBezTo>
                  <a:cubicBezTo>
                    <a:pt x="3578" y="5366"/>
                    <a:pt x="3587" y="5400"/>
                    <a:pt x="3598" y="5437"/>
                  </a:cubicBezTo>
                  <a:cubicBezTo>
                    <a:pt x="3559" y="5451"/>
                    <a:pt x="3522" y="5463"/>
                    <a:pt x="3484" y="5477"/>
                  </a:cubicBezTo>
                  <a:cubicBezTo>
                    <a:pt x="3490" y="5498"/>
                    <a:pt x="3494" y="5516"/>
                    <a:pt x="3501" y="5542"/>
                  </a:cubicBezTo>
                  <a:cubicBezTo>
                    <a:pt x="3618" y="5504"/>
                    <a:pt x="3732" y="5469"/>
                    <a:pt x="3845" y="5429"/>
                  </a:cubicBezTo>
                  <a:cubicBezTo>
                    <a:pt x="3908" y="5407"/>
                    <a:pt x="3907" y="5404"/>
                    <a:pt x="3880" y="5342"/>
                  </a:cubicBezTo>
                  <a:cubicBezTo>
                    <a:pt x="3842" y="5252"/>
                    <a:pt x="3804" y="5163"/>
                    <a:pt x="3766" y="5070"/>
                  </a:cubicBezTo>
                  <a:cubicBezTo>
                    <a:pt x="3814" y="5048"/>
                    <a:pt x="3860" y="5026"/>
                    <a:pt x="3908" y="5003"/>
                  </a:cubicBezTo>
                  <a:cubicBezTo>
                    <a:pt x="3927" y="5040"/>
                    <a:pt x="3945" y="5075"/>
                    <a:pt x="3963" y="5112"/>
                  </a:cubicBezTo>
                  <a:cubicBezTo>
                    <a:pt x="3980" y="5101"/>
                    <a:pt x="3994" y="5092"/>
                    <a:pt x="4008" y="5083"/>
                  </a:cubicBezTo>
                  <a:cubicBezTo>
                    <a:pt x="3992" y="5049"/>
                    <a:pt x="3976" y="5017"/>
                    <a:pt x="3959" y="4984"/>
                  </a:cubicBezTo>
                  <a:cubicBezTo>
                    <a:pt x="3989" y="4963"/>
                    <a:pt x="4019" y="4944"/>
                    <a:pt x="4049" y="4923"/>
                  </a:cubicBezTo>
                  <a:cubicBezTo>
                    <a:pt x="4038" y="4904"/>
                    <a:pt x="4028" y="4888"/>
                    <a:pt x="4017" y="4871"/>
                  </a:cubicBezTo>
                  <a:cubicBezTo>
                    <a:pt x="3912" y="4924"/>
                    <a:pt x="3809" y="4975"/>
                    <a:pt x="3702" y="5028"/>
                  </a:cubicBezTo>
                  <a:moveTo>
                    <a:pt x="4715" y="775"/>
                  </a:moveTo>
                  <a:cubicBezTo>
                    <a:pt x="4608" y="678"/>
                    <a:pt x="4510" y="579"/>
                    <a:pt x="4384" y="510"/>
                  </a:cubicBezTo>
                  <a:cubicBezTo>
                    <a:pt x="4317" y="610"/>
                    <a:pt x="4252" y="707"/>
                    <a:pt x="4186" y="805"/>
                  </a:cubicBezTo>
                  <a:cubicBezTo>
                    <a:pt x="4141" y="778"/>
                    <a:pt x="4098" y="752"/>
                    <a:pt x="4054" y="725"/>
                  </a:cubicBezTo>
                  <a:cubicBezTo>
                    <a:pt x="4073" y="690"/>
                    <a:pt x="4092" y="657"/>
                    <a:pt x="4111" y="622"/>
                  </a:cubicBezTo>
                  <a:cubicBezTo>
                    <a:pt x="4094" y="614"/>
                    <a:pt x="4080" y="607"/>
                    <a:pt x="4063" y="600"/>
                  </a:cubicBezTo>
                  <a:cubicBezTo>
                    <a:pt x="4044" y="632"/>
                    <a:pt x="4025" y="663"/>
                    <a:pt x="4007" y="694"/>
                  </a:cubicBezTo>
                  <a:cubicBezTo>
                    <a:pt x="3989" y="687"/>
                    <a:pt x="3973" y="680"/>
                    <a:pt x="3958" y="674"/>
                  </a:cubicBezTo>
                  <a:cubicBezTo>
                    <a:pt x="3910" y="653"/>
                    <a:pt x="3910" y="653"/>
                    <a:pt x="3888" y="701"/>
                  </a:cubicBezTo>
                  <a:cubicBezTo>
                    <a:pt x="3888" y="702"/>
                    <a:pt x="3888" y="704"/>
                    <a:pt x="3888" y="706"/>
                  </a:cubicBezTo>
                  <a:cubicBezTo>
                    <a:pt x="3987" y="765"/>
                    <a:pt x="4087" y="824"/>
                    <a:pt x="4188" y="885"/>
                  </a:cubicBezTo>
                  <a:cubicBezTo>
                    <a:pt x="4256" y="792"/>
                    <a:pt x="4324" y="698"/>
                    <a:pt x="4392" y="604"/>
                  </a:cubicBezTo>
                  <a:cubicBezTo>
                    <a:pt x="4437" y="638"/>
                    <a:pt x="4481" y="671"/>
                    <a:pt x="4525" y="704"/>
                  </a:cubicBezTo>
                  <a:cubicBezTo>
                    <a:pt x="4503" y="734"/>
                    <a:pt x="4483" y="762"/>
                    <a:pt x="4463" y="791"/>
                  </a:cubicBezTo>
                  <a:cubicBezTo>
                    <a:pt x="4476" y="805"/>
                    <a:pt x="4488" y="818"/>
                    <a:pt x="4502" y="832"/>
                  </a:cubicBezTo>
                  <a:cubicBezTo>
                    <a:pt x="4528" y="804"/>
                    <a:pt x="4552" y="777"/>
                    <a:pt x="4577" y="748"/>
                  </a:cubicBezTo>
                  <a:cubicBezTo>
                    <a:pt x="4608" y="773"/>
                    <a:pt x="4638" y="796"/>
                    <a:pt x="4667" y="819"/>
                  </a:cubicBezTo>
                  <a:cubicBezTo>
                    <a:pt x="4684" y="803"/>
                    <a:pt x="4698" y="790"/>
                    <a:pt x="4715" y="775"/>
                  </a:cubicBezTo>
                  <a:moveTo>
                    <a:pt x="2196" y="5093"/>
                  </a:moveTo>
                  <a:cubicBezTo>
                    <a:pt x="2159" y="5209"/>
                    <a:pt x="2122" y="5322"/>
                    <a:pt x="2084" y="5438"/>
                  </a:cubicBezTo>
                  <a:cubicBezTo>
                    <a:pt x="2027" y="5419"/>
                    <a:pt x="1973" y="5401"/>
                    <a:pt x="1919" y="5383"/>
                  </a:cubicBezTo>
                  <a:cubicBezTo>
                    <a:pt x="1932" y="5343"/>
                    <a:pt x="1945" y="5308"/>
                    <a:pt x="1958" y="5271"/>
                  </a:cubicBezTo>
                  <a:cubicBezTo>
                    <a:pt x="1940" y="5265"/>
                    <a:pt x="1927" y="5260"/>
                    <a:pt x="1910" y="5255"/>
                  </a:cubicBezTo>
                  <a:cubicBezTo>
                    <a:pt x="1897" y="5282"/>
                    <a:pt x="1883" y="5309"/>
                    <a:pt x="1871" y="5336"/>
                  </a:cubicBezTo>
                  <a:cubicBezTo>
                    <a:pt x="1864" y="5353"/>
                    <a:pt x="1855" y="5358"/>
                    <a:pt x="1837" y="5350"/>
                  </a:cubicBezTo>
                  <a:cubicBezTo>
                    <a:pt x="1809" y="5338"/>
                    <a:pt x="1780" y="5329"/>
                    <a:pt x="1749" y="5317"/>
                  </a:cubicBezTo>
                  <a:cubicBezTo>
                    <a:pt x="1739" y="5336"/>
                    <a:pt x="1730" y="5353"/>
                    <a:pt x="1719" y="5373"/>
                  </a:cubicBezTo>
                  <a:cubicBezTo>
                    <a:pt x="1849" y="5435"/>
                    <a:pt x="1979" y="5491"/>
                    <a:pt x="2121" y="5520"/>
                  </a:cubicBezTo>
                  <a:cubicBezTo>
                    <a:pt x="2154" y="5403"/>
                    <a:pt x="2186" y="5287"/>
                    <a:pt x="2218" y="5171"/>
                  </a:cubicBezTo>
                  <a:cubicBezTo>
                    <a:pt x="2270" y="5183"/>
                    <a:pt x="2320" y="5194"/>
                    <a:pt x="2371" y="5205"/>
                  </a:cubicBezTo>
                  <a:cubicBezTo>
                    <a:pt x="2365" y="5245"/>
                    <a:pt x="2360" y="5282"/>
                    <a:pt x="2355" y="5320"/>
                  </a:cubicBezTo>
                  <a:cubicBezTo>
                    <a:pt x="2373" y="5324"/>
                    <a:pt x="2388" y="5327"/>
                    <a:pt x="2405" y="5330"/>
                  </a:cubicBezTo>
                  <a:cubicBezTo>
                    <a:pt x="2411" y="5292"/>
                    <a:pt x="2417" y="5256"/>
                    <a:pt x="2422" y="5218"/>
                  </a:cubicBezTo>
                  <a:cubicBezTo>
                    <a:pt x="2457" y="5222"/>
                    <a:pt x="2491" y="5225"/>
                    <a:pt x="2525" y="5228"/>
                  </a:cubicBezTo>
                  <a:cubicBezTo>
                    <a:pt x="2527" y="5215"/>
                    <a:pt x="2529" y="5204"/>
                    <a:pt x="2532" y="5193"/>
                  </a:cubicBezTo>
                  <a:cubicBezTo>
                    <a:pt x="2537" y="5170"/>
                    <a:pt x="2531" y="5160"/>
                    <a:pt x="2505" y="5157"/>
                  </a:cubicBezTo>
                  <a:cubicBezTo>
                    <a:pt x="2461" y="5151"/>
                    <a:pt x="2417" y="5141"/>
                    <a:pt x="2373" y="5131"/>
                  </a:cubicBezTo>
                  <a:cubicBezTo>
                    <a:pt x="2314" y="5119"/>
                    <a:pt x="2256" y="5106"/>
                    <a:pt x="2196" y="5093"/>
                  </a:cubicBezTo>
                  <a:moveTo>
                    <a:pt x="314" y="4003"/>
                  </a:moveTo>
                  <a:cubicBezTo>
                    <a:pt x="426" y="3951"/>
                    <a:pt x="534" y="3902"/>
                    <a:pt x="644" y="3851"/>
                  </a:cubicBezTo>
                  <a:cubicBezTo>
                    <a:pt x="670" y="3897"/>
                    <a:pt x="695" y="3941"/>
                    <a:pt x="720" y="3984"/>
                  </a:cubicBezTo>
                  <a:cubicBezTo>
                    <a:pt x="717" y="3987"/>
                    <a:pt x="716" y="3989"/>
                    <a:pt x="714" y="3990"/>
                  </a:cubicBezTo>
                  <a:cubicBezTo>
                    <a:pt x="692" y="4004"/>
                    <a:pt x="670" y="4018"/>
                    <a:pt x="648" y="4032"/>
                  </a:cubicBezTo>
                  <a:cubicBezTo>
                    <a:pt x="613" y="4054"/>
                    <a:pt x="612" y="4061"/>
                    <a:pt x="640" y="4096"/>
                  </a:cubicBezTo>
                  <a:cubicBezTo>
                    <a:pt x="675" y="4078"/>
                    <a:pt x="710" y="4060"/>
                    <a:pt x="747" y="4041"/>
                  </a:cubicBezTo>
                  <a:cubicBezTo>
                    <a:pt x="761" y="4064"/>
                    <a:pt x="773" y="4085"/>
                    <a:pt x="787" y="4106"/>
                  </a:cubicBezTo>
                  <a:cubicBezTo>
                    <a:pt x="790" y="4111"/>
                    <a:pt x="800" y="4117"/>
                    <a:pt x="803" y="4115"/>
                  </a:cubicBezTo>
                  <a:cubicBezTo>
                    <a:pt x="823" y="4108"/>
                    <a:pt x="841" y="4097"/>
                    <a:pt x="861" y="4087"/>
                  </a:cubicBezTo>
                  <a:cubicBezTo>
                    <a:pt x="801" y="3983"/>
                    <a:pt x="744" y="3884"/>
                    <a:pt x="685" y="3783"/>
                  </a:cubicBezTo>
                  <a:cubicBezTo>
                    <a:pt x="574" y="3828"/>
                    <a:pt x="466" y="3873"/>
                    <a:pt x="355" y="3918"/>
                  </a:cubicBezTo>
                  <a:cubicBezTo>
                    <a:pt x="334" y="3865"/>
                    <a:pt x="313" y="3815"/>
                    <a:pt x="292" y="3763"/>
                  </a:cubicBezTo>
                  <a:cubicBezTo>
                    <a:pt x="330" y="3746"/>
                    <a:pt x="367" y="3730"/>
                    <a:pt x="405" y="3714"/>
                  </a:cubicBezTo>
                  <a:cubicBezTo>
                    <a:pt x="396" y="3695"/>
                    <a:pt x="389" y="3679"/>
                    <a:pt x="382" y="3663"/>
                  </a:cubicBezTo>
                  <a:cubicBezTo>
                    <a:pt x="343" y="3675"/>
                    <a:pt x="308" y="3686"/>
                    <a:pt x="272" y="3696"/>
                  </a:cubicBezTo>
                  <a:cubicBezTo>
                    <a:pt x="257" y="3659"/>
                    <a:pt x="244" y="3625"/>
                    <a:pt x="230" y="3590"/>
                  </a:cubicBezTo>
                  <a:cubicBezTo>
                    <a:pt x="210" y="3596"/>
                    <a:pt x="191" y="3602"/>
                    <a:pt x="171" y="3608"/>
                  </a:cubicBezTo>
                  <a:cubicBezTo>
                    <a:pt x="219" y="3740"/>
                    <a:pt x="265" y="3870"/>
                    <a:pt x="314" y="4003"/>
                  </a:cubicBezTo>
                  <a:moveTo>
                    <a:pt x="5620" y="3091"/>
                  </a:moveTo>
                  <a:cubicBezTo>
                    <a:pt x="5497" y="3081"/>
                    <a:pt x="5382" y="3070"/>
                    <a:pt x="5267" y="3060"/>
                  </a:cubicBezTo>
                  <a:cubicBezTo>
                    <a:pt x="5267" y="3016"/>
                    <a:pt x="5268" y="2975"/>
                    <a:pt x="5266" y="2934"/>
                  </a:cubicBezTo>
                  <a:cubicBezTo>
                    <a:pt x="5265" y="2911"/>
                    <a:pt x="5276" y="2905"/>
                    <a:pt x="5296" y="2906"/>
                  </a:cubicBezTo>
                  <a:cubicBezTo>
                    <a:pt x="5325" y="2907"/>
                    <a:pt x="5354" y="2906"/>
                    <a:pt x="5382" y="2906"/>
                  </a:cubicBezTo>
                  <a:cubicBezTo>
                    <a:pt x="5385" y="2884"/>
                    <a:pt x="5387" y="2869"/>
                    <a:pt x="5390" y="2846"/>
                  </a:cubicBezTo>
                  <a:cubicBezTo>
                    <a:pt x="5358" y="2846"/>
                    <a:pt x="5330" y="2845"/>
                    <a:pt x="5301" y="2846"/>
                  </a:cubicBezTo>
                  <a:cubicBezTo>
                    <a:pt x="5280" y="2847"/>
                    <a:pt x="5270" y="2840"/>
                    <a:pt x="5271" y="2817"/>
                  </a:cubicBezTo>
                  <a:cubicBezTo>
                    <a:pt x="5271" y="2794"/>
                    <a:pt x="5267" y="2771"/>
                    <a:pt x="5265" y="2749"/>
                  </a:cubicBezTo>
                  <a:cubicBezTo>
                    <a:pt x="5210" y="2741"/>
                    <a:pt x="5209" y="2742"/>
                    <a:pt x="5208" y="2792"/>
                  </a:cubicBezTo>
                  <a:cubicBezTo>
                    <a:pt x="5207" y="2826"/>
                    <a:pt x="5205" y="2860"/>
                    <a:pt x="5204" y="2893"/>
                  </a:cubicBezTo>
                  <a:cubicBezTo>
                    <a:pt x="5200" y="2961"/>
                    <a:pt x="5196" y="3028"/>
                    <a:pt x="5192" y="3098"/>
                  </a:cubicBezTo>
                  <a:cubicBezTo>
                    <a:pt x="5306" y="3114"/>
                    <a:pt x="5421" y="3131"/>
                    <a:pt x="5537" y="3147"/>
                  </a:cubicBezTo>
                  <a:cubicBezTo>
                    <a:pt x="5529" y="3205"/>
                    <a:pt x="5521" y="3259"/>
                    <a:pt x="5513" y="3312"/>
                  </a:cubicBezTo>
                  <a:cubicBezTo>
                    <a:pt x="5472" y="3306"/>
                    <a:pt x="5434" y="3301"/>
                    <a:pt x="5395" y="3296"/>
                  </a:cubicBezTo>
                  <a:cubicBezTo>
                    <a:pt x="5391" y="3317"/>
                    <a:pt x="5388" y="3334"/>
                    <a:pt x="5385" y="3353"/>
                  </a:cubicBezTo>
                  <a:cubicBezTo>
                    <a:pt x="5423" y="3362"/>
                    <a:pt x="5459" y="3371"/>
                    <a:pt x="5496" y="3381"/>
                  </a:cubicBezTo>
                  <a:cubicBezTo>
                    <a:pt x="5488" y="3420"/>
                    <a:pt x="5480" y="3456"/>
                    <a:pt x="5472" y="3494"/>
                  </a:cubicBezTo>
                  <a:cubicBezTo>
                    <a:pt x="5495" y="3500"/>
                    <a:pt x="5515" y="3506"/>
                    <a:pt x="5541" y="3513"/>
                  </a:cubicBezTo>
                  <a:cubicBezTo>
                    <a:pt x="5568" y="3371"/>
                    <a:pt x="5594" y="3233"/>
                    <a:pt x="5620" y="3091"/>
                  </a:cubicBezTo>
                  <a:moveTo>
                    <a:pt x="2420" y="503"/>
                  </a:moveTo>
                  <a:cubicBezTo>
                    <a:pt x="2534" y="490"/>
                    <a:pt x="2644" y="479"/>
                    <a:pt x="2758" y="466"/>
                  </a:cubicBezTo>
                  <a:cubicBezTo>
                    <a:pt x="2754" y="349"/>
                    <a:pt x="2751" y="233"/>
                    <a:pt x="2747" y="116"/>
                  </a:cubicBezTo>
                  <a:cubicBezTo>
                    <a:pt x="2915" y="116"/>
                    <a:pt x="2915" y="116"/>
                    <a:pt x="2915" y="116"/>
                  </a:cubicBezTo>
                  <a:cubicBezTo>
                    <a:pt x="2915" y="224"/>
                    <a:pt x="2915" y="224"/>
                    <a:pt x="2915" y="224"/>
                  </a:cubicBezTo>
                  <a:cubicBezTo>
                    <a:pt x="2973" y="224"/>
                    <a:pt x="2973" y="224"/>
                    <a:pt x="2973" y="224"/>
                  </a:cubicBezTo>
                  <a:cubicBezTo>
                    <a:pt x="2975" y="188"/>
                    <a:pt x="2977" y="154"/>
                    <a:pt x="2980" y="120"/>
                  </a:cubicBezTo>
                  <a:cubicBezTo>
                    <a:pt x="3003" y="120"/>
                    <a:pt x="3024" y="119"/>
                    <a:pt x="3044" y="120"/>
                  </a:cubicBezTo>
                  <a:cubicBezTo>
                    <a:pt x="3103" y="121"/>
                    <a:pt x="3103" y="121"/>
                    <a:pt x="3101" y="63"/>
                  </a:cubicBezTo>
                  <a:cubicBezTo>
                    <a:pt x="3101" y="61"/>
                    <a:pt x="3100" y="59"/>
                    <a:pt x="3098" y="55"/>
                  </a:cubicBezTo>
                  <a:cubicBezTo>
                    <a:pt x="3056" y="53"/>
                    <a:pt x="3013" y="49"/>
                    <a:pt x="2971" y="48"/>
                  </a:cubicBezTo>
                  <a:cubicBezTo>
                    <a:pt x="2885" y="46"/>
                    <a:pt x="2800" y="46"/>
                    <a:pt x="2714" y="45"/>
                  </a:cubicBezTo>
                  <a:cubicBezTo>
                    <a:pt x="2692" y="44"/>
                    <a:pt x="2681" y="52"/>
                    <a:pt x="2683" y="78"/>
                  </a:cubicBezTo>
                  <a:cubicBezTo>
                    <a:pt x="2690" y="137"/>
                    <a:pt x="2694" y="196"/>
                    <a:pt x="2698" y="255"/>
                  </a:cubicBezTo>
                  <a:cubicBezTo>
                    <a:pt x="2701" y="302"/>
                    <a:pt x="2704" y="349"/>
                    <a:pt x="2707" y="398"/>
                  </a:cubicBezTo>
                  <a:cubicBezTo>
                    <a:pt x="2654" y="404"/>
                    <a:pt x="2605" y="409"/>
                    <a:pt x="2554" y="414"/>
                  </a:cubicBezTo>
                  <a:cubicBezTo>
                    <a:pt x="2548" y="374"/>
                    <a:pt x="2543" y="337"/>
                    <a:pt x="2537" y="298"/>
                  </a:cubicBezTo>
                  <a:cubicBezTo>
                    <a:pt x="2518" y="302"/>
                    <a:pt x="2502" y="305"/>
                    <a:pt x="2483" y="309"/>
                  </a:cubicBezTo>
                  <a:cubicBezTo>
                    <a:pt x="2489" y="347"/>
                    <a:pt x="2494" y="383"/>
                    <a:pt x="2499" y="421"/>
                  </a:cubicBezTo>
                  <a:cubicBezTo>
                    <a:pt x="2467" y="429"/>
                    <a:pt x="2438" y="436"/>
                    <a:pt x="2407" y="444"/>
                  </a:cubicBezTo>
                  <a:cubicBezTo>
                    <a:pt x="2408" y="451"/>
                    <a:pt x="2408" y="455"/>
                    <a:pt x="2409" y="460"/>
                  </a:cubicBezTo>
                  <a:cubicBezTo>
                    <a:pt x="2412" y="473"/>
                    <a:pt x="2416" y="487"/>
                    <a:pt x="2420" y="503"/>
                  </a:cubicBezTo>
                  <a:moveTo>
                    <a:pt x="4074" y="5329"/>
                  </a:moveTo>
                  <a:cubicBezTo>
                    <a:pt x="4198" y="5262"/>
                    <a:pt x="4321" y="5203"/>
                    <a:pt x="4427" y="5114"/>
                  </a:cubicBezTo>
                  <a:cubicBezTo>
                    <a:pt x="4360" y="5014"/>
                    <a:pt x="4295" y="4918"/>
                    <a:pt x="4229" y="4819"/>
                  </a:cubicBezTo>
                  <a:cubicBezTo>
                    <a:pt x="4270" y="4787"/>
                    <a:pt x="4309" y="4756"/>
                    <a:pt x="4349" y="4725"/>
                  </a:cubicBezTo>
                  <a:cubicBezTo>
                    <a:pt x="4374" y="4756"/>
                    <a:pt x="4398" y="4787"/>
                    <a:pt x="4423" y="4819"/>
                  </a:cubicBezTo>
                  <a:cubicBezTo>
                    <a:pt x="4440" y="4804"/>
                    <a:pt x="4454" y="4792"/>
                    <a:pt x="4469" y="4780"/>
                  </a:cubicBezTo>
                  <a:cubicBezTo>
                    <a:pt x="4443" y="4749"/>
                    <a:pt x="4420" y="4721"/>
                    <a:pt x="4396" y="4692"/>
                  </a:cubicBezTo>
                  <a:cubicBezTo>
                    <a:pt x="4423" y="4666"/>
                    <a:pt x="4448" y="4642"/>
                    <a:pt x="4474" y="4617"/>
                  </a:cubicBezTo>
                  <a:cubicBezTo>
                    <a:pt x="4457" y="4601"/>
                    <a:pt x="4442" y="4587"/>
                    <a:pt x="4430" y="4576"/>
                  </a:cubicBezTo>
                  <a:cubicBezTo>
                    <a:pt x="4339" y="4649"/>
                    <a:pt x="4249" y="4720"/>
                    <a:pt x="4158" y="4793"/>
                  </a:cubicBezTo>
                  <a:cubicBezTo>
                    <a:pt x="4216" y="4887"/>
                    <a:pt x="4278" y="4987"/>
                    <a:pt x="4340" y="5087"/>
                  </a:cubicBezTo>
                  <a:cubicBezTo>
                    <a:pt x="4292" y="5119"/>
                    <a:pt x="4246" y="5149"/>
                    <a:pt x="4199" y="5180"/>
                  </a:cubicBezTo>
                  <a:cubicBezTo>
                    <a:pt x="4180" y="5149"/>
                    <a:pt x="4163" y="5120"/>
                    <a:pt x="4146" y="5089"/>
                  </a:cubicBezTo>
                  <a:cubicBezTo>
                    <a:pt x="4128" y="5097"/>
                    <a:pt x="4112" y="5104"/>
                    <a:pt x="4094" y="5112"/>
                  </a:cubicBezTo>
                  <a:cubicBezTo>
                    <a:pt x="4112" y="5146"/>
                    <a:pt x="4128" y="5177"/>
                    <a:pt x="4145" y="5211"/>
                  </a:cubicBezTo>
                  <a:cubicBezTo>
                    <a:pt x="4109" y="5230"/>
                    <a:pt x="4075" y="5249"/>
                    <a:pt x="4039" y="5269"/>
                  </a:cubicBezTo>
                  <a:cubicBezTo>
                    <a:pt x="4051" y="5289"/>
                    <a:pt x="4062" y="5307"/>
                    <a:pt x="4074" y="5329"/>
                  </a:cubicBezTo>
                  <a:moveTo>
                    <a:pt x="5026" y="3746"/>
                  </a:moveTo>
                  <a:cubicBezTo>
                    <a:pt x="4973" y="3850"/>
                    <a:pt x="4921" y="3952"/>
                    <a:pt x="4868" y="4056"/>
                  </a:cubicBezTo>
                  <a:cubicBezTo>
                    <a:pt x="4963" y="4120"/>
                    <a:pt x="5060" y="4186"/>
                    <a:pt x="5158" y="4253"/>
                  </a:cubicBezTo>
                  <a:cubicBezTo>
                    <a:pt x="5126" y="4300"/>
                    <a:pt x="5095" y="4346"/>
                    <a:pt x="5063" y="4393"/>
                  </a:cubicBezTo>
                  <a:cubicBezTo>
                    <a:pt x="5031" y="4371"/>
                    <a:pt x="5000" y="4350"/>
                    <a:pt x="4968" y="4328"/>
                  </a:cubicBezTo>
                  <a:cubicBezTo>
                    <a:pt x="4956" y="4344"/>
                    <a:pt x="4944" y="4358"/>
                    <a:pt x="4932" y="4374"/>
                  </a:cubicBezTo>
                  <a:cubicBezTo>
                    <a:pt x="4962" y="4398"/>
                    <a:pt x="4990" y="4420"/>
                    <a:pt x="5019" y="4443"/>
                  </a:cubicBezTo>
                  <a:cubicBezTo>
                    <a:pt x="4997" y="4477"/>
                    <a:pt x="4977" y="4509"/>
                    <a:pt x="4956" y="4542"/>
                  </a:cubicBezTo>
                  <a:cubicBezTo>
                    <a:pt x="4970" y="4554"/>
                    <a:pt x="4982" y="4564"/>
                    <a:pt x="4993" y="4573"/>
                  </a:cubicBezTo>
                  <a:cubicBezTo>
                    <a:pt x="4996" y="4575"/>
                    <a:pt x="5000" y="4577"/>
                    <a:pt x="5005" y="4580"/>
                  </a:cubicBezTo>
                  <a:cubicBezTo>
                    <a:pt x="5090" y="4468"/>
                    <a:pt x="5181" y="4360"/>
                    <a:pt x="5246" y="4232"/>
                  </a:cubicBezTo>
                  <a:cubicBezTo>
                    <a:pt x="5143" y="4170"/>
                    <a:pt x="5044" y="4111"/>
                    <a:pt x="4944" y="4051"/>
                  </a:cubicBezTo>
                  <a:cubicBezTo>
                    <a:pt x="4968" y="4003"/>
                    <a:pt x="4990" y="3959"/>
                    <a:pt x="5012" y="3914"/>
                  </a:cubicBezTo>
                  <a:cubicBezTo>
                    <a:pt x="5048" y="3930"/>
                    <a:pt x="5081" y="3945"/>
                    <a:pt x="5116" y="3961"/>
                  </a:cubicBezTo>
                  <a:cubicBezTo>
                    <a:pt x="5126" y="3945"/>
                    <a:pt x="5134" y="3931"/>
                    <a:pt x="5144" y="3915"/>
                  </a:cubicBezTo>
                  <a:cubicBezTo>
                    <a:pt x="5108" y="3898"/>
                    <a:pt x="5074" y="3882"/>
                    <a:pt x="5041" y="3865"/>
                  </a:cubicBezTo>
                  <a:cubicBezTo>
                    <a:pt x="5054" y="3831"/>
                    <a:pt x="5067" y="3801"/>
                    <a:pt x="5080" y="3768"/>
                  </a:cubicBezTo>
                  <a:cubicBezTo>
                    <a:pt x="5061" y="3760"/>
                    <a:pt x="5044" y="3754"/>
                    <a:pt x="5026" y="3746"/>
                  </a:cubicBezTo>
                  <a:moveTo>
                    <a:pt x="1955" y="453"/>
                  </a:moveTo>
                  <a:cubicBezTo>
                    <a:pt x="1970" y="486"/>
                    <a:pt x="1984" y="517"/>
                    <a:pt x="1999" y="549"/>
                  </a:cubicBezTo>
                  <a:cubicBezTo>
                    <a:pt x="1969" y="564"/>
                    <a:pt x="1942" y="578"/>
                    <a:pt x="1914" y="592"/>
                  </a:cubicBezTo>
                  <a:cubicBezTo>
                    <a:pt x="1922" y="612"/>
                    <a:pt x="1928" y="628"/>
                    <a:pt x="1934" y="642"/>
                  </a:cubicBezTo>
                  <a:cubicBezTo>
                    <a:pt x="2043" y="607"/>
                    <a:pt x="2148" y="573"/>
                    <a:pt x="2257" y="538"/>
                  </a:cubicBezTo>
                  <a:cubicBezTo>
                    <a:pt x="2230" y="428"/>
                    <a:pt x="2202" y="314"/>
                    <a:pt x="2174" y="198"/>
                  </a:cubicBezTo>
                  <a:cubicBezTo>
                    <a:pt x="2231" y="186"/>
                    <a:pt x="2283" y="176"/>
                    <a:pt x="2336" y="165"/>
                  </a:cubicBezTo>
                  <a:cubicBezTo>
                    <a:pt x="2346" y="202"/>
                    <a:pt x="2355" y="236"/>
                    <a:pt x="2364" y="274"/>
                  </a:cubicBezTo>
                  <a:cubicBezTo>
                    <a:pt x="2383" y="270"/>
                    <a:pt x="2400" y="267"/>
                    <a:pt x="2419" y="264"/>
                  </a:cubicBezTo>
                  <a:cubicBezTo>
                    <a:pt x="2412" y="226"/>
                    <a:pt x="2406" y="190"/>
                    <a:pt x="2400" y="154"/>
                  </a:cubicBezTo>
                  <a:cubicBezTo>
                    <a:pt x="2442" y="145"/>
                    <a:pt x="2479" y="137"/>
                    <a:pt x="2518" y="128"/>
                  </a:cubicBezTo>
                  <a:cubicBezTo>
                    <a:pt x="2515" y="107"/>
                    <a:pt x="2513" y="90"/>
                    <a:pt x="2511" y="70"/>
                  </a:cubicBezTo>
                  <a:cubicBezTo>
                    <a:pt x="2368" y="78"/>
                    <a:pt x="2232" y="104"/>
                    <a:pt x="2096" y="146"/>
                  </a:cubicBezTo>
                  <a:cubicBezTo>
                    <a:pt x="2131" y="261"/>
                    <a:pt x="2164" y="373"/>
                    <a:pt x="2198" y="487"/>
                  </a:cubicBezTo>
                  <a:cubicBezTo>
                    <a:pt x="2147" y="502"/>
                    <a:pt x="2098" y="516"/>
                    <a:pt x="2049" y="530"/>
                  </a:cubicBezTo>
                  <a:cubicBezTo>
                    <a:pt x="2033" y="495"/>
                    <a:pt x="2019" y="463"/>
                    <a:pt x="2004" y="429"/>
                  </a:cubicBezTo>
                  <a:cubicBezTo>
                    <a:pt x="1986" y="437"/>
                    <a:pt x="1972" y="445"/>
                    <a:pt x="1955" y="453"/>
                  </a:cubicBezTo>
                  <a:moveTo>
                    <a:pt x="4966" y="1772"/>
                  </a:moveTo>
                  <a:cubicBezTo>
                    <a:pt x="5009" y="1877"/>
                    <a:pt x="5051" y="1980"/>
                    <a:pt x="5093" y="2085"/>
                  </a:cubicBezTo>
                  <a:cubicBezTo>
                    <a:pt x="5200" y="2054"/>
                    <a:pt x="5311" y="2022"/>
                    <a:pt x="5423" y="1989"/>
                  </a:cubicBezTo>
                  <a:cubicBezTo>
                    <a:pt x="5439" y="2043"/>
                    <a:pt x="5453" y="2093"/>
                    <a:pt x="5468" y="2146"/>
                  </a:cubicBezTo>
                  <a:cubicBezTo>
                    <a:pt x="5431" y="2157"/>
                    <a:pt x="5397" y="2167"/>
                    <a:pt x="5361" y="2178"/>
                  </a:cubicBezTo>
                  <a:cubicBezTo>
                    <a:pt x="5366" y="2200"/>
                    <a:pt x="5371" y="2218"/>
                    <a:pt x="5376" y="2237"/>
                  </a:cubicBezTo>
                  <a:cubicBezTo>
                    <a:pt x="5414" y="2231"/>
                    <a:pt x="5449" y="2226"/>
                    <a:pt x="5485" y="2220"/>
                  </a:cubicBezTo>
                  <a:cubicBezTo>
                    <a:pt x="5493" y="2257"/>
                    <a:pt x="5501" y="2290"/>
                    <a:pt x="5509" y="2326"/>
                  </a:cubicBezTo>
                  <a:cubicBezTo>
                    <a:pt x="5533" y="2323"/>
                    <a:pt x="5555" y="2320"/>
                    <a:pt x="5579" y="2316"/>
                  </a:cubicBezTo>
                  <a:cubicBezTo>
                    <a:pt x="5544" y="2177"/>
                    <a:pt x="5517" y="2041"/>
                    <a:pt x="5469" y="1909"/>
                  </a:cubicBezTo>
                  <a:cubicBezTo>
                    <a:pt x="5355" y="1947"/>
                    <a:pt x="5246" y="1983"/>
                    <a:pt x="5135" y="2020"/>
                  </a:cubicBezTo>
                  <a:cubicBezTo>
                    <a:pt x="5114" y="1973"/>
                    <a:pt x="5095" y="1929"/>
                    <a:pt x="5074" y="1882"/>
                  </a:cubicBezTo>
                  <a:cubicBezTo>
                    <a:pt x="5112" y="1865"/>
                    <a:pt x="5149" y="1847"/>
                    <a:pt x="5187" y="1830"/>
                  </a:cubicBezTo>
                  <a:cubicBezTo>
                    <a:pt x="5179" y="1813"/>
                    <a:pt x="5173" y="1799"/>
                    <a:pt x="5166" y="1783"/>
                  </a:cubicBezTo>
                  <a:cubicBezTo>
                    <a:pt x="5127" y="1798"/>
                    <a:pt x="5091" y="1811"/>
                    <a:pt x="5055" y="1825"/>
                  </a:cubicBezTo>
                  <a:cubicBezTo>
                    <a:pt x="5041" y="1798"/>
                    <a:pt x="5028" y="1772"/>
                    <a:pt x="5014" y="1746"/>
                  </a:cubicBezTo>
                  <a:cubicBezTo>
                    <a:pt x="4996" y="1755"/>
                    <a:pt x="4982" y="1763"/>
                    <a:pt x="4966" y="1772"/>
                  </a:cubicBezTo>
                  <a:moveTo>
                    <a:pt x="2916" y="463"/>
                  </a:moveTo>
                  <a:cubicBezTo>
                    <a:pt x="3030" y="475"/>
                    <a:pt x="3144" y="486"/>
                    <a:pt x="3261" y="499"/>
                  </a:cubicBezTo>
                  <a:cubicBezTo>
                    <a:pt x="3282" y="388"/>
                    <a:pt x="3303" y="274"/>
                    <a:pt x="3325" y="158"/>
                  </a:cubicBezTo>
                  <a:cubicBezTo>
                    <a:pt x="3379" y="169"/>
                    <a:pt x="3431" y="178"/>
                    <a:pt x="3486" y="189"/>
                  </a:cubicBezTo>
                  <a:cubicBezTo>
                    <a:pt x="3481" y="228"/>
                    <a:pt x="3477" y="265"/>
                    <a:pt x="3472" y="304"/>
                  </a:cubicBezTo>
                  <a:cubicBezTo>
                    <a:pt x="3489" y="308"/>
                    <a:pt x="3504" y="311"/>
                    <a:pt x="3521" y="315"/>
                  </a:cubicBezTo>
                  <a:cubicBezTo>
                    <a:pt x="3533" y="280"/>
                    <a:pt x="3544" y="246"/>
                    <a:pt x="3555" y="211"/>
                  </a:cubicBezTo>
                  <a:cubicBezTo>
                    <a:pt x="3575" y="216"/>
                    <a:pt x="3595" y="219"/>
                    <a:pt x="3614" y="224"/>
                  </a:cubicBezTo>
                  <a:cubicBezTo>
                    <a:pt x="3671" y="238"/>
                    <a:pt x="3671" y="238"/>
                    <a:pt x="3684" y="176"/>
                  </a:cubicBezTo>
                  <a:cubicBezTo>
                    <a:pt x="3557" y="140"/>
                    <a:pt x="3429" y="103"/>
                    <a:pt x="3297" y="85"/>
                  </a:cubicBezTo>
                  <a:cubicBezTo>
                    <a:pt x="3275" y="82"/>
                    <a:pt x="3272" y="96"/>
                    <a:pt x="3270" y="112"/>
                  </a:cubicBezTo>
                  <a:cubicBezTo>
                    <a:pt x="3260" y="181"/>
                    <a:pt x="3251" y="251"/>
                    <a:pt x="3241" y="320"/>
                  </a:cubicBezTo>
                  <a:cubicBezTo>
                    <a:pt x="3235" y="356"/>
                    <a:pt x="3229" y="392"/>
                    <a:pt x="3224" y="429"/>
                  </a:cubicBezTo>
                  <a:cubicBezTo>
                    <a:pt x="3169" y="424"/>
                    <a:pt x="3118" y="419"/>
                    <a:pt x="3065" y="415"/>
                  </a:cubicBezTo>
                  <a:cubicBezTo>
                    <a:pt x="3069" y="373"/>
                    <a:pt x="3072" y="334"/>
                    <a:pt x="3075" y="294"/>
                  </a:cubicBezTo>
                  <a:cubicBezTo>
                    <a:pt x="3055" y="292"/>
                    <a:pt x="3040" y="291"/>
                    <a:pt x="3023" y="289"/>
                  </a:cubicBezTo>
                  <a:cubicBezTo>
                    <a:pt x="3019" y="327"/>
                    <a:pt x="3015" y="363"/>
                    <a:pt x="3012" y="399"/>
                  </a:cubicBezTo>
                  <a:cubicBezTo>
                    <a:pt x="2994" y="400"/>
                    <a:pt x="2980" y="400"/>
                    <a:pt x="2966" y="401"/>
                  </a:cubicBezTo>
                  <a:cubicBezTo>
                    <a:pt x="2913" y="405"/>
                    <a:pt x="2913" y="405"/>
                    <a:pt x="2914" y="459"/>
                  </a:cubicBezTo>
                  <a:cubicBezTo>
                    <a:pt x="2914" y="460"/>
                    <a:pt x="2915" y="461"/>
                    <a:pt x="2916" y="463"/>
                  </a:cubicBezTo>
                  <a:moveTo>
                    <a:pt x="5607" y="2490"/>
                  </a:moveTo>
                  <a:cubicBezTo>
                    <a:pt x="5484" y="2505"/>
                    <a:pt x="5369" y="2519"/>
                    <a:pt x="5254" y="2533"/>
                  </a:cubicBezTo>
                  <a:cubicBezTo>
                    <a:pt x="5244" y="2481"/>
                    <a:pt x="5236" y="2433"/>
                    <a:pt x="5227" y="2384"/>
                  </a:cubicBezTo>
                  <a:cubicBezTo>
                    <a:pt x="5266" y="2375"/>
                    <a:pt x="5303" y="2366"/>
                    <a:pt x="5342" y="2357"/>
                  </a:cubicBezTo>
                  <a:cubicBezTo>
                    <a:pt x="5338" y="2338"/>
                    <a:pt x="5334" y="2322"/>
                    <a:pt x="5330" y="2303"/>
                  </a:cubicBezTo>
                  <a:cubicBezTo>
                    <a:pt x="5292" y="2310"/>
                    <a:pt x="5256" y="2316"/>
                    <a:pt x="5219" y="2322"/>
                  </a:cubicBezTo>
                  <a:cubicBezTo>
                    <a:pt x="5211" y="2291"/>
                    <a:pt x="5203" y="2262"/>
                    <a:pt x="5195" y="2232"/>
                  </a:cubicBezTo>
                  <a:cubicBezTo>
                    <a:pt x="5175" y="2236"/>
                    <a:pt x="5158" y="2239"/>
                    <a:pt x="5140" y="2243"/>
                  </a:cubicBezTo>
                  <a:cubicBezTo>
                    <a:pt x="5159" y="2357"/>
                    <a:pt x="5177" y="2468"/>
                    <a:pt x="5196" y="2583"/>
                  </a:cubicBezTo>
                  <a:cubicBezTo>
                    <a:pt x="5310" y="2575"/>
                    <a:pt x="5426" y="2568"/>
                    <a:pt x="5544" y="2561"/>
                  </a:cubicBezTo>
                  <a:cubicBezTo>
                    <a:pt x="5547" y="2617"/>
                    <a:pt x="5550" y="2671"/>
                    <a:pt x="5553" y="2727"/>
                  </a:cubicBezTo>
                  <a:cubicBezTo>
                    <a:pt x="5515" y="2730"/>
                    <a:pt x="5480" y="2733"/>
                    <a:pt x="5444" y="2736"/>
                  </a:cubicBezTo>
                  <a:cubicBezTo>
                    <a:pt x="5444" y="2745"/>
                    <a:pt x="5444" y="2753"/>
                    <a:pt x="5443" y="2760"/>
                  </a:cubicBezTo>
                  <a:cubicBezTo>
                    <a:pt x="5438" y="2788"/>
                    <a:pt x="5449" y="2799"/>
                    <a:pt x="5478" y="2796"/>
                  </a:cubicBezTo>
                  <a:cubicBezTo>
                    <a:pt x="5503" y="2794"/>
                    <a:pt x="5528" y="2796"/>
                    <a:pt x="5556" y="2796"/>
                  </a:cubicBezTo>
                  <a:cubicBezTo>
                    <a:pt x="5556" y="2911"/>
                    <a:pt x="5556" y="2911"/>
                    <a:pt x="5556" y="2911"/>
                  </a:cubicBezTo>
                  <a:cubicBezTo>
                    <a:pt x="5571" y="2911"/>
                    <a:pt x="5582" y="2911"/>
                    <a:pt x="5593" y="2911"/>
                  </a:cubicBezTo>
                  <a:cubicBezTo>
                    <a:pt x="5604" y="2911"/>
                    <a:pt x="5614" y="2910"/>
                    <a:pt x="5629" y="2909"/>
                  </a:cubicBezTo>
                  <a:cubicBezTo>
                    <a:pt x="5621" y="2769"/>
                    <a:pt x="5614" y="2632"/>
                    <a:pt x="5607" y="2490"/>
                  </a:cubicBezTo>
                  <a:moveTo>
                    <a:pt x="4315" y="983"/>
                  </a:moveTo>
                  <a:cubicBezTo>
                    <a:pt x="4402" y="1061"/>
                    <a:pt x="4487" y="1137"/>
                    <a:pt x="4573" y="1214"/>
                  </a:cubicBezTo>
                  <a:cubicBezTo>
                    <a:pt x="4660" y="1139"/>
                    <a:pt x="4745" y="1065"/>
                    <a:pt x="4832" y="989"/>
                  </a:cubicBezTo>
                  <a:cubicBezTo>
                    <a:pt x="4871" y="1031"/>
                    <a:pt x="4908" y="1070"/>
                    <a:pt x="4946" y="1110"/>
                  </a:cubicBezTo>
                  <a:cubicBezTo>
                    <a:pt x="4917" y="1137"/>
                    <a:pt x="4890" y="1161"/>
                    <a:pt x="4864" y="1185"/>
                  </a:cubicBezTo>
                  <a:cubicBezTo>
                    <a:pt x="4875" y="1201"/>
                    <a:pt x="4886" y="1216"/>
                    <a:pt x="4897" y="1231"/>
                  </a:cubicBezTo>
                  <a:cubicBezTo>
                    <a:pt x="4928" y="1209"/>
                    <a:pt x="4956" y="1187"/>
                    <a:pt x="4986" y="1165"/>
                  </a:cubicBezTo>
                  <a:cubicBezTo>
                    <a:pt x="5012" y="1194"/>
                    <a:pt x="5038" y="1221"/>
                    <a:pt x="5064" y="1249"/>
                  </a:cubicBezTo>
                  <a:cubicBezTo>
                    <a:pt x="5081" y="1237"/>
                    <a:pt x="5095" y="1228"/>
                    <a:pt x="5111" y="1216"/>
                  </a:cubicBezTo>
                  <a:cubicBezTo>
                    <a:pt x="5023" y="1106"/>
                    <a:pt x="4942" y="994"/>
                    <a:pt x="4842" y="895"/>
                  </a:cubicBezTo>
                  <a:cubicBezTo>
                    <a:pt x="4754" y="980"/>
                    <a:pt x="4671" y="1061"/>
                    <a:pt x="4587" y="1143"/>
                  </a:cubicBezTo>
                  <a:cubicBezTo>
                    <a:pt x="4547" y="1106"/>
                    <a:pt x="4510" y="1072"/>
                    <a:pt x="4473" y="1037"/>
                  </a:cubicBezTo>
                  <a:cubicBezTo>
                    <a:pt x="4500" y="1006"/>
                    <a:pt x="4525" y="977"/>
                    <a:pt x="4552" y="946"/>
                  </a:cubicBezTo>
                  <a:cubicBezTo>
                    <a:pt x="4537" y="934"/>
                    <a:pt x="4524" y="924"/>
                    <a:pt x="4509" y="912"/>
                  </a:cubicBezTo>
                  <a:cubicBezTo>
                    <a:pt x="4483" y="940"/>
                    <a:pt x="4458" y="967"/>
                    <a:pt x="4432" y="994"/>
                  </a:cubicBezTo>
                  <a:cubicBezTo>
                    <a:pt x="4405" y="974"/>
                    <a:pt x="4380" y="954"/>
                    <a:pt x="4354" y="934"/>
                  </a:cubicBezTo>
                  <a:cubicBezTo>
                    <a:pt x="4340" y="950"/>
                    <a:pt x="4328" y="966"/>
                    <a:pt x="4315" y="983"/>
                  </a:cubicBezTo>
                  <a:moveTo>
                    <a:pt x="4877" y="1315"/>
                  </a:moveTo>
                  <a:cubicBezTo>
                    <a:pt x="4856" y="1330"/>
                    <a:pt x="4832" y="1343"/>
                    <a:pt x="4811" y="1360"/>
                  </a:cubicBezTo>
                  <a:cubicBezTo>
                    <a:pt x="4794" y="1373"/>
                    <a:pt x="4784" y="1370"/>
                    <a:pt x="4772" y="1354"/>
                  </a:cubicBezTo>
                  <a:cubicBezTo>
                    <a:pt x="4759" y="1337"/>
                    <a:pt x="4744" y="1322"/>
                    <a:pt x="4729" y="1305"/>
                  </a:cubicBezTo>
                  <a:cubicBezTo>
                    <a:pt x="4713" y="1318"/>
                    <a:pt x="4700" y="1329"/>
                    <a:pt x="4685" y="1340"/>
                  </a:cubicBezTo>
                  <a:cubicBezTo>
                    <a:pt x="4752" y="1434"/>
                    <a:pt x="4817" y="1526"/>
                    <a:pt x="4883" y="1619"/>
                  </a:cubicBezTo>
                  <a:cubicBezTo>
                    <a:pt x="4981" y="1564"/>
                    <a:pt x="5079" y="1510"/>
                    <a:pt x="5178" y="1454"/>
                  </a:cubicBezTo>
                  <a:cubicBezTo>
                    <a:pt x="5206" y="1503"/>
                    <a:pt x="5233" y="1551"/>
                    <a:pt x="5261" y="1600"/>
                  </a:cubicBezTo>
                  <a:cubicBezTo>
                    <a:pt x="5229" y="1618"/>
                    <a:pt x="5199" y="1635"/>
                    <a:pt x="5168" y="1652"/>
                  </a:cubicBezTo>
                  <a:cubicBezTo>
                    <a:pt x="5177" y="1671"/>
                    <a:pt x="5185" y="1688"/>
                    <a:pt x="5193" y="1707"/>
                  </a:cubicBezTo>
                  <a:cubicBezTo>
                    <a:pt x="5227" y="1692"/>
                    <a:pt x="5258" y="1678"/>
                    <a:pt x="5290" y="1664"/>
                  </a:cubicBezTo>
                  <a:cubicBezTo>
                    <a:pt x="5308" y="1699"/>
                    <a:pt x="5325" y="1731"/>
                    <a:pt x="5343" y="1765"/>
                  </a:cubicBezTo>
                  <a:cubicBezTo>
                    <a:pt x="5365" y="1756"/>
                    <a:pt x="5384" y="1748"/>
                    <a:pt x="5408" y="1739"/>
                  </a:cubicBezTo>
                  <a:cubicBezTo>
                    <a:pt x="5344" y="1613"/>
                    <a:pt x="5281" y="1490"/>
                    <a:pt x="5216" y="1365"/>
                  </a:cubicBezTo>
                  <a:cubicBezTo>
                    <a:pt x="5111" y="1429"/>
                    <a:pt x="5011" y="1488"/>
                    <a:pt x="4911" y="1549"/>
                  </a:cubicBezTo>
                  <a:cubicBezTo>
                    <a:pt x="4880" y="1506"/>
                    <a:pt x="4850" y="1465"/>
                    <a:pt x="4819" y="1423"/>
                  </a:cubicBezTo>
                  <a:cubicBezTo>
                    <a:pt x="4853" y="1399"/>
                    <a:pt x="4884" y="1377"/>
                    <a:pt x="4916" y="1354"/>
                  </a:cubicBezTo>
                  <a:cubicBezTo>
                    <a:pt x="4902" y="1340"/>
                    <a:pt x="4890" y="1328"/>
                    <a:pt x="4877" y="1315"/>
                  </a:cubicBezTo>
                  <a:moveTo>
                    <a:pt x="140" y="3120"/>
                  </a:moveTo>
                  <a:cubicBezTo>
                    <a:pt x="137" y="3096"/>
                    <a:pt x="135" y="3075"/>
                    <a:pt x="133" y="3055"/>
                  </a:cubicBezTo>
                  <a:cubicBezTo>
                    <a:pt x="127" y="3000"/>
                    <a:pt x="127" y="3000"/>
                    <a:pt x="72" y="3005"/>
                  </a:cubicBezTo>
                  <a:cubicBezTo>
                    <a:pt x="70" y="3005"/>
                    <a:pt x="69" y="3007"/>
                    <a:pt x="66" y="3010"/>
                  </a:cubicBezTo>
                  <a:cubicBezTo>
                    <a:pt x="85" y="3146"/>
                    <a:pt x="105" y="3283"/>
                    <a:pt x="125" y="3422"/>
                  </a:cubicBezTo>
                  <a:cubicBezTo>
                    <a:pt x="245" y="3395"/>
                    <a:pt x="361" y="3370"/>
                    <a:pt x="479" y="3345"/>
                  </a:cubicBezTo>
                  <a:cubicBezTo>
                    <a:pt x="493" y="3394"/>
                    <a:pt x="507" y="3441"/>
                    <a:pt x="521" y="3489"/>
                  </a:cubicBezTo>
                  <a:cubicBezTo>
                    <a:pt x="481" y="3505"/>
                    <a:pt x="443" y="3519"/>
                    <a:pt x="405" y="3533"/>
                  </a:cubicBezTo>
                  <a:cubicBezTo>
                    <a:pt x="412" y="3553"/>
                    <a:pt x="417" y="3570"/>
                    <a:pt x="423" y="3587"/>
                  </a:cubicBezTo>
                  <a:cubicBezTo>
                    <a:pt x="463" y="3575"/>
                    <a:pt x="499" y="3564"/>
                    <a:pt x="538" y="3553"/>
                  </a:cubicBezTo>
                  <a:cubicBezTo>
                    <a:pt x="549" y="3588"/>
                    <a:pt x="560" y="3621"/>
                    <a:pt x="571" y="3656"/>
                  </a:cubicBezTo>
                  <a:cubicBezTo>
                    <a:pt x="585" y="3649"/>
                    <a:pt x="594" y="3643"/>
                    <a:pt x="605" y="3640"/>
                  </a:cubicBezTo>
                  <a:cubicBezTo>
                    <a:pt x="629" y="3633"/>
                    <a:pt x="631" y="3619"/>
                    <a:pt x="623" y="3597"/>
                  </a:cubicBezTo>
                  <a:cubicBezTo>
                    <a:pt x="610" y="3559"/>
                    <a:pt x="600" y="3520"/>
                    <a:pt x="589" y="3482"/>
                  </a:cubicBezTo>
                  <a:cubicBezTo>
                    <a:pt x="571" y="3419"/>
                    <a:pt x="552" y="3356"/>
                    <a:pt x="534" y="3292"/>
                  </a:cubicBezTo>
                  <a:cubicBezTo>
                    <a:pt x="415" y="3313"/>
                    <a:pt x="298" y="3334"/>
                    <a:pt x="180" y="3356"/>
                  </a:cubicBezTo>
                  <a:cubicBezTo>
                    <a:pt x="169" y="3296"/>
                    <a:pt x="159" y="3242"/>
                    <a:pt x="148" y="3185"/>
                  </a:cubicBezTo>
                  <a:cubicBezTo>
                    <a:pt x="190" y="3177"/>
                    <a:pt x="229" y="3170"/>
                    <a:pt x="269" y="3162"/>
                  </a:cubicBezTo>
                  <a:cubicBezTo>
                    <a:pt x="267" y="3142"/>
                    <a:pt x="265" y="3125"/>
                    <a:pt x="264" y="3106"/>
                  </a:cubicBezTo>
                  <a:cubicBezTo>
                    <a:pt x="222" y="3111"/>
                    <a:pt x="182" y="3115"/>
                    <a:pt x="140" y="3120"/>
                  </a:cubicBezTo>
                  <a:moveTo>
                    <a:pt x="245" y="1830"/>
                  </a:moveTo>
                  <a:cubicBezTo>
                    <a:pt x="199" y="1957"/>
                    <a:pt x="149" y="2081"/>
                    <a:pt x="123" y="2215"/>
                  </a:cubicBezTo>
                  <a:cubicBezTo>
                    <a:pt x="242" y="2243"/>
                    <a:pt x="358" y="2271"/>
                    <a:pt x="477" y="2299"/>
                  </a:cubicBezTo>
                  <a:cubicBezTo>
                    <a:pt x="468" y="2349"/>
                    <a:pt x="459" y="2397"/>
                    <a:pt x="450" y="2447"/>
                  </a:cubicBezTo>
                  <a:cubicBezTo>
                    <a:pt x="411" y="2444"/>
                    <a:pt x="373" y="2441"/>
                    <a:pt x="334" y="2437"/>
                  </a:cubicBezTo>
                  <a:cubicBezTo>
                    <a:pt x="334" y="2480"/>
                    <a:pt x="334" y="2480"/>
                    <a:pt x="334" y="2480"/>
                  </a:cubicBezTo>
                  <a:cubicBezTo>
                    <a:pt x="355" y="2485"/>
                    <a:pt x="374" y="2489"/>
                    <a:pt x="393" y="2493"/>
                  </a:cubicBezTo>
                  <a:cubicBezTo>
                    <a:pt x="437" y="2502"/>
                    <a:pt x="436" y="2502"/>
                    <a:pt x="436" y="2546"/>
                  </a:cubicBezTo>
                  <a:cubicBezTo>
                    <a:pt x="436" y="2615"/>
                    <a:pt x="428" y="2600"/>
                    <a:pt x="491" y="2608"/>
                  </a:cubicBezTo>
                  <a:cubicBezTo>
                    <a:pt x="492" y="2608"/>
                    <a:pt x="494" y="2607"/>
                    <a:pt x="497" y="2605"/>
                  </a:cubicBezTo>
                  <a:cubicBezTo>
                    <a:pt x="512" y="2494"/>
                    <a:pt x="528" y="2382"/>
                    <a:pt x="544" y="2268"/>
                  </a:cubicBezTo>
                  <a:cubicBezTo>
                    <a:pt x="432" y="2239"/>
                    <a:pt x="320" y="2210"/>
                    <a:pt x="206" y="2180"/>
                  </a:cubicBezTo>
                  <a:cubicBezTo>
                    <a:pt x="219" y="2125"/>
                    <a:pt x="231" y="2074"/>
                    <a:pt x="243" y="2020"/>
                  </a:cubicBezTo>
                  <a:cubicBezTo>
                    <a:pt x="282" y="2028"/>
                    <a:pt x="318" y="2035"/>
                    <a:pt x="356" y="2042"/>
                  </a:cubicBezTo>
                  <a:cubicBezTo>
                    <a:pt x="360" y="2024"/>
                    <a:pt x="363" y="2009"/>
                    <a:pt x="366" y="1992"/>
                  </a:cubicBezTo>
                  <a:cubicBezTo>
                    <a:pt x="332" y="1981"/>
                    <a:pt x="299" y="1971"/>
                    <a:pt x="264" y="1960"/>
                  </a:cubicBezTo>
                  <a:cubicBezTo>
                    <a:pt x="277" y="1921"/>
                    <a:pt x="289" y="1884"/>
                    <a:pt x="302" y="1846"/>
                  </a:cubicBezTo>
                  <a:cubicBezTo>
                    <a:pt x="282" y="1840"/>
                    <a:pt x="265" y="1835"/>
                    <a:pt x="245" y="1830"/>
                  </a:cubicBezTo>
                  <a:moveTo>
                    <a:pt x="581" y="1324"/>
                  </a:moveTo>
                  <a:cubicBezTo>
                    <a:pt x="564" y="1315"/>
                    <a:pt x="547" y="1306"/>
                    <a:pt x="529" y="1296"/>
                  </a:cubicBezTo>
                  <a:cubicBezTo>
                    <a:pt x="455" y="1409"/>
                    <a:pt x="377" y="1518"/>
                    <a:pt x="321" y="1643"/>
                  </a:cubicBezTo>
                  <a:cubicBezTo>
                    <a:pt x="432" y="1698"/>
                    <a:pt x="539" y="1751"/>
                    <a:pt x="647" y="1805"/>
                  </a:cubicBezTo>
                  <a:cubicBezTo>
                    <a:pt x="625" y="1853"/>
                    <a:pt x="606" y="1898"/>
                    <a:pt x="586" y="1943"/>
                  </a:cubicBezTo>
                  <a:cubicBezTo>
                    <a:pt x="547" y="1930"/>
                    <a:pt x="511" y="1919"/>
                    <a:pt x="473" y="1907"/>
                  </a:cubicBezTo>
                  <a:cubicBezTo>
                    <a:pt x="469" y="1922"/>
                    <a:pt x="466" y="1933"/>
                    <a:pt x="462" y="1947"/>
                  </a:cubicBezTo>
                  <a:cubicBezTo>
                    <a:pt x="495" y="1963"/>
                    <a:pt x="526" y="1978"/>
                    <a:pt x="560" y="1994"/>
                  </a:cubicBezTo>
                  <a:cubicBezTo>
                    <a:pt x="552" y="2026"/>
                    <a:pt x="544" y="2057"/>
                    <a:pt x="536" y="2090"/>
                  </a:cubicBezTo>
                  <a:cubicBezTo>
                    <a:pt x="556" y="2097"/>
                    <a:pt x="574" y="2103"/>
                    <a:pt x="593" y="2111"/>
                  </a:cubicBezTo>
                  <a:cubicBezTo>
                    <a:pt x="635" y="2002"/>
                    <a:pt x="676" y="1897"/>
                    <a:pt x="718" y="1789"/>
                  </a:cubicBezTo>
                  <a:cubicBezTo>
                    <a:pt x="616" y="1736"/>
                    <a:pt x="514" y="1682"/>
                    <a:pt x="410" y="1628"/>
                  </a:cubicBezTo>
                  <a:cubicBezTo>
                    <a:pt x="435" y="1578"/>
                    <a:pt x="458" y="1530"/>
                    <a:pt x="483" y="1481"/>
                  </a:cubicBezTo>
                  <a:cubicBezTo>
                    <a:pt x="519" y="1496"/>
                    <a:pt x="552" y="1511"/>
                    <a:pt x="588" y="1527"/>
                  </a:cubicBezTo>
                  <a:cubicBezTo>
                    <a:pt x="596" y="1511"/>
                    <a:pt x="602" y="1497"/>
                    <a:pt x="610" y="1480"/>
                  </a:cubicBezTo>
                  <a:cubicBezTo>
                    <a:pt x="578" y="1462"/>
                    <a:pt x="548" y="1445"/>
                    <a:pt x="517" y="1427"/>
                  </a:cubicBezTo>
                  <a:cubicBezTo>
                    <a:pt x="539" y="1391"/>
                    <a:pt x="559" y="1360"/>
                    <a:pt x="581" y="1324"/>
                  </a:cubicBezTo>
                  <a:moveTo>
                    <a:pt x="916" y="833"/>
                  </a:moveTo>
                  <a:cubicBezTo>
                    <a:pt x="820" y="928"/>
                    <a:pt x="718" y="1016"/>
                    <a:pt x="637" y="1127"/>
                  </a:cubicBezTo>
                  <a:cubicBezTo>
                    <a:pt x="732" y="1204"/>
                    <a:pt x="824" y="1279"/>
                    <a:pt x="918" y="1355"/>
                  </a:cubicBezTo>
                  <a:cubicBezTo>
                    <a:pt x="886" y="1397"/>
                    <a:pt x="857" y="1437"/>
                    <a:pt x="827" y="1477"/>
                  </a:cubicBezTo>
                  <a:cubicBezTo>
                    <a:pt x="792" y="1456"/>
                    <a:pt x="760" y="1437"/>
                    <a:pt x="726" y="1417"/>
                  </a:cubicBezTo>
                  <a:cubicBezTo>
                    <a:pt x="718" y="1431"/>
                    <a:pt x="713" y="1441"/>
                    <a:pt x="706" y="1454"/>
                  </a:cubicBezTo>
                  <a:cubicBezTo>
                    <a:pt x="734" y="1476"/>
                    <a:pt x="762" y="1498"/>
                    <a:pt x="790" y="1521"/>
                  </a:cubicBezTo>
                  <a:cubicBezTo>
                    <a:pt x="776" y="1551"/>
                    <a:pt x="762" y="1579"/>
                    <a:pt x="747" y="1609"/>
                  </a:cubicBezTo>
                  <a:cubicBezTo>
                    <a:pt x="764" y="1621"/>
                    <a:pt x="781" y="1631"/>
                    <a:pt x="797" y="1642"/>
                  </a:cubicBezTo>
                  <a:cubicBezTo>
                    <a:pt x="862" y="1546"/>
                    <a:pt x="926" y="1451"/>
                    <a:pt x="991" y="1355"/>
                  </a:cubicBezTo>
                  <a:cubicBezTo>
                    <a:pt x="903" y="1281"/>
                    <a:pt x="815" y="1207"/>
                    <a:pt x="726" y="1132"/>
                  </a:cubicBezTo>
                  <a:cubicBezTo>
                    <a:pt x="762" y="1087"/>
                    <a:pt x="796" y="1045"/>
                    <a:pt x="830" y="1003"/>
                  </a:cubicBezTo>
                  <a:cubicBezTo>
                    <a:pt x="862" y="1027"/>
                    <a:pt x="892" y="1049"/>
                    <a:pt x="923" y="1072"/>
                  </a:cubicBezTo>
                  <a:cubicBezTo>
                    <a:pt x="934" y="1057"/>
                    <a:pt x="943" y="1045"/>
                    <a:pt x="954" y="1031"/>
                  </a:cubicBezTo>
                  <a:cubicBezTo>
                    <a:pt x="928" y="1006"/>
                    <a:pt x="902" y="983"/>
                    <a:pt x="872" y="955"/>
                  </a:cubicBezTo>
                  <a:cubicBezTo>
                    <a:pt x="903" y="927"/>
                    <a:pt x="932" y="900"/>
                    <a:pt x="962" y="872"/>
                  </a:cubicBezTo>
                  <a:cubicBezTo>
                    <a:pt x="945" y="858"/>
                    <a:pt x="931" y="846"/>
                    <a:pt x="916" y="833"/>
                  </a:cubicBezTo>
                  <a:moveTo>
                    <a:pt x="1282" y="977"/>
                  </a:moveTo>
                  <a:cubicBezTo>
                    <a:pt x="1243" y="1012"/>
                    <a:pt x="1206" y="1045"/>
                    <a:pt x="1169" y="1078"/>
                  </a:cubicBezTo>
                  <a:cubicBezTo>
                    <a:pt x="1139" y="1051"/>
                    <a:pt x="1111" y="1026"/>
                    <a:pt x="1082" y="1000"/>
                  </a:cubicBezTo>
                  <a:cubicBezTo>
                    <a:pt x="1072" y="1011"/>
                    <a:pt x="1064" y="1021"/>
                    <a:pt x="1054" y="1032"/>
                  </a:cubicBezTo>
                  <a:cubicBezTo>
                    <a:pt x="1078" y="1060"/>
                    <a:pt x="1101" y="1087"/>
                    <a:pt x="1124" y="1115"/>
                  </a:cubicBezTo>
                  <a:cubicBezTo>
                    <a:pt x="1103" y="1141"/>
                    <a:pt x="1083" y="1166"/>
                    <a:pt x="1066" y="1188"/>
                  </a:cubicBezTo>
                  <a:cubicBezTo>
                    <a:pt x="1080" y="1205"/>
                    <a:pt x="1092" y="1220"/>
                    <a:pt x="1105" y="1235"/>
                  </a:cubicBezTo>
                  <a:cubicBezTo>
                    <a:pt x="1190" y="1152"/>
                    <a:pt x="1271" y="1072"/>
                    <a:pt x="1354" y="992"/>
                  </a:cubicBezTo>
                  <a:cubicBezTo>
                    <a:pt x="1282" y="901"/>
                    <a:pt x="1211" y="811"/>
                    <a:pt x="1140" y="720"/>
                  </a:cubicBezTo>
                  <a:cubicBezTo>
                    <a:pt x="1184" y="684"/>
                    <a:pt x="1226" y="649"/>
                    <a:pt x="1268" y="615"/>
                  </a:cubicBezTo>
                  <a:cubicBezTo>
                    <a:pt x="1295" y="645"/>
                    <a:pt x="1319" y="672"/>
                    <a:pt x="1344" y="701"/>
                  </a:cubicBezTo>
                  <a:cubicBezTo>
                    <a:pt x="1359" y="688"/>
                    <a:pt x="1371" y="678"/>
                    <a:pt x="1384" y="667"/>
                  </a:cubicBezTo>
                  <a:cubicBezTo>
                    <a:pt x="1363" y="637"/>
                    <a:pt x="1343" y="609"/>
                    <a:pt x="1321" y="580"/>
                  </a:cubicBezTo>
                  <a:cubicBezTo>
                    <a:pt x="1356" y="557"/>
                    <a:pt x="1389" y="535"/>
                    <a:pt x="1423" y="512"/>
                  </a:cubicBezTo>
                  <a:cubicBezTo>
                    <a:pt x="1410" y="496"/>
                    <a:pt x="1399" y="481"/>
                    <a:pt x="1387" y="465"/>
                  </a:cubicBezTo>
                  <a:cubicBezTo>
                    <a:pt x="1272" y="539"/>
                    <a:pt x="1155" y="606"/>
                    <a:pt x="1053" y="698"/>
                  </a:cubicBezTo>
                  <a:cubicBezTo>
                    <a:pt x="1131" y="792"/>
                    <a:pt x="1205" y="883"/>
                    <a:pt x="1282" y="977"/>
                  </a:cubicBezTo>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C00000"/>
                </a:solidFill>
                <a:effectLst/>
                <a:uLnTx/>
                <a:uFillTx/>
                <a:latin typeface="Calibri"/>
                <a:ea typeface="微软雅黑"/>
                <a:cs typeface="+mn-cs"/>
              </a:endParaRPr>
            </a:p>
          </p:txBody>
        </p:sp>
        <p:sp>
          <p:nvSpPr>
            <p:cNvPr id="71" name="文本框 11">
              <a:extLst>
                <a:ext uri="{FF2B5EF4-FFF2-40B4-BE49-F238E27FC236}">
                  <a16:creationId xmlns:a16="http://schemas.microsoft.com/office/drawing/2014/main" id="{1BE966FE-FF6F-440C-B550-A038A1C8DE71}"/>
                </a:ext>
              </a:extLst>
            </p:cNvPr>
            <p:cNvSpPr txBox="1">
              <a:spLocks noChangeArrowheads="1"/>
            </p:cNvSpPr>
            <p:nvPr/>
          </p:nvSpPr>
          <p:spPr bwMode="auto">
            <a:xfrm>
              <a:off x="1688853" y="5235379"/>
              <a:ext cx="994607" cy="646331"/>
            </a:xfrm>
            <a:prstGeom prst="rect">
              <a:avLst/>
            </a:prstGeom>
            <a:noFill/>
            <a:ln w="9525">
              <a:noFill/>
              <a:miter lim="800000"/>
              <a:headEnd/>
              <a:tailEnd/>
            </a:ln>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600" b="1" i="0" u="none" strike="noStrike" kern="1200" cap="none" spc="0" normalizeH="0" baseline="0" noProof="0" dirty="0">
                  <a:ln>
                    <a:noFill/>
                  </a:ln>
                  <a:solidFill>
                    <a:srgbClr val="C00000"/>
                  </a:solidFill>
                  <a:effectLst/>
                  <a:uLnTx/>
                  <a:uFillTx/>
                  <a:latin typeface="方正剪纸繁体" panose="02000000000000000000" pitchFamily="2" charset="-122"/>
                  <a:ea typeface="方正剪纸繁体" panose="02000000000000000000" pitchFamily="2" charset="-122"/>
                  <a:cs typeface="+mn-cs"/>
                </a:rPr>
                <a:t>叁</a:t>
              </a:r>
            </a:p>
          </p:txBody>
        </p:sp>
      </p:grpSp>
      <p:pic>
        <p:nvPicPr>
          <p:cNvPr id="10" name="图片 9" descr="图片包含 书籍&#10;&#10;已生成高可信度的说明">
            <a:extLst>
              <a:ext uri="{FF2B5EF4-FFF2-40B4-BE49-F238E27FC236}">
                <a16:creationId xmlns:a16="http://schemas.microsoft.com/office/drawing/2014/main" id="{3453C0EB-47B6-4F46-A767-4F2025F0E3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7989" y="1956973"/>
            <a:ext cx="3462535" cy="3493015"/>
          </a:xfrm>
          <a:prstGeom prst="rect">
            <a:avLst/>
          </a:prstGeom>
        </p:spPr>
      </p:pic>
    </p:spTree>
    <p:extLst>
      <p:ext uri="{BB962C8B-B14F-4D97-AF65-F5344CB8AC3E}">
        <p14:creationId xmlns:p14="http://schemas.microsoft.com/office/powerpoint/2010/main" val="1018997124"/>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500"/>
                                        <p:tgtEl>
                                          <p:spTgt spid="15"/>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p:cTn id="11" dur="500" fill="hold"/>
                                        <p:tgtEl>
                                          <p:spTgt spid="10"/>
                                        </p:tgtEl>
                                        <p:attrNameLst>
                                          <p:attrName>ppt_w</p:attrName>
                                        </p:attrNameLst>
                                      </p:cBhvr>
                                      <p:tavLst>
                                        <p:tav tm="0">
                                          <p:val>
                                            <p:fltVal val="0"/>
                                          </p:val>
                                        </p:tav>
                                        <p:tav tm="100000">
                                          <p:val>
                                            <p:strVal val="#ppt_w"/>
                                          </p:val>
                                        </p:tav>
                                      </p:tavLst>
                                    </p:anim>
                                    <p:anim calcmode="lin" valueType="num">
                                      <p:cBhvr>
                                        <p:cTn id="12" dur="500" fill="hold"/>
                                        <p:tgtEl>
                                          <p:spTgt spid="10"/>
                                        </p:tgtEl>
                                        <p:attrNameLst>
                                          <p:attrName>ppt_h</p:attrName>
                                        </p:attrNameLst>
                                      </p:cBhvr>
                                      <p:tavLst>
                                        <p:tav tm="0">
                                          <p:val>
                                            <p:fltVal val="0"/>
                                          </p:val>
                                        </p:tav>
                                        <p:tav tm="100000">
                                          <p:val>
                                            <p:strVal val="#ppt_h"/>
                                          </p:val>
                                        </p:tav>
                                      </p:tavLst>
                                    </p:anim>
                                    <p:animEffect transition="in" filter="fade">
                                      <p:cBhvr>
                                        <p:cTn id="13" dur="500"/>
                                        <p:tgtEl>
                                          <p:spTgt spid="10"/>
                                        </p:tgtEl>
                                      </p:cBhvr>
                                    </p:animEffect>
                                  </p:childTnLst>
                                </p:cTn>
                              </p:par>
                            </p:childTnLst>
                          </p:cTn>
                        </p:par>
                        <p:par>
                          <p:cTn id="14" fill="hold">
                            <p:stCondLst>
                              <p:cond delay="1000"/>
                            </p:stCondLst>
                            <p:childTnLst>
                              <p:par>
                                <p:cTn id="15" presetID="49" presetClass="entr" presetSubtype="0" decel="100000" fill="hold" nodeType="afterEffect">
                                  <p:stCondLst>
                                    <p:cond delay="0"/>
                                  </p:stCondLst>
                                  <p:childTnLst>
                                    <p:set>
                                      <p:cBhvr>
                                        <p:cTn id="16" dur="1" fill="hold">
                                          <p:stCondLst>
                                            <p:cond delay="0"/>
                                          </p:stCondLst>
                                        </p:cTn>
                                        <p:tgtEl>
                                          <p:spTgt spid="63"/>
                                        </p:tgtEl>
                                        <p:attrNameLst>
                                          <p:attrName>style.visibility</p:attrName>
                                        </p:attrNameLst>
                                      </p:cBhvr>
                                      <p:to>
                                        <p:strVal val="visible"/>
                                      </p:to>
                                    </p:set>
                                    <p:anim calcmode="lin" valueType="num">
                                      <p:cBhvr>
                                        <p:cTn id="17" dur="500" fill="hold"/>
                                        <p:tgtEl>
                                          <p:spTgt spid="63"/>
                                        </p:tgtEl>
                                        <p:attrNameLst>
                                          <p:attrName>ppt_w</p:attrName>
                                        </p:attrNameLst>
                                      </p:cBhvr>
                                      <p:tavLst>
                                        <p:tav tm="0">
                                          <p:val>
                                            <p:fltVal val="0"/>
                                          </p:val>
                                        </p:tav>
                                        <p:tav tm="100000">
                                          <p:val>
                                            <p:strVal val="#ppt_w"/>
                                          </p:val>
                                        </p:tav>
                                      </p:tavLst>
                                    </p:anim>
                                    <p:anim calcmode="lin" valueType="num">
                                      <p:cBhvr>
                                        <p:cTn id="18" dur="500" fill="hold"/>
                                        <p:tgtEl>
                                          <p:spTgt spid="63"/>
                                        </p:tgtEl>
                                        <p:attrNameLst>
                                          <p:attrName>ppt_h</p:attrName>
                                        </p:attrNameLst>
                                      </p:cBhvr>
                                      <p:tavLst>
                                        <p:tav tm="0">
                                          <p:val>
                                            <p:fltVal val="0"/>
                                          </p:val>
                                        </p:tav>
                                        <p:tav tm="100000">
                                          <p:val>
                                            <p:strVal val="#ppt_h"/>
                                          </p:val>
                                        </p:tav>
                                      </p:tavLst>
                                    </p:anim>
                                    <p:anim calcmode="lin" valueType="num">
                                      <p:cBhvr>
                                        <p:cTn id="19" dur="500" fill="hold"/>
                                        <p:tgtEl>
                                          <p:spTgt spid="63"/>
                                        </p:tgtEl>
                                        <p:attrNameLst>
                                          <p:attrName>style.rotation</p:attrName>
                                        </p:attrNameLst>
                                      </p:cBhvr>
                                      <p:tavLst>
                                        <p:tav tm="0">
                                          <p:val>
                                            <p:fltVal val="360"/>
                                          </p:val>
                                        </p:tav>
                                        <p:tav tm="100000">
                                          <p:val>
                                            <p:fltVal val="0"/>
                                          </p:val>
                                        </p:tav>
                                      </p:tavLst>
                                    </p:anim>
                                    <p:animEffect transition="in" filter="fade">
                                      <p:cBhvr>
                                        <p:cTn id="20" dur="500"/>
                                        <p:tgtEl>
                                          <p:spTgt spid="63"/>
                                        </p:tgtEl>
                                      </p:cBhvr>
                                    </p:animEffect>
                                  </p:childTnLst>
                                </p:cTn>
                              </p:par>
                            </p:childTnLst>
                          </p:cTn>
                        </p:par>
                        <p:par>
                          <p:cTn id="21" fill="hold">
                            <p:stCondLst>
                              <p:cond delay="1500"/>
                            </p:stCondLst>
                            <p:childTnLst>
                              <p:par>
                                <p:cTn id="22" presetID="22" presetClass="entr" presetSubtype="1" fill="hold" nodeType="afterEffect">
                                  <p:stCondLst>
                                    <p:cond delay="0"/>
                                  </p:stCondLst>
                                  <p:childTnLst>
                                    <p:set>
                                      <p:cBhvr>
                                        <p:cTn id="23" dur="1" fill="hold">
                                          <p:stCondLst>
                                            <p:cond delay="0"/>
                                          </p:stCondLst>
                                        </p:cTn>
                                        <p:tgtEl>
                                          <p:spTgt spid="52"/>
                                        </p:tgtEl>
                                        <p:attrNameLst>
                                          <p:attrName>style.visibility</p:attrName>
                                        </p:attrNameLst>
                                      </p:cBhvr>
                                      <p:to>
                                        <p:strVal val="visible"/>
                                      </p:to>
                                    </p:set>
                                    <p:animEffect transition="in" filter="wipe(up)">
                                      <p:cBhvr>
                                        <p:cTn id="24" dur="500"/>
                                        <p:tgtEl>
                                          <p:spTgt spid="52"/>
                                        </p:tgtEl>
                                      </p:cBhvr>
                                    </p:animEffect>
                                  </p:childTnLst>
                                </p:cTn>
                              </p:par>
                            </p:childTnLst>
                          </p:cTn>
                        </p:par>
                        <p:par>
                          <p:cTn id="25" fill="hold">
                            <p:stCondLst>
                              <p:cond delay="2000"/>
                            </p:stCondLst>
                            <p:childTnLst>
                              <p:par>
                                <p:cTn id="26" presetID="16" presetClass="entr" presetSubtype="21" fill="hold" nodeType="afterEffect">
                                  <p:stCondLst>
                                    <p:cond delay="0"/>
                                  </p:stCondLst>
                                  <p:childTnLst>
                                    <p:set>
                                      <p:cBhvr>
                                        <p:cTn id="27" dur="1" fill="hold">
                                          <p:stCondLst>
                                            <p:cond delay="0"/>
                                          </p:stCondLst>
                                        </p:cTn>
                                        <p:tgtEl>
                                          <p:spTgt spid="51"/>
                                        </p:tgtEl>
                                        <p:attrNameLst>
                                          <p:attrName>style.visibility</p:attrName>
                                        </p:attrNameLst>
                                      </p:cBhvr>
                                      <p:to>
                                        <p:strVal val="visible"/>
                                      </p:to>
                                    </p:set>
                                    <p:animEffect transition="in" filter="barn(inVertical)">
                                      <p:cBhvr>
                                        <p:cTn id="28" dur="500"/>
                                        <p:tgtEl>
                                          <p:spTgt spid="51"/>
                                        </p:tgtEl>
                                      </p:cBhvr>
                                    </p:animEffect>
                                  </p:childTnLst>
                                </p:cTn>
                              </p:par>
                            </p:childTnLst>
                          </p:cTn>
                        </p:par>
                        <p:par>
                          <p:cTn id="29" fill="hold">
                            <p:stCondLst>
                              <p:cond delay="2500"/>
                            </p:stCondLst>
                            <p:childTnLst>
                              <p:par>
                                <p:cTn id="30" presetID="49" presetClass="entr" presetSubtype="0" decel="100000" fill="hold" nodeType="afterEffect">
                                  <p:stCondLst>
                                    <p:cond delay="0"/>
                                  </p:stCondLst>
                                  <p:childTnLst>
                                    <p:set>
                                      <p:cBhvr>
                                        <p:cTn id="31" dur="1" fill="hold">
                                          <p:stCondLst>
                                            <p:cond delay="0"/>
                                          </p:stCondLst>
                                        </p:cTn>
                                        <p:tgtEl>
                                          <p:spTgt spid="66"/>
                                        </p:tgtEl>
                                        <p:attrNameLst>
                                          <p:attrName>style.visibility</p:attrName>
                                        </p:attrNameLst>
                                      </p:cBhvr>
                                      <p:to>
                                        <p:strVal val="visible"/>
                                      </p:to>
                                    </p:set>
                                    <p:anim calcmode="lin" valueType="num">
                                      <p:cBhvr>
                                        <p:cTn id="32" dur="500" fill="hold"/>
                                        <p:tgtEl>
                                          <p:spTgt spid="66"/>
                                        </p:tgtEl>
                                        <p:attrNameLst>
                                          <p:attrName>ppt_w</p:attrName>
                                        </p:attrNameLst>
                                      </p:cBhvr>
                                      <p:tavLst>
                                        <p:tav tm="0">
                                          <p:val>
                                            <p:fltVal val="0"/>
                                          </p:val>
                                        </p:tav>
                                        <p:tav tm="100000">
                                          <p:val>
                                            <p:strVal val="#ppt_w"/>
                                          </p:val>
                                        </p:tav>
                                      </p:tavLst>
                                    </p:anim>
                                    <p:anim calcmode="lin" valueType="num">
                                      <p:cBhvr>
                                        <p:cTn id="33" dur="500" fill="hold"/>
                                        <p:tgtEl>
                                          <p:spTgt spid="66"/>
                                        </p:tgtEl>
                                        <p:attrNameLst>
                                          <p:attrName>ppt_h</p:attrName>
                                        </p:attrNameLst>
                                      </p:cBhvr>
                                      <p:tavLst>
                                        <p:tav tm="0">
                                          <p:val>
                                            <p:fltVal val="0"/>
                                          </p:val>
                                        </p:tav>
                                        <p:tav tm="100000">
                                          <p:val>
                                            <p:strVal val="#ppt_h"/>
                                          </p:val>
                                        </p:tav>
                                      </p:tavLst>
                                    </p:anim>
                                    <p:anim calcmode="lin" valueType="num">
                                      <p:cBhvr>
                                        <p:cTn id="34" dur="500" fill="hold"/>
                                        <p:tgtEl>
                                          <p:spTgt spid="66"/>
                                        </p:tgtEl>
                                        <p:attrNameLst>
                                          <p:attrName>style.rotation</p:attrName>
                                        </p:attrNameLst>
                                      </p:cBhvr>
                                      <p:tavLst>
                                        <p:tav tm="0">
                                          <p:val>
                                            <p:fltVal val="360"/>
                                          </p:val>
                                        </p:tav>
                                        <p:tav tm="100000">
                                          <p:val>
                                            <p:fltVal val="0"/>
                                          </p:val>
                                        </p:tav>
                                      </p:tavLst>
                                    </p:anim>
                                    <p:animEffect transition="in" filter="fade">
                                      <p:cBhvr>
                                        <p:cTn id="35" dur="500"/>
                                        <p:tgtEl>
                                          <p:spTgt spid="66"/>
                                        </p:tgtEl>
                                      </p:cBhvr>
                                    </p:animEffect>
                                  </p:childTnLst>
                                </p:cTn>
                              </p:par>
                            </p:childTnLst>
                          </p:cTn>
                        </p:par>
                        <p:par>
                          <p:cTn id="36" fill="hold">
                            <p:stCondLst>
                              <p:cond delay="3000"/>
                            </p:stCondLst>
                            <p:childTnLst>
                              <p:par>
                                <p:cTn id="37" presetID="22" presetClass="entr" presetSubtype="1" fill="hold" nodeType="afterEffect">
                                  <p:stCondLst>
                                    <p:cond delay="0"/>
                                  </p:stCondLst>
                                  <p:childTnLst>
                                    <p:set>
                                      <p:cBhvr>
                                        <p:cTn id="38" dur="1" fill="hold">
                                          <p:stCondLst>
                                            <p:cond delay="0"/>
                                          </p:stCondLst>
                                        </p:cTn>
                                        <p:tgtEl>
                                          <p:spTgt spid="56"/>
                                        </p:tgtEl>
                                        <p:attrNameLst>
                                          <p:attrName>style.visibility</p:attrName>
                                        </p:attrNameLst>
                                      </p:cBhvr>
                                      <p:to>
                                        <p:strVal val="visible"/>
                                      </p:to>
                                    </p:set>
                                    <p:animEffect transition="in" filter="wipe(up)">
                                      <p:cBhvr>
                                        <p:cTn id="39" dur="500"/>
                                        <p:tgtEl>
                                          <p:spTgt spid="56"/>
                                        </p:tgtEl>
                                      </p:cBhvr>
                                    </p:animEffect>
                                  </p:childTnLst>
                                </p:cTn>
                              </p:par>
                            </p:childTnLst>
                          </p:cTn>
                        </p:par>
                        <p:par>
                          <p:cTn id="40" fill="hold">
                            <p:stCondLst>
                              <p:cond delay="3500"/>
                            </p:stCondLst>
                            <p:childTnLst>
                              <p:par>
                                <p:cTn id="41" presetID="16" presetClass="entr" presetSubtype="21" fill="hold" nodeType="afterEffect">
                                  <p:stCondLst>
                                    <p:cond delay="0"/>
                                  </p:stCondLst>
                                  <p:childTnLst>
                                    <p:set>
                                      <p:cBhvr>
                                        <p:cTn id="42" dur="1" fill="hold">
                                          <p:stCondLst>
                                            <p:cond delay="0"/>
                                          </p:stCondLst>
                                        </p:cTn>
                                        <p:tgtEl>
                                          <p:spTgt spid="55"/>
                                        </p:tgtEl>
                                        <p:attrNameLst>
                                          <p:attrName>style.visibility</p:attrName>
                                        </p:attrNameLst>
                                      </p:cBhvr>
                                      <p:to>
                                        <p:strVal val="visible"/>
                                      </p:to>
                                    </p:set>
                                    <p:animEffect transition="in" filter="barn(inVertical)">
                                      <p:cBhvr>
                                        <p:cTn id="43" dur="500"/>
                                        <p:tgtEl>
                                          <p:spTgt spid="55"/>
                                        </p:tgtEl>
                                      </p:cBhvr>
                                    </p:animEffect>
                                  </p:childTnLst>
                                </p:cTn>
                              </p:par>
                            </p:childTnLst>
                          </p:cTn>
                        </p:par>
                        <p:par>
                          <p:cTn id="44" fill="hold">
                            <p:stCondLst>
                              <p:cond delay="4000"/>
                            </p:stCondLst>
                            <p:childTnLst>
                              <p:par>
                                <p:cTn id="45" presetID="49" presetClass="entr" presetSubtype="0" decel="100000" fill="hold" nodeType="afterEffect">
                                  <p:stCondLst>
                                    <p:cond delay="0"/>
                                  </p:stCondLst>
                                  <p:childTnLst>
                                    <p:set>
                                      <p:cBhvr>
                                        <p:cTn id="46" dur="1" fill="hold">
                                          <p:stCondLst>
                                            <p:cond delay="0"/>
                                          </p:stCondLst>
                                        </p:cTn>
                                        <p:tgtEl>
                                          <p:spTgt spid="69"/>
                                        </p:tgtEl>
                                        <p:attrNameLst>
                                          <p:attrName>style.visibility</p:attrName>
                                        </p:attrNameLst>
                                      </p:cBhvr>
                                      <p:to>
                                        <p:strVal val="visible"/>
                                      </p:to>
                                    </p:set>
                                    <p:anim calcmode="lin" valueType="num">
                                      <p:cBhvr>
                                        <p:cTn id="47" dur="500" fill="hold"/>
                                        <p:tgtEl>
                                          <p:spTgt spid="69"/>
                                        </p:tgtEl>
                                        <p:attrNameLst>
                                          <p:attrName>ppt_w</p:attrName>
                                        </p:attrNameLst>
                                      </p:cBhvr>
                                      <p:tavLst>
                                        <p:tav tm="0">
                                          <p:val>
                                            <p:fltVal val="0"/>
                                          </p:val>
                                        </p:tav>
                                        <p:tav tm="100000">
                                          <p:val>
                                            <p:strVal val="#ppt_w"/>
                                          </p:val>
                                        </p:tav>
                                      </p:tavLst>
                                    </p:anim>
                                    <p:anim calcmode="lin" valueType="num">
                                      <p:cBhvr>
                                        <p:cTn id="48" dur="500" fill="hold"/>
                                        <p:tgtEl>
                                          <p:spTgt spid="69"/>
                                        </p:tgtEl>
                                        <p:attrNameLst>
                                          <p:attrName>ppt_h</p:attrName>
                                        </p:attrNameLst>
                                      </p:cBhvr>
                                      <p:tavLst>
                                        <p:tav tm="0">
                                          <p:val>
                                            <p:fltVal val="0"/>
                                          </p:val>
                                        </p:tav>
                                        <p:tav tm="100000">
                                          <p:val>
                                            <p:strVal val="#ppt_h"/>
                                          </p:val>
                                        </p:tav>
                                      </p:tavLst>
                                    </p:anim>
                                    <p:anim calcmode="lin" valueType="num">
                                      <p:cBhvr>
                                        <p:cTn id="49" dur="500" fill="hold"/>
                                        <p:tgtEl>
                                          <p:spTgt spid="69"/>
                                        </p:tgtEl>
                                        <p:attrNameLst>
                                          <p:attrName>style.rotation</p:attrName>
                                        </p:attrNameLst>
                                      </p:cBhvr>
                                      <p:tavLst>
                                        <p:tav tm="0">
                                          <p:val>
                                            <p:fltVal val="360"/>
                                          </p:val>
                                        </p:tav>
                                        <p:tav tm="100000">
                                          <p:val>
                                            <p:fltVal val="0"/>
                                          </p:val>
                                        </p:tav>
                                      </p:tavLst>
                                    </p:anim>
                                    <p:animEffect transition="in" filter="fade">
                                      <p:cBhvr>
                                        <p:cTn id="50" dur="500"/>
                                        <p:tgtEl>
                                          <p:spTgt spid="69"/>
                                        </p:tgtEl>
                                      </p:cBhvr>
                                    </p:animEffect>
                                  </p:childTnLst>
                                </p:cTn>
                              </p:par>
                            </p:childTnLst>
                          </p:cTn>
                        </p:par>
                        <p:par>
                          <p:cTn id="51" fill="hold">
                            <p:stCondLst>
                              <p:cond delay="4500"/>
                            </p:stCondLst>
                            <p:childTnLst>
                              <p:par>
                                <p:cTn id="52" presetID="22" presetClass="entr" presetSubtype="1" fill="hold" nodeType="afterEffect">
                                  <p:stCondLst>
                                    <p:cond delay="0"/>
                                  </p:stCondLst>
                                  <p:childTnLst>
                                    <p:set>
                                      <p:cBhvr>
                                        <p:cTn id="53" dur="1" fill="hold">
                                          <p:stCondLst>
                                            <p:cond delay="0"/>
                                          </p:stCondLst>
                                        </p:cTn>
                                        <p:tgtEl>
                                          <p:spTgt spid="60"/>
                                        </p:tgtEl>
                                        <p:attrNameLst>
                                          <p:attrName>style.visibility</p:attrName>
                                        </p:attrNameLst>
                                      </p:cBhvr>
                                      <p:to>
                                        <p:strVal val="visible"/>
                                      </p:to>
                                    </p:set>
                                    <p:animEffect transition="in" filter="wipe(up)">
                                      <p:cBhvr>
                                        <p:cTn id="54" dur="500"/>
                                        <p:tgtEl>
                                          <p:spTgt spid="60"/>
                                        </p:tgtEl>
                                      </p:cBhvr>
                                    </p:animEffect>
                                  </p:childTnLst>
                                </p:cTn>
                              </p:par>
                            </p:childTnLst>
                          </p:cTn>
                        </p:par>
                        <p:par>
                          <p:cTn id="55" fill="hold">
                            <p:stCondLst>
                              <p:cond delay="5000"/>
                            </p:stCondLst>
                            <p:childTnLst>
                              <p:par>
                                <p:cTn id="56" presetID="16" presetClass="entr" presetSubtype="21" fill="hold" nodeType="afterEffect">
                                  <p:stCondLst>
                                    <p:cond delay="0"/>
                                  </p:stCondLst>
                                  <p:childTnLst>
                                    <p:set>
                                      <p:cBhvr>
                                        <p:cTn id="57" dur="1" fill="hold">
                                          <p:stCondLst>
                                            <p:cond delay="0"/>
                                          </p:stCondLst>
                                        </p:cTn>
                                        <p:tgtEl>
                                          <p:spTgt spid="59"/>
                                        </p:tgtEl>
                                        <p:attrNameLst>
                                          <p:attrName>style.visibility</p:attrName>
                                        </p:attrNameLst>
                                      </p:cBhvr>
                                      <p:to>
                                        <p:strVal val="visible"/>
                                      </p:to>
                                    </p:set>
                                    <p:animEffect transition="in" filter="barn(inVertical)">
                                      <p:cBhvr>
                                        <p:cTn id="58"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任意多边形 62"/>
          <p:cNvSpPr/>
          <p:nvPr/>
        </p:nvSpPr>
        <p:spPr>
          <a:xfrm>
            <a:off x="5289110" y="2528888"/>
            <a:ext cx="6902890" cy="1800225"/>
          </a:xfrm>
          <a:custGeom>
            <a:avLst/>
            <a:gdLst>
              <a:gd name="connsiteX0" fmla="*/ 13457 w 6902890"/>
              <a:gd name="connsiteY0" fmla="*/ 0 h 1800225"/>
              <a:gd name="connsiteX1" fmla="*/ 6902890 w 6902890"/>
              <a:gd name="connsiteY1" fmla="*/ 0 h 1800225"/>
              <a:gd name="connsiteX2" fmla="*/ 6902890 w 6902890"/>
              <a:gd name="connsiteY2" fmla="*/ 1800225 h 1800225"/>
              <a:gd name="connsiteX3" fmla="*/ 0 w 6902890"/>
              <a:gd name="connsiteY3" fmla="*/ 1800225 h 1800225"/>
              <a:gd name="connsiteX4" fmla="*/ 73158 w 6902890"/>
              <a:gd name="connsiteY4" fmla="*/ 1600340 h 1800225"/>
              <a:gd name="connsiteX5" fmla="*/ 181802 w 6902890"/>
              <a:gd name="connsiteY5" fmla="*/ 881728 h 1800225"/>
              <a:gd name="connsiteX6" fmla="*/ 73158 w 6902890"/>
              <a:gd name="connsiteY6" fmla="*/ 163116 h 1800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02890" h="1800225">
                <a:moveTo>
                  <a:pt x="13457" y="0"/>
                </a:moveTo>
                <a:lnTo>
                  <a:pt x="6902890" y="0"/>
                </a:lnTo>
                <a:lnTo>
                  <a:pt x="6902890" y="1800225"/>
                </a:lnTo>
                <a:lnTo>
                  <a:pt x="0" y="1800225"/>
                </a:lnTo>
                <a:lnTo>
                  <a:pt x="73158" y="1600340"/>
                </a:lnTo>
                <a:cubicBezTo>
                  <a:pt x="143766" y="1373331"/>
                  <a:pt x="181802" y="1131971"/>
                  <a:pt x="181802" y="881728"/>
                </a:cubicBezTo>
                <a:cubicBezTo>
                  <a:pt x="181802" y="631485"/>
                  <a:pt x="143766" y="390125"/>
                  <a:pt x="73158" y="163116"/>
                </a:cubicBezTo>
                <a:close/>
              </a:path>
            </a:pathLst>
          </a:custGeom>
          <a:solidFill>
            <a:srgbClr val="C00000"/>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微软雅黑"/>
              <a:cs typeface="+mn-cs"/>
            </a:endParaRPr>
          </a:p>
        </p:txBody>
      </p:sp>
      <p:sp>
        <p:nvSpPr>
          <p:cNvPr id="30" name="文本框 29"/>
          <p:cNvSpPr txBox="1"/>
          <p:nvPr/>
        </p:nvSpPr>
        <p:spPr>
          <a:xfrm>
            <a:off x="6054918" y="2967334"/>
            <a:ext cx="5803389" cy="923330"/>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zh-CN" altLang="en-US" sz="5400" b="0" i="0" u="none" strike="noStrike" kern="1200" cap="none" spc="300" normalizeH="0" baseline="0" noProof="0" dirty="0">
                <a:ln>
                  <a:noFill/>
                </a:ln>
                <a:solidFill>
                  <a:srgbClr val="F8F0E8"/>
                </a:solidFill>
                <a:effectLst>
                  <a:innerShdw blurRad="63500" dist="50800" dir="18900000">
                    <a:prstClr val="black">
                      <a:alpha val="50000"/>
                    </a:prstClr>
                  </a:innerShdw>
                </a:effectLst>
                <a:uLnTx/>
                <a:uFillTx/>
                <a:latin typeface="迷你简剪纸"/>
                <a:ea typeface="迷你简剪纸"/>
                <a:cs typeface="+mn-cs"/>
              </a:rPr>
              <a:t>请在此输入标题</a:t>
            </a:r>
          </a:p>
        </p:txBody>
      </p:sp>
      <p:grpSp>
        <p:nvGrpSpPr>
          <p:cNvPr id="2" name="组合 1"/>
          <p:cNvGrpSpPr/>
          <p:nvPr/>
        </p:nvGrpSpPr>
        <p:grpSpPr>
          <a:xfrm>
            <a:off x="-1478107" y="1083450"/>
            <a:ext cx="4685671" cy="4691101"/>
            <a:chOff x="-1478107" y="1083450"/>
            <a:chExt cx="4685671" cy="4691101"/>
          </a:xfrm>
        </p:grpSpPr>
        <p:pic>
          <p:nvPicPr>
            <p:cNvPr id="33" name="图片 32"/>
            <p:cNvPicPr>
              <a:picLocks noChangeAspect="1"/>
            </p:cNvPicPr>
            <p:nvPr/>
          </p:nvPicPr>
          <p:blipFill>
            <a:blip r:embed="rId3"/>
            <a:stretch>
              <a:fillRect/>
            </a:stretch>
          </p:blipFill>
          <p:spPr>
            <a:xfrm flipH="1">
              <a:off x="-1478107" y="1083450"/>
              <a:ext cx="4685671" cy="4691101"/>
            </a:xfrm>
            <a:prstGeom prst="rect">
              <a:avLst/>
            </a:prstGeom>
          </p:spPr>
        </p:pic>
        <p:pic>
          <p:nvPicPr>
            <p:cNvPr id="34" name="图片 3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753043" y="2058725"/>
              <a:ext cx="2467542" cy="2740549"/>
            </a:xfrm>
            <a:prstGeom prst="rect">
              <a:avLst/>
            </a:prstGeom>
          </p:spPr>
        </p:pic>
      </p:grpSp>
      <p:sp>
        <p:nvSpPr>
          <p:cNvPr id="6" name="文本框 5"/>
          <p:cNvSpPr txBox="1"/>
          <p:nvPr/>
        </p:nvSpPr>
        <p:spPr>
          <a:xfrm>
            <a:off x="3691610" y="2528888"/>
            <a:ext cx="1047750" cy="1862048"/>
          </a:xfrm>
          <a:prstGeom prst="rect">
            <a:avLst/>
          </a:prstGeom>
          <a:noFill/>
          <a:ln w="9525">
            <a:noFill/>
            <a:miter lim="800000"/>
            <a:headEnd/>
            <a:tailEnd/>
          </a:ln>
        </p:spPr>
        <p:txBody>
          <a:bodyPr>
            <a:spAutoFit/>
          </a:bodyPr>
          <a:lstStyle>
            <a:defPPr>
              <a:defRPr lang="zh-CN"/>
            </a:defPPr>
            <a:lvl1pPr algn="ctr">
              <a:defRPr sz="3600" b="1">
                <a:solidFill>
                  <a:schemeClr val="accent1"/>
                </a:solidFill>
                <a:latin typeface="方正剪纸繁体" panose="02000000000000000000" pitchFamily="2" charset="-122"/>
                <a:ea typeface="方正剪纸繁体" panose="02000000000000000000" pitchFamily="2" charset="-122"/>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1500" b="0" i="0" u="none" strike="noStrike" kern="1200" cap="none" spc="0" normalizeH="0" baseline="0" noProof="0" dirty="0">
                <a:ln>
                  <a:noFill/>
                </a:ln>
                <a:solidFill>
                  <a:srgbClr val="C00000"/>
                </a:solidFill>
                <a:effectLst>
                  <a:innerShdw blurRad="63500" dist="50800" dir="2700000">
                    <a:prstClr val="black">
                      <a:alpha val="50000"/>
                    </a:prstClr>
                  </a:innerShdw>
                </a:effectLst>
                <a:uLnTx/>
                <a:uFillTx/>
                <a:latin typeface="方正剪纸繁体" panose="02000000000000000000" pitchFamily="2" charset="-122"/>
                <a:ea typeface="方正剪纸繁体" panose="02000000000000000000" pitchFamily="2" charset="-122"/>
                <a:cs typeface="+mn-cs"/>
              </a:rPr>
              <a:t>肆</a:t>
            </a:r>
          </a:p>
        </p:txBody>
      </p:sp>
      <p:grpSp>
        <p:nvGrpSpPr>
          <p:cNvPr id="10" name="组合 9"/>
          <p:cNvGrpSpPr/>
          <p:nvPr/>
        </p:nvGrpSpPr>
        <p:grpSpPr>
          <a:xfrm flipV="1">
            <a:off x="-31539" y="6343820"/>
            <a:ext cx="12223539" cy="514180"/>
            <a:chOff x="-60335" y="-210767"/>
            <a:chExt cx="9228197" cy="524939"/>
          </a:xfrm>
        </p:grpSpPr>
        <p:pic>
          <p:nvPicPr>
            <p:cNvPr id="11" name="图片 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0335" y="-210767"/>
              <a:ext cx="2332936" cy="524939"/>
            </a:xfrm>
            <a:prstGeom prst="rect">
              <a:avLst/>
            </a:prstGeom>
          </p:spPr>
        </p:pic>
        <p:pic>
          <p:nvPicPr>
            <p:cNvPr id="12" name="图片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236113" y="-210767"/>
              <a:ext cx="2332936" cy="524939"/>
            </a:xfrm>
            <a:prstGeom prst="rect">
              <a:avLst/>
            </a:prstGeom>
          </p:spPr>
        </p:pic>
        <p:pic>
          <p:nvPicPr>
            <p:cNvPr id="13" name="图片 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34654" y="-210767"/>
              <a:ext cx="2332936" cy="524939"/>
            </a:xfrm>
            <a:prstGeom prst="rect">
              <a:avLst/>
            </a:prstGeom>
          </p:spPr>
        </p:pic>
        <p:pic>
          <p:nvPicPr>
            <p:cNvPr id="14" name="图片 1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834926" y="-210767"/>
              <a:ext cx="2332936" cy="524939"/>
            </a:xfrm>
            <a:prstGeom prst="rect">
              <a:avLst/>
            </a:prstGeom>
          </p:spPr>
        </p:pic>
      </p:grpSp>
    </p:spTree>
    <p:extLst>
      <p:ext uri="{BB962C8B-B14F-4D97-AF65-F5344CB8AC3E}">
        <p14:creationId xmlns:p14="http://schemas.microsoft.com/office/powerpoint/2010/main" val="2427829487"/>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 calcmode="lin" valueType="num">
                                      <p:cBhvr>
                                        <p:cTn id="9" dur="500" fill="hold"/>
                                        <p:tgtEl>
                                          <p:spTgt spid="2"/>
                                        </p:tgtEl>
                                        <p:attrNameLst>
                                          <p:attrName>style.rotation</p:attrName>
                                        </p:attrNameLst>
                                      </p:cBhvr>
                                      <p:tavLst>
                                        <p:tav tm="0">
                                          <p:val>
                                            <p:fltVal val="360"/>
                                          </p:val>
                                        </p:tav>
                                        <p:tav tm="100000">
                                          <p:val>
                                            <p:fltVal val="0"/>
                                          </p:val>
                                        </p:tav>
                                      </p:tavLst>
                                    </p:anim>
                                    <p:animEffect transition="in" filter="fade">
                                      <p:cBhvr>
                                        <p:cTn id="10" dur="500"/>
                                        <p:tgtEl>
                                          <p:spTgt spid="2"/>
                                        </p:tgtEl>
                                      </p:cBhvr>
                                    </p:animEffect>
                                  </p:childTnLst>
                                </p:cTn>
                              </p:par>
                            </p:childTnLst>
                          </p:cTn>
                        </p:par>
                        <p:par>
                          <p:cTn id="11" fill="hold">
                            <p:stCondLst>
                              <p:cond delay="500"/>
                            </p:stCondLst>
                            <p:childTnLst>
                              <p:par>
                                <p:cTn id="12" presetID="2" presetClass="entr" presetSubtype="2" fill="hold" grpId="0" nodeType="afterEffect">
                                  <p:stCondLst>
                                    <p:cond delay="0"/>
                                  </p:stCondLst>
                                  <p:childTnLst>
                                    <p:set>
                                      <p:cBhvr>
                                        <p:cTn id="13" dur="1" fill="hold">
                                          <p:stCondLst>
                                            <p:cond delay="0"/>
                                          </p:stCondLst>
                                        </p:cTn>
                                        <p:tgtEl>
                                          <p:spTgt spid="29"/>
                                        </p:tgtEl>
                                        <p:attrNameLst>
                                          <p:attrName>style.visibility</p:attrName>
                                        </p:attrNameLst>
                                      </p:cBhvr>
                                      <p:to>
                                        <p:strVal val="visible"/>
                                      </p:to>
                                    </p:set>
                                    <p:anim calcmode="lin" valueType="num">
                                      <p:cBhvr additive="base">
                                        <p:cTn id="14" dur="500" fill="hold"/>
                                        <p:tgtEl>
                                          <p:spTgt spid="29"/>
                                        </p:tgtEl>
                                        <p:attrNameLst>
                                          <p:attrName>ppt_x</p:attrName>
                                        </p:attrNameLst>
                                      </p:cBhvr>
                                      <p:tavLst>
                                        <p:tav tm="0">
                                          <p:val>
                                            <p:strVal val="1+#ppt_w/2"/>
                                          </p:val>
                                        </p:tav>
                                        <p:tav tm="100000">
                                          <p:val>
                                            <p:strVal val="#ppt_x"/>
                                          </p:val>
                                        </p:tav>
                                      </p:tavLst>
                                    </p:anim>
                                    <p:anim calcmode="lin" valueType="num">
                                      <p:cBhvr additive="base">
                                        <p:cTn id="15" dur="500" fill="hold"/>
                                        <p:tgtEl>
                                          <p:spTgt spid="29"/>
                                        </p:tgtEl>
                                        <p:attrNameLst>
                                          <p:attrName>ppt_y</p:attrName>
                                        </p:attrNameLst>
                                      </p:cBhvr>
                                      <p:tavLst>
                                        <p:tav tm="0">
                                          <p:val>
                                            <p:strVal val="#ppt_y"/>
                                          </p:val>
                                        </p:tav>
                                        <p:tav tm="100000">
                                          <p:val>
                                            <p:strVal val="#ppt_y"/>
                                          </p:val>
                                        </p:tav>
                                      </p:tavLst>
                                    </p:anim>
                                  </p:childTnLst>
                                </p:cTn>
                              </p:par>
                            </p:childTnLst>
                          </p:cTn>
                        </p:par>
                        <p:par>
                          <p:cTn id="16" fill="hold">
                            <p:stCondLst>
                              <p:cond delay="1000"/>
                            </p:stCondLst>
                            <p:childTnLst>
                              <p:par>
                                <p:cTn id="17" presetID="23" presetClass="entr" presetSubtype="528" fill="hold" grpId="0" nodeType="after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p:cTn id="19" dur="500" fill="hold"/>
                                        <p:tgtEl>
                                          <p:spTgt spid="6"/>
                                        </p:tgtEl>
                                        <p:attrNameLst>
                                          <p:attrName>ppt_w</p:attrName>
                                        </p:attrNameLst>
                                      </p:cBhvr>
                                      <p:tavLst>
                                        <p:tav tm="0">
                                          <p:val>
                                            <p:fltVal val="0"/>
                                          </p:val>
                                        </p:tav>
                                        <p:tav tm="100000">
                                          <p:val>
                                            <p:strVal val="#ppt_w"/>
                                          </p:val>
                                        </p:tav>
                                      </p:tavLst>
                                    </p:anim>
                                    <p:anim calcmode="lin" valueType="num">
                                      <p:cBhvr>
                                        <p:cTn id="20" dur="500" fill="hold"/>
                                        <p:tgtEl>
                                          <p:spTgt spid="6"/>
                                        </p:tgtEl>
                                        <p:attrNameLst>
                                          <p:attrName>ppt_h</p:attrName>
                                        </p:attrNameLst>
                                      </p:cBhvr>
                                      <p:tavLst>
                                        <p:tav tm="0">
                                          <p:val>
                                            <p:fltVal val="0"/>
                                          </p:val>
                                        </p:tav>
                                        <p:tav tm="100000">
                                          <p:val>
                                            <p:strVal val="#ppt_h"/>
                                          </p:val>
                                        </p:tav>
                                      </p:tavLst>
                                    </p:anim>
                                    <p:anim calcmode="lin" valueType="num">
                                      <p:cBhvr>
                                        <p:cTn id="21" dur="500" fill="hold"/>
                                        <p:tgtEl>
                                          <p:spTgt spid="6"/>
                                        </p:tgtEl>
                                        <p:attrNameLst>
                                          <p:attrName>ppt_x</p:attrName>
                                        </p:attrNameLst>
                                      </p:cBhvr>
                                      <p:tavLst>
                                        <p:tav tm="0">
                                          <p:val>
                                            <p:fltVal val="0.5"/>
                                          </p:val>
                                        </p:tav>
                                        <p:tav tm="100000">
                                          <p:val>
                                            <p:strVal val="#ppt_x"/>
                                          </p:val>
                                        </p:tav>
                                      </p:tavLst>
                                    </p:anim>
                                    <p:anim calcmode="lin" valueType="num">
                                      <p:cBhvr>
                                        <p:cTn id="22" dur="500" fill="hold"/>
                                        <p:tgtEl>
                                          <p:spTgt spid="6"/>
                                        </p:tgtEl>
                                        <p:attrNameLst>
                                          <p:attrName>ppt_y</p:attrName>
                                        </p:attrNameLst>
                                      </p:cBhvr>
                                      <p:tavLst>
                                        <p:tav tm="0">
                                          <p:val>
                                            <p:fltVal val="0.5"/>
                                          </p:val>
                                        </p:tav>
                                        <p:tav tm="100000">
                                          <p:val>
                                            <p:strVal val="#ppt_y"/>
                                          </p:val>
                                        </p:tav>
                                      </p:tavLst>
                                    </p:anim>
                                  </p:childTnLst>
                                </p:cTn>
                              </p:par>
                            </p:childTnLst>
                          </p:cTn>
                        </p:par>
                        <p:par>
                          <p:cTn id="23" fill="hold">
                            <p:stCondLst>
                              <p:cond delay="1500"/>
                            </p:stCondLst>
                            <p:childTnLst>
                              <p:par>
                                <p:cTn id="24" presetID="22" presetClass="entr" presetSubtype="8" fill="hold" grpId="0" nodeType="afterEffect">
                                  <p:stCondLst>
                                    <p:cond delay="0"/>
                                  </p:stCondLst>
                                  <p:childTnLst>
                                    <p:set>
                                      <p:cBhvr>
                                        <p:cTn id="25" dur="1" fill="hold">
                                          <p:stCondLst>
                                            <p:cond delay="0"/>
                                          </p:stCondLst>
                                        </p:cTn>
                                        <p:tgtEl>
                                          <p:spTgt spid="30"/>
                                        </p:tgtEl>
                                        <p:attrNameLst>
                                          <p:attrName>style.visibility</p:attrName>
                                        </p:attrNameLst>
                                      </p:cBhvr>
                                      <p:to>
                                        <p:strVal val="visible"/>
                                      </p:to>
                                    </p:set>
                                    <p:animEffect transition="in" filter="wipe(left)">
                                      <p:cBhvr>
                                        <p:cTn id="26"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p:bldP spid="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3"/>
          <p:cNvSpPr txBox="1">
            <a:spLocks noChangeArrowheads="1"/>
          </p:cNvSpPr>
          <p:nvPr/>
        </p:nvSpPr>
        <p:spPr bwMode="auto">
          <a:xfrm>
            <a:off x="1594884" y="297629"/>
            <a:ext cx="4199860" cy="523220"/>
          </a:xfrm>
          <a:prstGeom prst="rect">
            <a:avLst/>
          </a:prstGeom>
          <a:noFill/>
          <a:ln w="9525">
            <a:noFill/>
            <a:miter lim="800000"/>
            <a:headEnd/>
            <a:tailEnd/>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srgbClr val="CC0000"/>
                </a:solidFill>
                <a:effectLst/>
                <a:uLnTx/>
                <a:uFillTx/>
                <a:latin typeface="迷你简剪纸" panose="03000509000000000000" pitchFamily="65" charset="-122"/>
                <a:ea typeface="迷你简剪纸" panose="03000509000000000000" pitchFamily="65" charset="-122"/>
                <a:cs typeface="+mn-cs"/>
              </a:rPr>
              <a:t>输入相关标题文字</a:t>
            </a:r>
          </a:p>
        </p:txBody>
      </p:sp>
      <p:pic>
        <p:nvPicPr>
          <p:cNvPr id="26" name="图片 2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404438" y="1273361"/>
            <a:ext cx="1210245" cy="1360513"/>
          </a:xfrm>
          <a:prstGeom prst="rect">
            <a:avLst/>
          </a:prstGeom>
        </p:spPr>
      </p:pic>
      <p:sp>
        <p:nvSpPr>
          <p:cNvPr id="27" name="PA_矩形 20"/>
          <p:cNvSpPr/>
          <p:nvPr>
            <p:custDataLst>
              <p:tags r:id="rId1"/>
            </p:custDataLst>
          </p:nvPr>
        </p:nvSpPr>
        <p:spPr>
          <a:xfrm>
            <a:off x="6716163" y="2255603"/>
            <a:ext cx="1505540"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300" normalizeH="0" baseline="0" noProof="0" dirty="0">
                <a:ln>
                  <a:noFill/>
                </a:ln>
                <a:solidFill>
                  <a:srgbClr val="C00000"/>
                </a:solidFill>
                <a:effectLst/>
                <a:uLnTx/>
                <a:uFillTx/>
                <a:latin typeface="迷你简剪纸"/>
                <a:ea typeface="迷你简剪纸"/>
                <a:cs typeface="+mn-cs"/>
              </a:rPr>
              <a:t>添加标题</a:t>
            </a:r>
            <a:endParaRPr kumimoji="0" lang="zh-CN" altLang="en-US" sz="1200" b="0" i="0" u="none" strike="noStrike" kern="1200" cap="none" spc="0" normalizeH="0" baseline="0" noProof="0" dirty="0">
              <a:ln>
                <a:noFill/>
              </a:ln>
              <a:solidFill>
                <a:srgbClr val="C00000"/>
              </a:solidFill>
              <a:effectLst/>
              <a:uLnTx/>
              <a:uFillTx/>
              <a:latin typeface="迷你简剪纸"/>
              <a:ea typeface="迷你简剪纸"/>
              <a:cs typeface="+mn-cs"/>
            </a:endParaRPr>
          </a:p>
        </p:txBody>
      </p:sp>
      <p:sp>
        <p:nvSpPr>
          <p:cNvPr id="28" name="PA_矩形 21"/>
          <p:cNvSpPr/>
          <p:nvPr>
            <p:custDataLst>
              <p:tags r:id="rId2"/>
            </p:custDataLst>
          </p:nvPr>
        </p:nvSpPr>
        <p:spPr>
          <a:xfrm>
            <a:off x="6716163" y="2815559"/>
            <a:ext cx="4736321" cy="732508"/>
          </a:xfrm>
          <a:prstGeom prst="rect">
            <a:avLst/>
          </a:prstGeom>
        </p:spPr>
        <p:txBody>
          <a:bodyPr wrap="square">
            <a:spAutoFit/>
          </a:bodyPr>
          <a:lstStyle/>
          <a:p>
            <a:pPr lvl="0" algn="just" defTabSz="1088232">
              <a:lnSpc>
                <a:spcPct val="130000"/>
              </a:lnSpc>
              <a:defRPr/>
            </a:pPr>
            <a:r>
              <a:rPr lang="zh-CN" altLang="en-US" sz="1600" dirty="0">
                <a:solidFill>
                  <a:srgbClr val="C01C1F"/>
                </a:solidFill>
                <a:latin typeface="微软雅黑" panose="020B0503020204020204" pitchFamily="34" charset="-122"/>
                <a:ea typeface="微软雅黑" pitchFamily="34" charset="-122"/>
              </a:rPr>
              <a:t>这里填写您所需要的内容这里填写您所需要的内容这里填写您所需要的内容</a:t>
            </a:r>
            <a:endParaRPr kumimoji="0" lang="en-US" altLang="zh-CN" sz="1600" b="0" i="0" u="none" strike="noStrike" kern="1200" cap="none" spc="0" normalizeH="0" baseline="0" noProof="0" dirty="0">
              <a:ln>
                <a:noFill/>
              </a:ln>
              <a:solidFill>
                <a:srgbClr val="C01C1F"/>
              </a:solidFill>
              <a:effectLst/>
              <a:uLnTx/>
              <a:uFillTx/>
              <a:latin typeface="微软雅黑" pitchFamily="34" charset="-122"/>
              <a:ea typeface="微软雅黑" pitchFamily="34" charset="-122"/>
              <a:cs typeface="Open Sans" pitchFamily="34" charset="0"/>
            </a:endParaRPr>
          </a:p>
        </p:txBody>
      </p:sp>
      <p:sp>
        <p:nvSpPr>
          <p:cNvPr id="29" name="PA_矩形 21"/>
          <p:cNvSpPr/>
          <p:nvPr>
            <p:custDataLst>
              <p:tags r:id="rId3"/>
            </p:custDataLst>
          </p:nvPr>
        </p:nvSpPr>
        <p:spPr>
          <a:xfrm>
            <a:off x="6716163" y="4001444"/>
            <a:ext cx="4736321" cy="732508"/>
          </a:xfrm>
          <a:prstGeom prst="rect">
            <a:avLst/>
          </a:prstGeom>
        </p:spPr>
        <p:txBody>
          <a:bodyPr wrap="square">
            <a:spAutoFit/>
          </a:bodyPr>
          <a:lstStyle/>
          <a:p>
            <a:pPr lvl="0" algn="just" defTabSz="1088232">
              <a:lnSpc>
                <a:spcPct val="130000"/>
              </a:lnSpc>
              <a:defRPr/>
            </a:pPr>
            <a:r>
              <a:rPr lang="zh-CN" altLang="en-US" sz="1600" dirty="0">
                <a:solidFill>
                  <a:srgbClr val="C01C1F"/>
                </a:solidFill>
                <a:latin typeface="微软雅黑" panose="020B0503020204020204" pitchFamily="34" charset="-122"/>
                <a:ea typeface="微软雅黑" pitchFamily="34" charset="-122"/>
              </a:rPr>
              <a:t>这里填写您所需要的内容这里填写您所需要的内容这里填写您所需要的内容</a:t>
            </a:r>
            <a:endParaRPr kumimoji="0" lang="en-US" altLang="zh-CN" sz="1600" b="0" i="0" u="none" strike="noStrike" kern="1200" cap="none" spc="0" normalizeH="0" baseline="0" noProof="0" dirty="0">
              <a:ln>
                <a:noFill/>
              </a:ln>
              <a:solidFill>
                <a:srgbClr val="C01C1F"/>
              </a:solidFill>
              <a:effectLst/>
              <a:uLnTx/>
              <a:uFillTx/>
              <a:latin typeface="微软雅黑" pitchFamily="34" charset="-122"/>
              <a:ea typeface="微软雅黑" pitchFamily="34" charset="-122"/>
              <a:cs typeface="Open Sans" pitchFamily="34" charset="0"/>
            </a:endParaRPr>
          </a:p>
        </p:txBody>
      </p:sp>
      <p:cxnSp>
        <p:nvCxnSpPr>
          <p:cNvPr id="6" name="直接连接符 5"/>
          <p:cNvCxnSpPr/>
          <p:nvPr/>
        </p:nvCxnSpPr>
        <p:spPr>
          <a:xfrm>
            <a:off x="6850505" y="3902343"/>
            <a:ext cx="4467069" cy="0"/>
          </a:xfrm>
          <a:prstGeom prst="line">
            <a:avLst/>
          </a:prstGeom>
          <a:ln>
            <a:solidFill>
              <a:schemeClr val="accent2"/>
            </a:solidFill>
            <a:prstDash val="lgDash"/>
          </a:ln>
        </p:spPr>
        <p:style>
          <a:lnRef idx="1">
            <a:schemeClr val="accent1"/>
          </a:lnRef>
          <a:fillRef idx="0">
            <a:schemeClr val="accent1"/>
          </a:fillRef>
          <a:effectRef idx="0">
            <a:schemeClr val="accent1"/>
          </a:effectRef>
          <a:fontRef idx="minor">
            <a:schemeClr val="tx1"/>
          </a:fontRef>
        </p:style>
      </p:cxnSp>
      <p:pic>
        <p:nvPicPr>
          <p:cNvPr id="4" name="图片占位符 3"/>
          <p:cNvPicPr>
            <a:picLocks noGrp="1" noChangeAspect="1"/>
          </p:cNvPicPr>
          <p:nvPr>
            <p:ph type="pic" sz="quarter" idx="10"/>
          </p:nvPr>
        </p:nvPicPr>
        <p:blipFill>
          <a:blip r:embed="rId7">
            <a:extLst>
              <a:ext uri="{28A0092B-C50C-407E-A947-70E740481C1C}">
                <a14:useLocalDpi xmlns:a14="http://schemas.microsoft.com/office/drawing/2010/main" val="0"/>
              </a:ext>
            </a:extLst>
          </a:blip>
          <a:srcRect t="3" b="3"/>
          <a:stretch>
            <a:fillRect/>
          </a:stretch>
        </p:blipFill>
        <p:spPr/>
      </p:pic>
      <p:grpSp>
        <p:nvGrpSpPr>
          <p:cNvPr id="16" name="组合 15"/>
          <p:cNvGrpSpPr/>
          <p:nvPr/>
        </p:nvGrpSpPr>
        <p:grpSpPr>
          <a:xfrm>
            <a:off x="441709" y="1505201"/>
            <a:ext cx="5973795" cy="3882394"/>
            <a:chOff x="401254" y="1256059"/>
            <a:chExt cx="4036584" cy="2623393"/>
          </a:xfrm>
        </p:grpSpPr>
        <p:grpSp>
          <p:nvGrpSpPr>
            <p:cNvPr id="17" name="组合 16"/>
            <p:cNvGrpSpPr/>
            <p:nvPr/>
          </p:nvGrpSpPr>
          <p:grpSpPr>
            <a:xfrm flipH="1">
              <a:off x="401254" y="1256059"/>
              <a:ext cx="743865" cy="2623393"/>
              <a:chOff x="6570867" y="2054491"/>
              <a:chExt cx="743865" cy="2623393"/>
            </a:xfrm>
          </p:grpSpPr>
          <p:sp>
            <p:nvSpPr>
              <p:cNvPr id="24" name="Freeform 267"/>
              <p:cNvSpPr>
                <a:spLocks noEditPoints="1"/>
              </p:cNvSpPr>
              <p:nvPr/>
            </p:nvSpPr>
            <p:spPr bwMode="auto">
              <a:xfrm rot="2700000">
                <a:off x="6570866" y="2194776"/>
                <a:ext cx="743865" cy="463295"/>
              </a:xfrm>
              <a:custGeom>
                <a:avLst/>
                <a:gdLst>
                  <a:gd name="T0" fmla="*/ 133 w 267"/>
                  <a:gd name="T1" fmla="*/ 133 h 166"/>
                  <a:gd name="T2" fmla="*/ 119 w 267"/>
                  <a:gd name="T3" fmla="*/ 120 h 166"/>
                  <a:gd name="T4" fmla="*/ 121 w 267"/>
                  <a:gd name="T5" fmla="*/ 80 h 166"/>
                  <a:gd name="T6" fmla="*/ 133 w 267"/>
                  <a:gd name="T7" fmla="*/ 56 h 166"/>
                  <a:gd name="T8" fmla="*/ 146 w 267"/>
                  <a:gd name="T9" fmla="*/ 80 h 166"/>
                  <a:gd name="T10" fmla="*/ 148 w 267"/>
                  <a:gd name="T11" fmla="*/ 120 h 166"/>
                  <a:gd name="T12" fmla="*/ 133 w 267"/>
                  <a:gd name="T13" fmla="*/ 133 h 166"/>
                  <a:gd name="T14" fmla="*/ 111 w 267"/>
                  <a:gd name="T15" fmla="*/ 71 h 166"/>
                  <a:gd name="T16" fmla="*/ 86 w 267"/>
                  <a:gd name="T17" fmla="*/ 79 h 166"/>
                  <a:gd name="T18" fmla="*/ 93 w 267"/>
                  <a:gd name="T19" fmla="*/ 83 h 166"/>
                  <a:gd name="T20" fmla="*/ 105 w 267"/>
                  <a:gd name="T21" fmla="*/ 82 h 166"/>
                  <a:gd name="T22" fmla="*/ 80 w 267"/>
                  <a:gd name="T23" fmla="*/ 92 h 166"/>
                  <a:gd name="T24" fmla="*/ 103 w 267"/>
                  <a:gd name="T25" fmla="*/ 52 h 166"/>
                  <a:gd name="T26" fmla="*/ 109 w 267"/>
                  <a:gd name="T27" fmla="*/ 35 h 166"/>
                  <a:gd name="T28" fmla="*/ 133 w 267"/>
                  <a:gd name="T29" fmla="*/ 14 h 166"/>
                  <a:gd name="T30" fmla="*/ 158 w 267"/>
                  <a:gd name="T31" fmla="*/ 35 h 166"/>
                  <a:gd name="T32" fmla="*/ 164 w 267"/>
                  <a:gd name="T33" fmla="*/ 52 h 166"/>
                  <a:gd name="T34" fmla="*/ 187 w 267"/>
                  <a:gd name="T35" fmla="*/ 92 h 166"/>
                  <a:gd name="T36" fmla="*/ 162 w 267"/>
                  <a:gd name="T37" fmla="*/ 82 h 166"/>
                  <a:gd name="T38" fmla="*/ 174 w 267"/>
                  <a:gd name="T39" fmla="*/ 83 h 166"/>
                  <a:gd name="T40" fmla="*/ 181 w 267"/>
                  <a:gd name="T41" fmla="*/ 79 h 166"/>
                  <a:gd name="T42" fmla="*/ 156 w 267"/>
                  <a:gd name="T43" fmla="*/ 71 h 166"/>
                  <a:gd name="T44" fmla="*/ 133 w 267"/>
                  <a:gd name="T45" fmla="*/ 45 h 166"/>
                  <a:gd name="T46" fmla="*/ 111 w 267"/>
                  <a:gd name="T47" fmla="*/ 71 h 166"/>
                  <a:gd name="T48" fmla="*/ 235 w 267"/>
                  <a:gd name="T49" fmla="*/ 130 h 166"/>
                  <a:gd name="T50" fmla="*/ 222 w 267"/>
                  <a:gd name="T51" fmla="*/ 97 h 166"/>
                  <a:gd name="T52" fmla="*/ 193 w 267"/>
                  <a:gd name="T53" fmla="*/ 120 h 166"/>
                  <a:gd name="T54" fmla="*/ 207 w 267"/>
                  <a:gd name="T55" fmla="*/ 121 h 166"/>
                  <a:gd name="T56" fmla="*/ 215 w 267"/>
                  <a:gd name="T57" fmla="*/ 104 h 166"/>
                  <a:gd name="T58" fmla="*/ 207 w 267"/>
                  <a:gd name="T59" fmla="*/ 141 h 166"/>
                  <a:gd name="T60" fmla="*/ 176 w 267"/>
                  <a:gd name="T61" fmla="*/ 123 h 166"/>
                  <a:gd name="T62" fmla="*/ 155 w 267"/>
                  <a:gd name="T63" fmla="*/ 111 h 166"/>
                  <a:gd name="T64" fmla="*/ 153 w 267"/>
                  <a:gd name="T65" fmla="*/ 90 h 166"/>
                  <a:gd name="T66" fmla="*/ 204 w 267"/>
                  <a:gd name="T67" fmla="*/ 78 h 166"/>
                  <a:gd name="T68" fmla="*/ 171 w 267"/>
                  <a:gd name="T69" fmla="*/ 47 h 166"/>
                  <a:gd name="T70" fmla="*/ 161 w 267"/>
                  <a:gd name="T71" fmla="*/ 25 h 166"/>
                  <a:gd name="T72" fmla="*/ 133 w 267"/>
                  <a:gd name="T73" fmla="*/ 0 h 166"/>
                  <a:gd name="T74" fmla="*/ 105 w 267"/>
                  <a:gd name="T75" fmla="*/ 25 h 166"/>
                  <a:gd name="T76" fmla="*/ 96 w 267"/>
                  <a:gd name="T77" fmla="*/ 46 h 166"/>
                  <a:gd name="T78" fmla="*/ 63 w 267"/>
                  <a:gd name="T79" fmla="*/ 78 h 166"/>
                  <a:gd name="T80" fmla="*/ 114 w 267"/>
                  <a:gd name="T81" fmla="*/ 90 h 166"/>
                  <a:gd name="T82" fmla="*/ 112 w 267"/>
                  <a:gd name="T83" fmla="*/ 111 h 166"/>
                  <a:gd name="T84" fmla="*/ 90 w 267"/>
                  <a:gd name="T85" fmla="*/ 123 h 166"/>
                  <a:gd name="T86" fmla="*/ 60 w 267"/>
                  <a:gd name="T87" fmla="*/ 141 h 166"/>
                  <a:gd name="T88" fmla="*/ 52 w 267"/>
                  <a:gd name="T89" fmla="*/ 104 h 166"/>
                  <a:gd name="T90" fmla="*/ 60 w 267"/>
                  <a:gd name="T91" fmla="*/ 121 h 166"/>
                  <a:gd name="T92" fmla="*/ 74 w 267"/>
                  <a:gd name="T93" fmla="*/ 120 h 166"/>
                  <a:gd name="T94" fmla="*/ 45 w 267"/>
                  <a:gd name="T95" fmla="*/ 97 h 166"/>
                  <a:gd name="T96" fmla="*/ 32 w 267"/>
                  <a:gd name="T97" fmla="*/ 130 h 166"/>
                  <a:gd name="T98" fmla="*/ 0 w 267"/>
                  <a:gd name="T99" fmla="*/ 152 h 166"/>
                  <a:gd name="T100" fmla="*/ 14 w 267"/>
                  <a:gd name="T101" fmla="*/ 149 h 166"/>
                  <a:gd name="T102" fmla="*/ 40 w 267"/>
                  <a:gd name="T103" fmla="*/ 142 h 166"/>
                  <a:gd name="T104" fmla="*/ 98 w 267"/>
                  <a:gd name="T105" fmla="*/ 131 h 166"/>
                  <a:gd name="T106" fmla="*/ 112 w 267"/>
                  <a:gd name="T107" fmla="*/ 128 h 166"/>
                  <a:gd name="T108" fmla="*/ 133 w 267"/>
                  <a:gd name="T109" fmla="*/ 150 h 166"/>
                  <a:gd name="T110" fmla="*/ 155 w 267"/>
                  <a:gd name="T111" fmla="*/ 128 h 166"/>
                  <a:gd name="T112" fmla="*/ 169 w 267"/>
                  <a:gd name="T113" fmla="*/ 131 h 166"/>
                  <a:gd name="T114" fmla="*/ 227 w 267"/>
                  <a:gd name="T115" fmla="*/ 142 h 166"/>
                  <a:gd name="T116" fmla="*/ 253 w 267"/>
                  <a:gd name="T117" fmla="*/ 149 h 166"/>
                  <a:gd name="T118" fmla="*/ 267 w 267"/>
                  <a:gd name="T119" fmla="*/ 152 h 166"/>
                  <a:gd name="T120" fmla="*/ 235 w 267"/>
                  <a:gd name="T121" fmla="*/ 13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67" h="166">
                    <a:moveTo>
                      <a:pt x="133" y="133"/>
                    </a:moveTo>
                    <a:cubicBezTo>
                      <a:pt x="119" y="120"/>
                      <a:pt x="119" y="120"/>
                      <a:pt x="119" y="120"/>
                    </a:cubicBezTo>
                    <a:cubicBezTo>
                      <a:pt x="119" y="120"/>
                      <a:pt x="137" y="100"/>
                      <a:pt x="121" y="80"/>
                    </a:cubicBezTo>
                    <a:cubicBezTo>
                      <a:pt x="121" y="80"/>
                      <a:pt x="116" y="73"/>
                      <a:pt x="133" y="56"/>
                    </a:cubicBezTo>
                    <a:cubicBezTo>
                      <a:pt x="151" y="73"/>
                      <a:pt x="146" y="80"/>
                      <a:pt x="146" y="80"/>
                    </a:cubicBezTo>
                    <a:cubicBezTo>
                      <a:pt x="129" y="100"/>
                      <a:pt x="148" y="120"/>
                      <a:pt x="148" y="120"/>
                    </a:cubicBezTo>
                    <a:cubicBezTo>
                      <a:pt x="133" y="133"/>
                      <a:pt x="133" y="133"/>
                      <a:pt x="133" y="133"/>
                    </a:cubicBezTo>
                    <a:close/>
                    <a:moveTo>
                      <a:pt x="111" y="71"/>
                    </a:moveTo>
                    <a:cubicBezTo>
                      <a:pt x="111" y="71"/>
                      <a:pt x="96" y="59"/>
                      <a:pt x="86" y="79"/>
                    </a:cubicBezTo>
                    <a:cubicBezTo>
                      <a:pt x="86" y="79"/>
                      <a:pt x="89" y="87"/>
                      <a:pt x="93" y="83"/>
                    </a:cubicBezTo>
                    <a:cubicBezTo>
                      <a:pt x="96" y="80"/>
                      <a:pt x="100" y="76"/>
                      <a:pt x="105" y="82"/>
                    </a:cubicBezTo>
                    <a:cubicBezTo>
                      <a:pt x="109" y="88"/>
                      <a:pt x="92" y="103"/>
                      <a:pt x="80" y="92"/>
                    </a:cubicBezTo>
                    <a:cubicBezTo>
                      <a:pt x="69" y="81"/>
                      <a:pt x="72" y="56"/>
                      <a:pt x="103" y="52"/>
                    </a:cubicBezTo>
                    <a:cubicBezTo>
                      <a:pt x="103" y="52"/>
                      <a:pt x="101" y="41"/>
                      <a:pt x="109" y="35"/>
                    </a:cubicBezTo>
                    <a:cubicBezTo>
                      <a:pt x="116" y="28"/>
                      <a:pt x="132" y="15"/>
                      <a:pt x="133" y="14"/>
                    </a:cubicBezTo>
                    <a:cubicBezTo>
                      <a:pt x="135" y="15"/>
                      <a:pt x="151" y="29"/>
                      <a:pt x="158" y="35"/>
                    </a:cubicBezTo>
                    <a:cubicBezTo>
                      <a:pt x="166" y="41"/>
                      <a:pt x="164" y="52"/>
                      <a:pt x="164" y="52"/>
                    </a:cubicBezTo>
                    <a:cubicBezTo>
                      <a:pt x="194" y="56"/>
                      <a:pt x="198" y="81"/>
                      <a:pt x="187" y="92"/>
                    </a:cubicBezTo>
                    <a:cubicBezTo>
                      <a:pt x="175" y="103"/>
                      <a:pt x="158" y="88"/>
                      <a:pt x="162" y="82"/>
                    </a:cubicBezTo>
                    <a:cubicBezTo>
                      <a:pt x="167" y="76"/>
                      <a:pt x="171" y="80"/>
                      <a:pt x="174" y="83"/>
                    </a:cubicBezTo>
                    <a:cubicBezTo>
                      <a:pt x="178" y="87"/>
                      <a:pt x="181" y="79"/>
                      <a:pt x="181" y="79"/>
                    </a:cubicBezTo>
                    <a:cubicBezTo>
                      <a:pt x="171" y="59"/>
                      <a:pt x="156" y="71"/>
                      <a:pt x="156" y="71"/>
                    </a:cubicBezTo>
                    <a:cubicBezTo>
                      <a:pt x="152" y="52"/>
                      <a:pt x="135" y="46"/>
                      <a:pt x="133" y="45"/>
                    </a:cubicBezTo>
                    <a:cubicBezTo>
                      <a:pt x="133" y="45"/>
                      <a:pt x="116" y="51"/>
                      <a:pt x="111" y="71"/>
                    </a:cubicBezTo>
                    <a:close/>
                    <a:moveTo>
                      <a:pt x="235" y="130"/>
                    </a:moveTo>
                    <a:cubicBezTo>
                      <a:pt x="235" y="130"/>
                      <a:pt x="242" y="111"/>
                      <a:pt x="222" y="97"/>
                    </a:cubicBezTo>
                    <a:cubicBezTo>
                      <a:pt x="199" y="86"/>
                      <a:pt x="185" y="110"/>
                      <a:pt x="193" y="120"/>
                    </a:cubicBezTo>
                    <a:cubicBezTo>
                      <a:pt x="201" y="130"/>
                      <a:pt x="207" y="121"/>
                      <a:pt x="207" y="121"/>
                    </a:cubicBezTo>
                    <a:cubicBezTo>
                      <a:pt x="197" y="113"/>
                      <a:pt x="201" y="99"/>
                      <a:pt x="215" y="104"/>
                    </a:cubicBezTo>
                    <a:cubicBezTo>
                      <a:pt x="230" y="113"/>
                      <a:pt x="230" y="138"/>
                      <a:pt x="207" y="141"/>
                    </a:cubicBezTo>
                    <a:cubicBezTo>
                      <a:pt x="183" y="145"/>
                      <a:pt x="176" y="123"/>
                      <a:pt x="176" y="123"/>
                    </a:cubicBezTo>
                    <a:cubicBezTo>
                      <a:pt x="176" y="123"/>
                      <a:pt x="165" y="122"/>
                      <a:pt x="155" y="111"/>
                    </a:cubicBezTo>
                    <a:cubicBezTo>
                      <a:pt x="144" y="98"/>
                      <a:pt x="153" y="90"/>
                      <a:pt x="153" y="90"/>
                    </a:cubicBezTo>
                    <a:cubicBezTo>
                      <a:pt x="168" y="115"/>
                      <a:pt x="200" y="107"/>
                      <a:pt x="204" y="78"/>
                    </a:cubicBezTo>
                    <a:cubicBezTo>
                      <a:pt x="201" y="47"/>
                      <a:pt x="171" y="47"/>
                      <a:pt x="171" y="47"/>
                    </a:cubicBezTo>
                    <a:cubicBezTo>
                      <a:pt x="171" y="47"/>
                      <a:pt x="174" y="35"/>
                      <a:pt x="161" y="25"/>
                    </a:cubicBezTo>
                    <a:cubicBezTo>
                      <a:pt x="147" y="13"/>
                      <a:pt x="137" y="3"/>
                      <a:pt x="133" y="0"/>
                    </a:cubicBezTo>
                    <a:cubicBezTo>
                      <a:pt x="133" y="0"/>
                      <a:pt x="120" y="13"/>
                      <a:pt x="105" y="25"/>
                    </a:cubicBezTo>
                    <a:cubicBezTo>
                      <a:pt x="93" y="35"/>
                      <a:pt x="96" y="46"/>
                      <a:pt x="96" y="46"/>
                    </a:cubicBezTo>
                    <a:cubicBezTo>
                      <a:pt x="96" y="46"/>
                      <a:pt x="65" y="47"/>
                      <a:pt x="63" y="78"/>
                    </a:cubicBezTo>
                    <a:cubicBezTo>
                      <a:pt x="66" y="107"/>
                      <a:pt x="99" y="115"/>
                      <a:pt x="114" y="90"/>
                    </a:cubicBezTo>
                    <a:cubicBezTo>
                      <a:pt x="114" y="90"/>
                      <a:pt x="123" y="98"/>
                      <a:pt x="112" y="111"/>
                    </a:cubicBezTo>
                    <a:cubicBezTo>
                      <a:pt x="102" y="122"/>
                      <a:pt x="90" y="123"/>
                      <a:pt x="90" y="123"/>
                    </a:cubicBezTo>
                    <a:cubicBezTo>
                      <a:pt x="90" y="123"/>
                      <a:pt x="83" y="145"/>
                      <a:pt x="60" y="141"/>
                    </a:cubicBezTo>
                    <a:cubicBezTo>
                      <a:pt x="36" y="138"/>
                      <a:pt x="36" y="113"/>
                      <a:pt x="52" y="104"/>
                    </a:cubicBezTo>
                    <a:cubicBezTo>
                      <a:pt x="66" y="99"/>
                      <a:pt x="70" y="113"/>
                      <a:pt x="60" y="121"/>
                    </a:cubicBezTo>
                    <a:cubicBezTo>
                      <a:pt x="60" y="121"/>
                      <a:pt x="66" y="130"/>
                      <a:pt x="74" y="120"/>
                    </a:cubicBezTo>
                    <a:cubicBezTo>
                      <a:pt x="82" y="110"/>
                      <a:pt x="68" y="86"/>
                      <a:pt x="45" y="97"/>
                    </a:cubicBezTo>
                    <a:cubicBezTo>
                      <a:pt x="24" y="111"/>
                      <a:pt x="32" y="130"/>
                      <a:pt x="32" y="130"/>
                    </a:cubicBezTo>
                    <a:cubicBezTo>
                      <a:pt x="32" y="130"/>
                      <a:pt x="9" y="131"/>
                      <a:pt x="0" y="152"/>
                    </a:cubicBezTo>
                    <a:cubicBezTo>
                      <a:pt x="0" y="152"/>
                      <a:pt x="2" y="161"/>
                      <a:pt x="14" y="149"/>
                    </a:cubicBezTo>
                    <a:cubicBezTo>
                      <a:pt x="27" y="138"/>
                      <a:pt x="35" y="138"/>
                      <a:pt x="40" y="142"/>
                    </a:cubicBezTo>
                    <a:cubicBezTo>
                      <a:pt x="45" y="147"/>
                      <a:pt x="74" y="166"/>
                      <a:pt x="98" y="131"/>
                    </a:cubicBezTo>
                    <a:cubicBezTo>
                      <a:pt x="98" y="131"/>
                      <a:pt x="108" y="123"/>
                      <a:pt x="112" y="128"/>
                    </a:cubicBezTo>
                    <a:cubicBezTo>
                      <a:pt x="116" y="133"/>
                      <a:pt x="131" y="148"/>
                      <a:pt x="133" y="150"/>
                    </a:cubicBezTo>
                    <a:cubicBezTo>
                      <a:pt x="133" y="150"/>
                      <a:pt x="151" y="133"/>
                      <a:pt x="155" y="128"/>
                    </a:cubicBezTo>
                    <a:cubicBezTo>
                      <a:pt x="159" y="123"/>
                      <a:pt x="169" y="131"/>
                      <a:pt x="169" y="131"/>
                    </a:cubicBezTo>
                    <a:cubicBezTo>
                      <a:pt x="193" y="166"/>
                      <a:pt x="222" y="147"/>
                      <a:pt x="227" y="142"/>
                    </a:cubicBezTo>
                    <a:cubicBezTo>
                      <a:pt x="231" y="138"/>
                      <a:pt x="240" y="138"/>
                      <a:pt x="253" y="149"/>
                    </a:cubicBezTo>
                    <a:cubicBezTo>
                      <a:pt x="265" y="161"/>
                      <a:pt x="267" y="152"/>
                      <a:pt x="267" y="152"/>
                    </a:cubicBezTo>
                    <a:cubicBezTo>
                      <a:pt x="258" y="131"/>
                      <a:pt x="235" y="130"/>
                      <a:pt x="235" y="130"/>
                    </a:cubicBezTo>
                    <a:close/>
                  </a:path>
                </a:pathLst>
              </a:custGeom>
              <a:solidFill>
                <a:srgbClr val="C7000B"/>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C00000"/>
                  </a:solidFill>
                  <a:effectLst/>
                  <a:uLnTx/>
                  <a:uFillTx/>
                  <a:latin typeface="Calibri"/>
                  <a:ea typeface="微软雅黑"/>
                  <a:cs typeface="+mn-cs"/>
                </a:endParaRPr>
              </a:p>
            </p:txBody>
          </p:sp>
          <p:sp>
            <p:nvSpPr>
              <p:cNvPr id="25" name="Freeform 267"/>
              <p:cNvSpPr>
                <a:spLocks noEditPoints="1"/>
              </p:cNvSpPr>
              <p:nvPr/>
            </p:nvSpPr>
            <p:spPr bwMode="auto">
              <a:xfrm rot="18900000" flipV="1">
                <a:off x="6570867" y="4214589"/>
                <a:ext cx="743865" cy="463295"/>
              </a:xfrm>
              <a:custGeom>
                <a:avLst/>
                <a:gdLst>
                  <a:gd name="T0" fmla="*/ 133 w 267"/>
                  <a:gd name="T1" fmla="*/ 133 h 166"/>
                  <a:gd name="T2" fmla="*/ 119 w 267"/>
                  <a:gd name="T3" fmla="*/ 120 h 166"/>
                  <a:gd name="T4" fmla="*/ 121 w 267"/>
                  <a:gd name="T5" fmla="*/ 80 h 166"/>
                  <a:gd name="T6" fmla="*/ 133 w 267"/>
                  <a:gd name="T7" fmla="*/ 56 h 166"/>
                  <a:gd name="T8" fmla="*/ 146 w 267"/>
                  <a:gd name="T9" fmla="*/ 80 h 166"/>
                  <a:gd name="T10" fmla="*/ 148 w 267"/>
                  <a:gd name="T11" fmla="*/ 120 h 166"/>
                  <a:gd name="T12" fmla="*/ 133 w 267"/>
                  <a:gd name="T13" fmla="*/ 133 h 166"/>
                  <a:gd name="T14" fmla="*/ 111 w 267"/>
                  <a:gd name="T15" fmla="*/ 71 h 166"/>
                  <a:gd name="T16" fmla="*/ 86 w 267"/>
                  <a:gd name="T17" fmla="*/ 79 h 166"/>
                  <a:gd name="T18" fmla="*/ 93 w 267"/>
                  <a:gd name="T19" fmla="*/ 83 h 166"/>
                  <a:gd name="T20" fmla="*/ 105 w 267"/>
                  <a:gd name="T21" fmla="*/ 82 h 166"/>
                  <a:gd name="T22" fmla="*/ 80 w 267"/>
                  <a:gd name="T23" fmla="*/ 92 h 166"/>
                  <a:gd name="T24" fmla="*/ 103 w 267"/>
                  <a:gd name="T25" fmla="*/ 52 h 166"/>
                  <a:gd name="T26" fmla="*/ 109 w 267"/>
                  <a:gd name="T27" fmla="*/ 35 h 166"/>
                  <a:gd name="T28" fmla="*/ 133 w 267"/>
                  <a:gd name="T29" fmla="*/ 14 h 166"/>
                  <a:gd name="T30" fmla="*/ 158 w 267"/>
                  <a:gd name="T31" fmla="*/ 35 h 166"/>
                  <a:gd name="T32" fmla="*/ 164 w 267"/>
                  <a:gd name="T33" fmla="*/ 52 h 166"/>
                  <a:gd name="T34" fmla="*/ 187 w 267"/>
                  <a:gd name="T35" fmla="*/ 92 h 166"/>
                  <a:gd name="T36" fmla="*/ 162 w 267"/>
                  <a:gd name="T37" fmla="*/ 82 h 166"/>
                  <a:gd name="T38" fmla="*/ 174 w 267"/>
                  <a:gd name="T39" fmla="*/ 83 h 166"/>
                  <a:gd name="T40" fmla="*/ 181 w 267"/>
                  <a:gd name="T41" fmla="*/ 79 h 166"/>
                  <a:gd name="T42" fmla="*/ 156 w 267"/>
                  <a:gd name="T43" fmla="*/ 71 h 166"/>
                  <a:gd name="T44" fmla="*/ 133 w 267"/>
                  <a:gd name="T45" fmla="*/ 45 h 166"/>
                  <a:gd name="T46" fmla="*/ 111 w 267"/>
                  <a:gd name="T47" fmla="*/ 71 h 166"/>
                  <a:gd name="T48" fmla="*/ 235 w 267"/>
                  <a:gd name="T49" fmla="*/ 130 h 166"/>
                  <a:gd name="T50" fmla="*/ 222 w 267"/>
                  <a:gd name="T51" fmla="*/ 97 h 166"/>
                  <a:gd name="T52" fmla="*/ 193 w 267"/>
                  <a:gd name="T53" fmla="*/ 120 h 166"/>
                  <a:gd name="T54" fmla="*/ 207 w 267"/>
                  <a:gd name="T55" fmla="*/ 121 h 166"/>
                  <a:gd name="T56" fmla="*/ 215 w 267"/>
                  <a:gd name="T57" fmla="*/ 104 h 166"/>
                  <a:gd name="T58" fmla="*/ 207 w 267"/>
                  <a:gd name="T59" fmla="*/ 141 h 166"/>
                  <a:gd name="T60" fmla="*/ 176 w 267"/>
                  <a:gd name="T61" fmla="*/ 123 h 166"/>
                  <a:gd name="T62" fmla="*/ 155 w 267"/>
                  <a:gd name="T63" fmla="*/ 111 h 166"/>
                  <a:gd name="T64" fmla="*/ 153 w 267"/>
                  <a:gd name="T65" fmla="*/ 90 h 166"/>
                  <a:gd name="T66" fmla="*/ 204 w 267"/>
                  <a:gd name="T67" fmla="*/ 78 h 166"/>
                  <a:gd name="T68" fmla="*/ 171 w 267"/>
                  <a:gd name="T69" fmla="*/ 47 h 166"/>
                  <a:gd name="T70" fmla="*/ 161 w 267"/>
                  <a:gd name="T71" fmla="*/ 25 h 166"/>
                  <a:gd name="T72" fmla="*/ 133 w 267"/>
                  <a:gd name="T73" fmla="*/ 0 h 166"/>
                  <a:gd name="T74" fmla="*/ 105 w 267"/>
                  <a:gd name="T75" fmla="*/ 25 h 166"/>
                  <a:gd name="T76" fmla="*/ 96 w 267"/>
                  <a:gd name="T77" fmla="*/ 46 h 166"/>
                  <a:gd name="T78" fmla="*/ 63 w 267"/>
                  <a:gd name="T79" fmla="*/ 78 h 166"/>
                  <a:gd name="T80" fmla="*/ 114 w 267"/>
                  <a:gd name="T81" fmla="*/ 90 h 166"/>
                  <a:gd name="T82" fmla="*/ 112 w 267"/>
                  <a:gd name="T83" fmla="*/ 111 h 166"/>
                  <a:gd name="T84" fmla="*/ 90 w 267"/>
                  <a:gd name="T85" fmla="*/ 123 h 166"/>
                  <a:gd name="T86" fmla="*/ 60 w 267"/>
                  <a:gd name="T87" fmla="*/ 141 h 166"/>
                  <a:gd name="T88" fmla="*/ 52 w 267"/>
                  <a:gd name="T89" fmla="*/ 104 h 166"/>
                  <a:gd name="T90" fmla="*/ 60 w 267"/>
                  <a:gd name="T91" fmla="*/ 121 h 166"/>
                  <a:gd name="T92" fmla="*/ 74 w 267"/>
                  <a:gd name="T93" fmla="*/ 120 h 166"/>
                  <a:gd name="T94" fmla="*/ 45 w 267"/>
                  <a:gd name="T95" fmla="*/ 97 h 166"/>
                  <a:gd name="T96" fmla="*/ 32 w 267"/>
                  <a:gd name="T97" fmla="*/ 130 h 166"/>
                  <a:gd name="T98" fmla="*/ 0 w 267"/>
                  <a:gd name="T99" fmla="*/ 152 h 166"/>
                  <a:gd name="T100" fmla="*/ 14 w 267"/>
                  <a:gd name="T101" fmla="*/ 149 h 166"/>
                  <a:gd name="T102" fmla="*/ 40 w 267"/>
                  <a:gd name="T103" fmla="*/ 142 h 166"/>
                  <a:gd name="T104" fmla="*/ 98 w 267"/>
                  <a:gd name="T105" fmla="*/ 131 h 166"/>
                  <a:gd name="T106" fmla="*/ 112 w 267"/>
                  <a:gd name="T107" fmla="*/ 128 h 166"/>
                  <a:gd name="T108" fmla="*/ 133 w 267"/>
                  <a:gd name="T109" fmla="*/ 150 h 166"/>
                  <a:gd name="T110" fmla="*/ 155 w 267"/>
                  <a:gd name="T111" fmla="*/ 128 h 166"/>
                  <a:gd name="T112" fmla="*/ 169 w 267"/>
                  <a:gd name="T113" fmla="*/ 131 h 166"/>
                  <a:gd name="T114" fmla="*/ 227 w 267"/>
                  <a:gd name="T115" fmla="*/ 142 h 166"/>
                  <a:gd name="T116" fmla="*/ 253 w 267"/>
                  <a:gd name="T117" fmla="*/ 149 h 166"/>
                  <a:gd name="T118" fmla="*/ 267 w 267"/>
                  <a:gd name="T119" fmla="*/ 152 h 166"/>
                  <a:gd name="T120" fmla="*/ 235 w 267"/>
                  <a:gd name="T121" fmla="*/ 13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67" h="166">
                    <a:moveTo>
                      <a:pt x="133" y="133"/>
                    </a:moveTo>
                    <a:cubicBezTo>
                      <a:pt x="119" y="120"/>
                      <a:pt x="119" y="120"/>
                      <a:pt x="119" y="120"/>
                    </a:cubicBezTo>
                    <a:cubicBezTo>
                      <a:pt x="119" y="120"/>
                      <a:pt x="137" y="100"/>
                      <a:pt x="121" y="80"/>
                    </a:cubicBezTo>
                    <a:cubicBezTo>
                      <a:pt x="121" y="80"/>
                      <a:pt x="116" y="73"/>
                      <a:pt x="133" y="56"/>
                    </a:cubicBezTo>
                    <a:cubicBezTo>
                      <a:pt x="151" y="73"/>
                      <a:pt x="146" y="80"/>
                      <a:pt x="146" y="80"/>
                    </a:cubicBezTo>
                    <a:cubicBezTo>
                      <a:pt x="129" y="100"/>
                      <a:pt x="148" y="120"/>
                      <a:pt x="148" y="120"/>
                    </a:cubicBezTo>
                    <a:cubicBezTo>
                      <a:pt x="133" y="133"/>
                      <a:pt x="133" y="133"/>
                      <a:pt x="133" y="133"/>
                    </a:cubicBezTo>
                    <a:close/>
                    <a:moveTo>
                      <a:pt x="111" y="71"/>
                    </a:moveTo>
                    <a:cubicBezTo>
                      <a:pt x="111" y="71"/>
                      <a:pt x="96" y="59"/>
                      <a:pt x="86" y="79"/>
                    </a:cubicBezTo>
                    <a:cubicBezTo>
                      <a:pt x="86" y="79"/>
                      <a:pt x="89" y="87"/>
                      <a:pt x="93" y="83"/>
                    </a:cubicBezTo>
                    <a:cubicBezTo>
                      <a:pt x="96" y="80"/>
                      <a:pt x="100" y="76"/>
                      <a:pt x="105" y="82"/>
                    </a:cubicBezTo>
                    <a:cubicBezTo>
                      <a:pt x="109" y="88"/>
                      <a:pt x="92" y="103"/>
                      <a:pt x="80" y="92"/>
                    </a:cubicBezTo>
                    <a:cubicBezTo>
                      <a:pt x="69" y="81"/>
                      <a:pt x="72" y="56"/>
                      <a:pt x="103" y="52"/>
                    </a:cubicBezTo>
                    <a:cubicBezTo>
                      <a:pt x="103" y="52"/>
                      <a:pt x="101" y="41"/>
                      <a:pt x="109" y="35"/>
                    </a:cubicBezTo>
                    <a:cubicBezTo>
                      <a:pt x="116" y="28"/>
                      <a:pt x="132" y="15"/>
                      <a:pt x="133" y="14"/>
                    </a:cubicBezTo>
                    <a:cubicBezTo>
                      <a:pt x="135" y="15"/>
                      <a:pt x="151" y="29"/>
                      <a:pt x="158" y="35"/>
                    </a:cubicBezTo>
                    <a:cubicBezTo>
                      <a:pt x="166" y="41"/>
                      <a:pt x="164" y="52"/>
                      <a:pt x="164" y="52"/>
                    </a:cubicBezTo>
                    <a:cubicBezTo>
                      <a:pt x="194" y="56"/>
                      <a:pt x="198" y="81"/>
                      <a:pt x="187" y="92"/>
                    </a:cubicBezTo>
                    <a:cubicBezTo>
                      <a:pt x="175" y="103"/>
                      <a:pt x="158" y="88"/>
                      <a:pt x="162" y="82"/>
                    </a:cubicBezTo>
                    <a:cubicBezTo>
                      <a:pt x="167" y="76"/>
                      <a:pt x="171" y="80"/>
                      <a:pt x="174" y="83"/>
                    </a:cubicBezTo>
                    <a:cubicBezTo>
                      <a:pt x="178" y="87"/>
                      <a:pt x="181" y="79"/>
                      <a:pt x="181" y="79"/>
                    </a:cubicBezTo>
                    <a:cubicBezTo>
                      <a:pt x="171" y="59"/>
                      <a:pt x="156" y="71"/>
                      <a:pt x="156" y="71"/>
                    </a:cubicBezTo>
                    <a:cubicBezTo>
                      <a:pt x="152" y="52"/>
                      <a:pt x="135" y="46"/>
                      <a:pt x="133" y="45"/>
                    </a:cubicBezTo>
                    <a:cubicBezTo>
                      <a:pt x="133" y="45"/>
                      <a:pt x="116" y="51"/>
                      <a:pt x="111" y="71"/>
                    </a:cubicBezTo>
                    <a:close/>
                    <a:moveTo>
                      <a:pt x="235" y="130"/>
                    </a:moveTo>
                    <a:cubicBezTo>
                      <a:pt x="235" y="130"/>
                      <a:pt x="242" y="111"/>
                      <a:pt x="222" y="97"/>
                    </a:cubicBezTo>
                    <a:cubicBezTo>
                      <a:pt x="199" y="86"/>
                      <a:pt x="185" y="110"/>
                      <a:pt x="193" y="120"/>
                    </a:cubicBezTo>
                    <a:cubicBezTo>
                      <a:pt x="201" y="130"/>
                      <a:pt x="207" y="121"/>
                      <a:pt x="207" y="121"/>
                    </a:cubicBezTo>
                    <a:cubicBezTo>
                      <a:pt x="197" y="113"/>
                      <a:pt x="201" y="99"/>
                      <a:pt x="215" y="104"/>
                    </a:cubicBezTo>
                    <a:cubicBezTo>
                      <a:pt x="230" y="113"/>
                      <a:pt x="230" y="138"/>
                      <a:pt x="207" y="141"/>
                    </a:cubicBezTo>
                    <a:cubicBezTo>
                      <a:pt x="183" y="145"/>
                      <a:pt x="176" y="123"/>
                      <a:pt x="176" y="123"/>
                    </a:cubicBezTo>
                    <a:cubicBezTo>
                      <a:pt x="176" y="123"/>
                      <a:pt x="165" y="122"/>
                      <a:pt x="155" y="111"/>
                    </a:cubicBezTo>
                    <a:cubicBezTo>
                      <a:pt x="144" y="98"/>
                      <a:pt x="153" y="90"/>
                      <a:pt x="153" y="90"/>
                    </a:cubicBezTo>
                    <a:cubicBezTo>
                      <a:pt x="168" y="115"/>
                      <a:pt x="200" y="107"/>
                      <a:pt x="204" y="78"/>
                    </a:cubicBezTo>
                    <a:cubicBezTo>
                      <a:pt x="201" y="47"/>
                      <a:pt x="171" y="47"/>
                      <a:pt x="171" y="47"/>
                    </a:cubicBezTo>
                    <a:cubicBezTo>
                      <a:pt x="171" y="47"/>
                      <a:pt x="174" y="35"/>
                      <a:pt x="161" y="25"/>
                    </a:cubicBezTo>
                    <a:cubicBezTo>
                      <a:pt x="147" y="13"/>
                      <a:pt x="137" y="3"/>
                      <a:pt x="133" y="0"/>
                    </a:cubicBezTo>
                    <a:cubicBezTo>
                      <a:pt x="133" y="0"/>
                      <a:pt x="120" y="13"/>
                      <a:pt x="105" y="25"/>
                    </a:cubicBezTo>
                    <a:cubicBezTo>
                      <a:pt x="93" y="35"/>
                      <a:pt x="96" y="46"/>
                      <a:pt x="96" y="46"/>
                    </a:cubicBezTo>
                    <a:cubicBezTo>
                      <a:pt x="96" y="46"/>
                      <a:pt x="65" y="47"/>
                      <a:pt x="63" y="78"/>
                    </a:cubicBezTo>
                    <a:cubicBezTo>
                      <a:pt x="66" y="107"/>
                      <a:pt x="99" y="115"/>
                      <a:pt x="114" y="90"/>
                    </a:cubicBezTo>
                    <a:cubicBezTo>
                      <a:pt x="114" y="90"/>
                      <a:pt x="123" y="98"/>
                      <a:pt x="112" y="111"/>
                    </a:cubicBezTo>
                    <a:cubicBezTo>
                      <a:pt x="102" y="122"/>
                      <a:pt x="90" y="123"/>
                      <a:pt x="90" y="123"/>
                    </a:cubicBezTo>
                    <a:cubicBezTo>
                      <a:pt x="90" y="123"/>
                      <a:pt x="83" y="145"/>
                      <a:pt x="60" y="141"/>
                    </a:cubicBezTo>
                    <a:cubicBezTo>
                      <a:pt x="36" y="138"/>
                      <a:pt x="36" y="113"/>
                      <a:pt x="52" y="104"/>
                    </a:cubicBezTo>
                    <a:cubicBezTo>
                      <a:pt x="66" y="99"/>
                      <a:pt x="70" y="113"/>
                      <a:pt x="60" y="121"/>
                    </a:cubicBezTo>
                    <a:cubicBezTo>
                      <a:pt x="60" y="121"/>
                      <a:pt x="66" y="130"/>
                      <a:pt x="74" y="120"/>
                    </a:cubicBezTo>
                    <a:cubicBezTo>
                      <a:pt x="82" y="110"/>
                      <a:pt x="68" y="86"/>
                      <a:pt x="45" y="97"/>
                    </a:cubicBezTo>
                    <a:cubicBezTo>
                      <a:pt x="24" y="111"/>
                      <a:pt x="32" y="130"/>
                      <a:pt x="32" y="130"/>
                    </a:cubicBezTo>
                    <a:cubicBezTo>
                      <a:pt x="32" y="130"/>
                      <a:pt x="9" y="131"/>
                      <a:pt x="0" y="152"/>
                    </a:cubicBezTo>
                    <a:cubicBezTo>
                      <a:pt x="0" y="152"/>
                      <a:pt x="2" y="161"/>
                      <a:pt x="14" y="149"/>
                    </a:cubicBezTo>
                    <a:cubicBezTo>
                      <a:pt x="27" y="138"/>
                      <a:pt x="35" y="138"/>
                      <a:pt x="40" y="142"/>
                    </a:cubicBezTo>
                    <a:cubicBezTo>
                      <a:pt x="45" y="147"/>
                      <a:pt x="74" y="166"/>
                      <a:pt x="98" y="131"/>
                    </a:cubicBezTo>
                    <a:cubicBezTo>
                      <a:pt x="98" y="131"/>
                      <a:pt x="108" y="123"/>
                      <a:pt x="112" y="128"/>
                    </a:cubicBezTo>
                    <a:cubicBezTo>
                      <a:pt x="116" y="133"/>
                      <a:pt x="131" y="148"/>
                      <a:pt x="133" y="150"/>
                    </a:cubicBezTo>
                    <a:cubicBezTo>
                      <a:pt x="133" y="150"/>
                      <a:pt x="151" y="133"/>
                      <a:pt x="155" y="128"/>
                    </a:cubicBezTo>
                    <a:cubicBezTo>
                      <a:pt x="159" y="123"/>
                      <a:pt x="169" y="131"/>
                      <a:pt x="169" y="131"/>
                    </a:cubicBezTo>
                    <a:cubicBezTo>
                      <a:pt x="193" y="166"/>
                      <a:pt x="222" y="147"/>
                      <a:pt x="227" y="142"/>
                    </a:cubicBezTo>
                    <a:cubicBezTo>
                      <a:pt x="231" y="138"/>
                      <a:pt x="240" y="138"/>
                      <a:pt x="253" y="149"/>
                    </a:cubicBezTo>
                    <a:cubicBezTo>
                      <a:pt x="265" y="161"/>
                      <a:pt x="267" y="152"/>
                      <a:pt x="267" y="152"/>
                    </a:cubicBezTo>
                    <a:cubicBezTo>
                      <a:pt x="258" y="131"/>
                      <a:pt x="235" y="130"/>
                      <a:pt x="235" y="130"/>
                    </a:cubicBezTo>
                    <a:close/>
                  </a:path>
                </a:pathLst>
              </a:custGeom>
              <a:solidFill>
                <a:srgbClr val="C7000B"/>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C00000"/>
                  </a:solidFill>
                  <a:effectLst/>
                  <a:uLnTx/>
                  <a:uFillTx/>
                  <a:latin typeface="Calibri"/>
                  <a:ea typeface="微软雅黑"/>
                  <a:cs typeface="+mn-cs"/>
                </a:endParaRPr>
              </a:p>
            </p:txBody>
          </p:sp>
        </p:grpSp>
        <p:grpSp>
          <p:nvGrpSpPr>
            <p:cNvPr id="21" name="组合 20"/>
            <p:cNvGrpSpPr/>
            <p:nvPr/>
          </p:nvGrpSpPr>
          <p:grpSpPr>
            <a:xfrm>
              <a:off x="3693973" y="1256059"/>
              <a:ext cx="743865" cy="2623393"/>
              <a:chOff x="6570867" y="2054491"/>
              <a:chExt cx="743865" cy="2623393"/>
            </a:xfrm>
          </p:grpSpPr>
          <p:sp>
            <p:nvSpPr>
              <p:cNvPr id="22" name="Freeform 267"/>
              <p:cNvSpPr>
                <a:spLocks noEditPoints="1"/>
              </p:cNvSpPr>
              <p:nvPr/>
            </p:nvSpPr>
            <p:spPr bwMode="auto">
              <a:xfrm rot="2700000">
                <a:off x="6570866" y="2194776"/>
                <a:ext cx="743865" cy="463295"/>
              </a:xfrm>
              <a:custGeom>
                <a:avLst/>
                <a:gdLst>
                  <a:gd name="T0" fmla="*/ 133 w 267"/>
                  <a:gd name="T1" fmla="*/ 133 h 166"/>
                  <a:gd name="T2" fmla="*/ 119 w 267"/>
                  <a:gd name="T3" fmla="*/ 120 h 166"/>
                  <a:gd name="T4" fmla="*/ 121 w 267"/>
                  <a:gd name="T5" fmla="*/ 80 h 166"/>
                  <a:gd name="T6" fmla="*/ 133 w 267"/>
                  <a:gd name="T7" fmla="*/ 56 h 166"/>
                  <a:gd name="T8" fmla="*/ 146 w 267"/>
                  <a:gd name="T9" fmla="*/ 80 h 166"/>
                  <a:gd name="T10" fmla="*/ 148 w 267"/>
                  <a:gd name="T11" fmla="*/ 120 h 166"/>
                  <a:gd name="T12" fmla="*/ 133 w 267"/>
                  <a:gd name="T13" fmla="*/ 133 h 166"/>
                  <a:gd name="T14" fmla="*/ 111 w 267"/>
                  <a:gd name="T15" fmla="*/ 71 h 166"/>
                  <a:gd name="T16" fmla="*/ 86 w 267"/>
                  <a:gd name="T17" fmla="*/ 79 h 166"/>
                  <a:gd name="T18" fmla="*/ 93 w 267"/>
                  <a:gd name="T19" fmla="*/ 83 h 166"/>
                  <a:gd name="T20" fmla="*/ 105 w 267"/>
                  <a:gd name="T21" fmla="*/ 82 h 166"/>
                  <a:gd name="T22" fmla="*/ 80 w 267"/>
                  <a:gd name="T23" fmla="*/ 92 h 166"/>
                  <a:gd name="T24" fmla="*/ 103 w 267"/>
                  <a:gd name="T25" fmla="*/ 52 h 166"/>
                  <a:gd name="T26" fmla="*/ 109 w 267"/>
                  <a:gd name="T27" fmla="*/ 35 h 166"/>
                  <a:gd name="T28" fmla="*/ 133 w 267"/>
                  <a:gd name="T29" fmla="*/ 14 h 166"/>
                  <a:gd name="T30" fmla="*/ 158 w 267"/>
                  <a:gd name="T31" fmla="*/ 35 h 166"/>
                  <a:gd name="T32" fmla="*/ 164 w 267"/>
                  <a:gd name="T33" fmla="*/ 52 h 166"/>
                  <a:gd name="T34" fmla="*/ 187 w 267"/>
                  <a:gd name="T35" fmla="*/ 92 h 166"/>
                  <a:gd name="T36" fmla="*/ 162 w 267"/>
                  <a:gd name="T37" fmla="*/ 82 h 166"/>
                  <a:gd name="T38" fmla="*/ 174 w 267"/>
                  <a:gd name="T39" fmla="*/ 83 h 166"/>
                  <a:gd name="T40" fmla="*/ 181 w 267"/>
                  <a:gd name="T41" fmla="*/ 79 h 166"/>
                  <a:gd name="T42" fmla="*/ 156 w 267"/>
                  <a:gd name="T43" fmla="*/ 71 h 166"/>
                  <a:gd name="T44" fmla="*/ 133 w 267"/>
                  <a:gd name="T45" fmla="*/ 45 h 166"/>
                  <a:gd name="T46" fmla="*/ 111 w 267"/>
                  <a:gd name="T47" fmla="*/ 71 h 166"/>
                  <a:gd name="T48" fmla="*/ 235 w 267"/>
                  <a:gd name="T49" fmla="*/ 130 h 166"/>
                  <a:gd name="T50" fmla="*/ 222 w 267"/>
                  <a:gd name="T51" fmla="*/ 97 h 166"/>
                  <a:gd name="T52" fmla="*/ 193 w 267"/>
                  <a:gd name="T53" fmla="*/ 120 h 166"/>
                  <a:gd name="T54" fmla="*/ 207 w 267"/>
                  <a:gd name="T55" fmla="*/ 121 h 166"/>
                  <a:gd name="T56" fmla="*/ 215 w 267"/>
                  <a:gd name="T57" fmla="*/ 104 h 166"/>
                  <a:gd name="T58" fmla="*/ 207 w 267"/>
                  <a:gd name="T59" fmla="*/ 141 h 166"/>
                  <a:gd name="T60" fmla="*/ 176 w 267"/>
                  <a:gd name="T61" fmla="*/ 123 h 166"/>
                  <a:gd name="T62" fmla="*/ 155 w 267"/>
                  <a:gd name="T63" fmla="*/ 111 h 166"/>
                  <a:gd name="T64" fmla="*/ 153 w 267"/>
                  <a:gd name="T65" fmla="*/ 90 h 166"/>
                  <a:gd name="T66" fmla="*/ 204 w 267"/>
                  <a:gd name="T67" fmla="*/ 78 h 166"/>
                  <a:gd name="T68" fmla="*/ 171 w 267"/>
                  <a:gd name="T69" fmla="*/ 47 h 166"/>
                  <a:gd name="T70" fmla="*/ 161 w 267"/>
                  <a:gd name="T71" fmla="*/ 25 h 166"/>
                  <a:gd name="T72" fmla="*/ 133 w 267"/>
                  <a:gd name="T73" fmla="*/ 0 h 166"/>
                  <a:gd name="T74" fmla="*/ 105 w 267"/>
                  <a:gd name="T75" fmla="*/ 25 h 166"/>
                  <a:gd name="T76" fmla="*/ 96 w 267"/>
                  <a:gd name="T77" fmla="*/ 46 h 166"/>
                  <a:gd name="T78" fmla="*/ 63 w 267"/>
                  <a:gd name="T79" fmla="*/ 78 h 166"/>
                  <a:gd name="T80" fmla="*/ 114 w 267"/>
                  <a:gd name="T81" fmla="*/ 90 h 166"/>
                  <a:gd name="T82" fmla="*/ 112 w 267"/>
                  <a:gd name="T83" fmla="*/ 111 h 166"/>
                  <a:gd name="T84" fmla="*/ 90 w 267"/>
                  <a:gd name="T85" fmla="*/ 123 h 166"/>
                  <a:gd name="T86" fmla="*/ 60 w 267"/>
                  <a:gd name="T87" fmla="*/ 141 h 166"/>
                  <a:gd name="T88" fmla="*/ 52 w 267"/>
                  <a:gd name="T89" fmla="*/ 104 h 166"/>
                  <a:gd name="T90" fmla="*/ 60 w 267"/>
                  <a:gd name="T91" fmla="*/ 121 h 166"/>
                  <a:gd name="T92" fmla="*/ 74 w 267"/>
                  <a:gd name="T93" fmla="*/ 120 h 166"/>
                  <a:gd name="T94" fmla="*/ 45 w 267"/>
                  <a:gd name="T95" fmla="*/ 97 h 166"/>
                  <a:gd name="T96" fmla="*/ 32 w 267"/>
                  <a:gd name="T97" fmla="*/ 130 h 166"/>
                  <a:gd name="T98" fmla="*/ 0 w 267"/>
                  <a:gd name="T99" fmla="*/ 152 h 166"/>
                  <a:gd name="T100" fmla="*/ 14 w 267"/>
                  <a:gd name="T101" fmla="*/ 149 h 166"/>
                  <a:gd name="T102" fmla="*/ 40 w 267"/>
                  <a:gd name="T103" fmla="*/ 142 h 166"/>
                  <a:gd name="T104" fmla="*/ 98 w 267"/>
                  <a:gd name="T105" fmla="*/ 131 h 166"/>
                  <a:gd name="T106" fmla="*/ 112 w 267"/>
                  <a:gd name="T107" fmla="*/ 128 h 166"/>
                  <a:gd name="T108" fmla="*/ 133 w 267"/>
                  <a:gd name="T109" fmla="*/ 150 h 166"/>
                  <a:gd name="T110" fmla="*/ 155 w 267"/>
                  <a:gd name="T111" fmla="*/ 128 h 166"/>
                  <a:gd name="T112" fmla="*/ 169 w 267"/>
                  <a:gd name="T113" fmla="*/ 131 h 166"/>
                  <a:gd name="T114" fmla="*/ 227 w 267"/>
                  <a:gd name="T115" fmla="*/ 142 h 166"/>
                  <a:gd name="T116" fmla="*/ 253 w 267"/>
                  <a:gd name="T117" fmla="*/ 149 h 166"/>
                  <a:gd name="T118" fmla="*/ 267 w 267"/>
                  <a:gd name="T119" fmla="*/ 152 h 166"/>
                  <a:gd name="T120" fmla="*/ 235 w 267"/>
                  <a:gd name="T121" fmla="*/ 13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67" h="166">
                    <a:moveTo>
                      <a:pt x="133" y="133"/>
                    </a:moveTo>
                    <a:cubicBezTo>
                      <a:pt x="119" y="120"/>
                      <a:pt x="119" y="120"/>
                      <a:pt x="119" y="120"/>
                    </a:cubicBezTo>
                    <a:cubicBezTo>
                      <a:pt x="119" y="120"/>
                      <a:pt x="137" y="100"/>
                      <a:pt x="121" y="80"/>
                    </a:cubicBezTo>
                    <a:cubicBezTo>
                      <a:pt x="121" y="80"/>
                      <a:pt x="116" y="73"/>
                      <a:pt x="133" y="56"/>
                    </a:cubicBezTo>
                    <a:cubicBezTo>
                      <a:pt x="151" y="73"/>
                      <a:pt x="146" y="80"/>
                      <a:pt x="146" y="80"/>
                    </a:cubicBezTo>
                    <a:cubicBezTo>
                      <a:pt x="129" y="100"/>
                      <a:pt x="148" y="120"/>
                      <a:pt x="148" y="120"/>
                    </a:cubicBezTo>
                    <a:cubicBezTo>
                      <a:pt x="133" y="133"/>
                      <a:pt x="133" y="133"/>
                      <a:pt x="133" y="133"/>
                    </a:cubicBezTo>
                    <a:close/>
                    <a:moveTo>
                      <a:pt x="111" y="71"/>
                    </a:moveTo>
                    <a:cubicBezTo>
                      <a:pt x="111" y="71"/>
                      <a:pt x="96" y="59"/>
                      <a:pt x="86" y="79"/>
                    </a:cubicBezTo>
                    <a:cubicBezTo>
                      <a:pt x="86" y="79"/>
                      <a:pt x="89" y="87"/>
                      <a:pt x="93" y="83"/>
                    </a:cubicBezTo>
                    <a:cubicBezTo>
                      <a:pt x="96" y="80"/>
                      <a:pt x="100" y="76"/>
                      <a:pt x="105" y="82"/>
                    </a:cubicBezTo>
                    <a:cubicBezTo>
                      <a:pt x="109" y="88"/>
                      <a:pt x="92" y="103"/>
                      <a:pt x="80" y="92"/>
                    </a:cubicBezTo>
                    <a:cubicBezTo>
                      <a:pt x="69" y="81"/>
                      <a:pt x="72" y="56"/>
                      <a:pt x="103" y="52"/>
                    </a:cubicBezTo>
                    <a:cubicBezTo>
                      <a:pt x="103" y="52"/>
                      <a:pt x="101" y="41"/>
                      <a:pt x="109" y="35"/>
                    </a:cubicBezTo>
                    <a:cubicBezTo>
                      <a:pt x="116" y="28"/>
                      <a:pt x="132" y="15"/>
                      <a:pt x="133" y="14"/>
                    </a:cubicBezTo>
                    <a:cubicBezTo>
                      <a:pt x="135" y="15"/>
                      <a:pt x="151" y="29"/>
                      <a:pt x="158" y="35"/>
                    </a:cubicBezTo>
                    <a:cubicBezTo>
                      <a:pt x="166" y="41"/>
                      <a:pt x="164" y="52"/>
                      <a:pt x="164" y="52"/>
                    </a:cubicBezTo>
                    <a:cubicBezTo>
                      <a:pt x="194" y="56"/>
                      <a:pt x="198" y="81"/>
                      <a:pt x="187" y="92"/>
                    </a:cubicBezTo>
                    <a:cubicBezTo>
                      <a:pt x="175" y="103"/>
                      <a:pt x="158" y="88"/>
                      <a:pt x="162" y="82"/>
                    </a:cubicBezTo>
                    <a:cubicBezTo>
                      <a:pt x="167" y="76"/>
                      <a:pt x="171" y="80"/>
                      <a:pt x="174" y="83"/>
                    </a:cubicBezTo>
                    <a:cubicBezTo>
                      <a:pt x="178" y="87"/>
                      <a:pt x="181" y="79"/>
                      <a:pt x="181" y="79"/>
                    </a:cubicBezTo>
                    <a:cubicBezTo>
                      <a:pt x="171" y="59"/>
                      <a:pt x="156" y="71"/>
                      <a:pt x="156" y="71"/>
                    </a:cubicBezTo>
                    <a:cubicBezTo>
                      <a:pt x="152" y="52"/>
                      <a:pt x="135" y="46"/>
                      <a:pt x="133" y="45"/>
                    </a:cubicBezTo>
                    <a:cubicBezTo>
                      <a:pt x="133" y="45"/>
                      <a:pt x="116" y="51"/>
                      <a:pt x="111" y="71"/>
                    </a:cubicBezTo>
                    <a:close/>
                    <a:moveTo>
                      <a:pt x="235" y="130"/>
                    </a:moveTo>
                    <a:cubicBezTo>
                      <a:pt x="235" y="130"/>
                      <a:pt x="242" y="111"/>
                      <a:pt x="222" y="97"/>
                    </a:cubicBezTo>
                    <a:cubicBezTo>
                      <a:pt x="199" y="86"/>
                      <a:pt x="185" y="110"/>
                      <a:pt x="193" y="120"/>
                    </a:cubicBezTo>
                    <a:cubicBezTo>
                      <a:pt x="201" y="130"/>
                      <a:pt x="207" y="121"/>
                      <a:pt x="207" y="121"/>
                    </a:cubicBezTo>
                    <a:cubicBezTo>
                      <a:pt x="197" y="113"/>
                      <a:pt x="201" y="99"/>
                      <a:pt x="215" y="104"/>
                    </a:cubicBezTo>
                    <a:cubicBezTo>
                      <a:pt x="230" y="113"/>
                      <a:pt x="230" y="138"/>
                      <a:pt x="207" y="141"/>
                    </a:cubicBezTo>
                    <a:cubicBezTo>
                      <a:pt x="183" y="145"/>
                      <a:pt x="176" y="123"/>
                      <a:pt x="176" y="123"/>
                    </a:cubicBezTo>
                    <a:cubicBezTo>
                      <a:pt x="176" y="123"/>
                      <a:pt x="165" y="122"/>
                      <a:pt x="155" y="111"/>
                    </a:cubicBezTo>
                    <a:cubicBezTo>
                      <a:pt x="144" y="98"/>
                      <a:pt x="153" y="90"/>
                      <a:pt x="153" y="90"/>
                    </a:cubicBezTo>
                    <a:cubicBezTo>
                      <a:pt x="168" y="115"/>
                      <a:pt x="200" y="107"/>
                      <a:pt x="204" y="78"/>
                    </a:cubicBezTo>
                    <a:cubicBezTo>
                      <a:pt x="201" y="47"/>
                      <a:pt x="171" y="47"/>
                      <a:pt x="171" y="47"/>
                    </a:cubicBezTo>
                    <a:cubicBezTo>
                      <a:pt x="171" y="47"/>
                      <a:pt x="174" y="35"/>
                      <a:pt x="161" y="25"/>
                    </a:cubicBezTo>
                    <a:cubicBezTo>
                      <a:pt x="147" y="13"/>
                      <a:pt x="137" y="3"/>
                      <a:pt x="133" y="0"/>
                    </a:cubicBezTo>
                    <a:cubicBezTo>
                      <a:pt x="133" y="0"/>
                      <a:pt x="120" y="13"/>
                      <a:pt x="105" y="25"/>
                    </a:cubicBezTo>
                    <a:cubicBezTo>
                      <a:pt x="93" y="35"/>
                      <a:pt x="96" y="46"/>
                      <a:pt x="96" y="46"/>
                    </a:cubicBezTo>
                    <a:cubicBezTo>
                      <a:pt x="96" y="46"/>
                      <a:pt x="65" y="47"/>
                      <a:pt x="63" y="78"/>
                    </a:cubicBezTo>
                    <a:cubicBezTo>
                      <a:pt x="66" y="107"/>
                      <a:pt x="99" y="115"/>
                      <a:pt x="114" y="90"/>
                    </a:cubicBezTo>
                    <a:cubicBezTo>
                      <a:pt x="114" y="90"/>
                      <a:pt x="123" y="98"/>
                      <a:pt x="112" y="111"/>
                    </a:cubicBezTo>
                    <a:cubicBezTo>
                      <a:pt x="102" y="122"/>
                      <a:pt x="90" y="123"/>
                      <a:pt x="90" y="123"/>
                    </a:cubicBezTo>
                    <a:cubicBezTo>
                      <a:pt x="90" y="123"/>
                      <a:pt x="83" y="145"/>
                      <a:pt x="60" y="141"/>
                    </a:cubicBezTo>
                    <a:cubicBezTo>
                      <a:pt x="36" y="138"/>
                      <a:pt x="36" y="113"/>
                      <a:pt x="52" y="104"/>
                    </a:cubicBezTo>
                    <a:cubicBezTo>
                      <a:pt x="66" y="99"/>
                      <a:pt x="70" y="113"/>
                      <a:pt x="60" y="121"/>
                    </a:cubicBezTo>
                    <a:cubicBezTo>
                      <a:pt x="60" y="121"/>
                      <a:pt x="66" y="130"/>
                      <a:pt x="74" y="120"/>
                    </a:cubicBezTo>
                    <a:cubicBezTo>
                      <a:pt x="82" y="110"/>
                      <a:pt x="68" y="86"/>
                      <a:pt x="45" y="97"/>
                    </a:cubicBezTo>
                    <a:cubicBezTo>
                      <a:pt x="24" y="111"/>
                      <a:pt x="32" y="130"/>
                      <a:pt x="32" y="130"/>
                    </a:cubicBezTo>
                    <a:cubicBezTo>
                      <a:pt x="32" y="130"/>
                      <a:pt x="9" y="131"/>
                      <a:pt x="0" y="152"/>
                    </a:cubicBezTo>
                    <a:cubicBezTo>
                      <a:pt x="0" y="152"/>
                      <a:pt x="2" y="161"/>
                      <a:pt x="14" y="149"/>
                    </a:cubicBezTo>
                    <a:cubicBezTo>
                      <a:pt x="27" y="138"/>
                      <a:pt x="35" y="138"/>
                      <a:pt x="40" y="142"/>
                    </a:cubicBezTo>
                    <a:cubicBezTo>
                      <a:pt x="45" y="147"/>
                      <a:pt x="74" y="166"/>
                      <a:pt x="98" y="131"/>
                    </a:cubicBezTo>
                    <a:cubicBezTo>
                      <a:pt x="98" y="131"/>
                      <a:pt x="108" y="123"/>
                      <a:pt x="112" y="128"/>
                    </a:cubicBezTo>
                    <a:cubicBezTo>
                      <a:pt x="116" y="133"/>
                      <a:pt x="131" y="148"/>
                      <a:pt x="133" y="150"/>
                    </a:cubicBezTo>
                    <a:cubicBezTo>
                      <a:pt x="133" y="150"/>
                      <a:pt x="151" y="133"/>
                      <a:pt x="155" y="128"/>
                    </a:cubicBezTo>
                    <a:cubicBezTo>
                      <a:pt x="159" y="123"/>
                      <a:pt x="169" y="131"/>
                      <a:pt x="169" y="131"/>
                    </a:cubicBezTo>
                    <a:cubicBezTo>
                      <a:pt x="193" y="166"/>
                      <a:pt x="222" y="147"/>
                      <a:pt x="227" y="142"/>
                    </a:cubicBezTo>
                    <a:cubicBezTo>
                      <a:pt x="231" y="138"/>
                      <a:pt x="240" y="138"/>
                      <a:pt x="253" y="149"/>
                    </a:cubicBezTo>
                    <a:cubicBezTo>
                      <a:pt x="265" y="161"/>
                      <a:pt x="267" y="152"/>
                      <a:pt x="267" y="152"/>
                    </a:cubicBezTo>
                    <a:cubicBezTo>
                      <a:pt x="258" y="131"/>
                      <a:pt x="235" y="130"/>
                      <a:pt x="235" y="130"/>
                    </a:cubicBezTo>
                    <a:close/>
                  </a:path>
                </a:pathLst>
              </a:custGeom>
              <a:solidFill>
                <a:srgbClr val="C7000B"/>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C00000"/>
                  </a:solidFill>
                  <a:effectLst/>
                  <a:uLnTx/>
                  <a:uFillTx/>
                  <a:latin typeface="Calibri"/>
                  <a:ea typeface="微软雅黑"/>
                  <a:cs typeface="+mn-cs"/>
                </a:endParaRPr>
              </a:p>
            </p:txBody>
          </p:sp>
          <p:sp>
            <p:nvSpPr>
              <p:cNvPr id="23" name="Freeform 267"/>
              <p:cNvSpPr>
                <a:spLocks noEditPoints="1"/>
              </p:cNvSpPr>
              <p:nvPr/>
            </p:nvSpPr>
            <p:spPr bwMode="auto">
              <a:xfrm rot="18900000" flipV="1">
                <a:off x="6570867" y="4214589"/>
                <a:ext cx="743865" cy="463295"/>
              </a:xfrm>
              <a:custGeom>
                <a:avLst/>
                <a:gdLst>
                  <a:gd name="T0" fmla="*/ 133 w 267"/>
                  <a:gd name="T1" fmla="*/ 133 h 166"/>
                  <a:gd name="T2" fmla="*/ 119 w 267"/>
                  <a:gd name="T3" fmla="*/ 120 h 166"/>
                  <a:gd name="T4" fmla="*/ 121 w 267"/>
                  <a:gd name="T5" fmla="*/ 80 h 166"/>
                  <a:gd name="T6" fmla="*/ 133 w 267"/>
                  <a:gd name="T7" fmla="*/ 56 h 166"/>
                  <a:gd name="T8" fmla="*/ 146 w 267"/>
                  <a:gd name="T9" fmla="*/ 80 h 166"/>
                  <a:gd name="T10" fmla="*/ 148 w 267"/>
                  <a:gd name="T11" fmla="*/ 120 h 166"/>
                  <a:gd name="T12" fmla="*/ 133 w 267"/>
                  <a:gd name="T13" fmla="*/ 133 h 166"/>
                  <a:gd name="T14" fmla="*/ 111 w 267"/>
                  <a:gd name="T15" fmla="*/ 71 h 166"/>
                  <a:gd name="T16" fmla="*/ 86 w 267"/>
                  <a:gd name="T17" fmla="*/ 79 h 166"/>
                  <a:gd name="T18" fmla="*/ 93 w 267"/>
                  <a:gd name="T19" fmla="*/ 83 h 166"/>
                  <a:gd name="T20" fmla="*/ 105 w 267"/>
                  <a:gd name="T21" fmla="*/ 82 h 166"/>
                  <a:gd name="T22" fmla="*/ 80 w 267"/>
                  <a:gd name="T23" fmla="*/ 92 h 166"/>
                  <a:gd name="T24" fmla="*/ 103 w 267"/>
                  <a:gd name="T25" fmla="*/ 52 h 166"/>
                  <a:gd name="T26" fmla="*/ 109 w 267"/>
                  <a:gd name="T27" fmla="*/ 35 h 166"/>
                  <a:gd name="T28" fmla="*/ 133 w 267"/>
                  <a:gd name="T29" fmla="*/ 14 h 166"/>
                  <a:gd name="T30" fmla="*/ 158 w 267"/>
                  <a:gd name="T31" fmla="*/ 35 h 166"/>
                  <a:gd name="T32" fmla="*/ 164 w 267"/>
                  <a:gd name="T33" fmla="*/ 52 h 166"/>
                  <a:gd name="T34" fmla="*/ 187 w 267"/>
                  <a:gd name="T35" fmla="*/ 92 h 166"/>
                  <a:gd name="T36" fmla="*/ 162 w 267"/>
                  <a:gd name="T37" fmla="*/ 82 h 166"/>
                  <a:gd name="T38" fmla="*/ 174 w 267"/>
                  <a:gd name="T39" fmla="*/ 83 h 166"/>
                  <a:gd name="T40" fmla="*/ 181 w 267"/>
                  <a:gd name="T41" fmla="*/ 79 h 166"/>
                  <a:gd name="T42" fmla="*/ 156 w 267"/>
                  <a:gd name="T43" fmla="*/ 71 h 166"/>
                  <a:gd name="T44" fmla="*/ 133 w 267"/>
                  <a:gd name="T45" fmla="*/ 45 h 166"/>
                  <a:gd name="T46" fmla="*/ 111 w 267"/>
                  <a:gd name="T47" fmla="*/ 71 h 166"/>
                  <a:gd name="T48" fmla="*/ 235 w 267"/>
                  <a:gd name="T49" fmla="*/ 130 h 166"/>
                  <a:gd name="T50" fmla="*/ 222 w 267"/>
                  <a:gd name="T51" fmla="*/ 97 h 166"/>
                  <a:gd name="T52" fmla="*/ 193 w 267"/>
                  <a:gd name="T53" fmla="*/ 120 h 166"/>
                  <a:gd name="T54" fmla="*/ 207 w 267"/>
                  <a:gd name="T55" fmla="*/ 121 h 166"/>
                  <a:gd name="T56" fmla="*/ 215 w 267"/>
                  <a:gd name="T57" fmla="*/ 104 h 166"/>
                  <a:gd name="T58" fmla="*/ 207 w 267"/>
                  <a:gd name="T59" fmla="*/ 141 h 166"/>
                  <a:gd name="T60" fmla="*/ 176 w 267"/>
                  <a:gd name="T61" fmla="*/ 123 h 166"/>
                  <a:gd name="T62" fmla="*/ 155 w 267"/>
                  <a:gd name="T63" fmla="*/ 111 h 166"/>
                  <a:gd name="T64" fmla="*/ 153 w 267"/>
                  <a:gd name="T65" fmla="*/ 90 h 166"/>
                  <a:gd name="T66" fmla="*/ 204 w 267"/>
                  <a:gd name="T67" fmla="*/ 78 h 166"/>
                  <a:gd name="T68" fmla="*/ 171 w 267"/>
                  <a:gd name="T69" fmla="*/ 47 h 166"/>
                  <a:gd name="T70" fmla="*/ 161 w 267"/>
                  <a:gd name="T71" fmla="*/ 25 h 166"/>
                  <a:gd name="T72" fmla="*/ 133 w 267"/>
                  <a:gd name="T73" fmla="*/ 0 h 166"/>
                  <a:gd name="T74" fmla="*/ 105 w 267"/>
                  <a:gd name="T75" fmla="*/ 25 h 166"/>
                  <a:gd name="T76" fmla="*/ 96 w 267"/>
                  <a:gd name="T77" fmla="*/ 46 h 166"/>
                  <a:gd name="T78" fmla="*/ 63 w 267"/>
                  <a:gd name="T79" fmla="*/ 78 h 166"/>
                  <a:gd name="T80" fmla="*/ 114 w 267"/>
                  <a:gd name="T81" fmla="*/ 90 h 166"/>
                  <a:gd name="T82" fmla="*/ 112 w 267"/>
                  <a:gd name="T83" fmla="*/ 111 h 166"/>
                  <a:gd name="T84" fmla="*/ 90 w 267"/>
                  <a:gd name="T85" fmla="*/ 123 h 166"/>
                  <a:gd name="T86" fmla="*/ 60 w 267"/>
                  <a:gd name="T87" fmla="*/ 141 h 166"/>
                  <a:gd name="T88" fmla="*/ 52 w 267"/>
                  <a:gd name="T89" fmla="*/ 104 h 166"/>
                  <a:gd name="T90" fmla="*/ 60 w 267"/>
                  <a:gd name="T91" fmla="*/ 121 h 166"/>
                  <a:gd name="T92" fmla="*/ 74 w 267"/>
                  <a:gd name="T93" fmla="*/ 120 h 166"/>
                  <a:gd name="T94" fmla="*/ 45 w 267"/>
                  <a:gd name="T95" fmla="*/ 97 h 166"/>
                  <a:gd name="T96" fmla="*/ 32 w 267"/>
                  <a:gd name="T97" fmla="*/ 130 h 166"/>
                  <a:gd name="T98" fmla="*/ 0 w 267"/>
                  <a:gd name="T99" fmla="*/ 152 h 166"/>
                  <a:gd name="T100" fmla="*/ 14 w 267"/>
                  <a:gd name="T101" fmla="*/ 149 h 166"/>
                  <a:gd name="T102" fmla="*/ 40 w 267"/>
                  <a:gd name="T103" fmla="*/ 142 h 166"/>
                  <a:gd name="T104" fmla="*/ 98 w 267"/>
                  <a:gd name="T105" fmla="*/ 131 h 166"/>
                  <a:gd name="T106" fmla="*/ 112 w 267"/>
                  <a:gd name="T107" fmla="*/ 128 h 166"/>
                  <a:gd name="T108" fmla="*/ 133 w 267"/>
                  <a:gd name="T109" fmla="*/ 150 h 166"/>
                  <a:gd name="T110" fmla="*/ 155 w 267"/>
                  <a:gd name="T111" fmla="*/ 128 h 166"/>
                  <a:gd name="T112" fmla="*/ 169 w 267"/>
                  <a:gd name="T113" fmla="*/ 131 h 166"/>
                  <a:gd name="T114" fmla="*/ 227 w 267"/>
                  <a:gd name="T115" fmla="*/ 142 h 166"/>
                  <a:gd name="T116" fmla="*/ 253 w 267"/>
                  <a:gd name="T117" fmla="*/ 149 h 166"/>
                  <a:gd name="T118" fmla="*/ 267 w 267"/>
                  <a:gd name="T119" fmla="*/ 152 h 166"/>
                  <a:gd name="T120" fmla="*/ 235 w 267"/>
                  <a:gd name="T121" fmla="*/ 13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67" h="166">
                    <a:moveTo>
                      <a:pt x="133" y="133"/>
                    </a:moveTo>
                    <a:cubicBezTo>
                      <a:pt x="119" y="120"/>
                      <a:pt x="119" y="120"/>
                      <a:pt x="119" y="120"/>
                    </a:cubicBezTo>
                    <a:cubicBezTo>
                      <a:pt x="119" y="120"/>
                      <a:pt x="137" y="100"/>
                      <a:pt x="121" y="80"/>
                    </a:cubicBezTo>
                    <a:cubicBezTo>
                      <a:pt x="121" y="80"/>
                      <a:pt x="116" y="73"/>
                      <a:pt x="133" y="56"/>
                    </a:cubicBezTo>
                    <a:cubicBezTo>
                      <a:pt x="151" y="73"/>
                      <a:pt x="146" y="80"/>
                      <a:pt x="146" y="80"/>
                    </a:cubicBezTo>
                    <a:cubicBezTo>
                      <a:pt x="129" y="100"/>
                      <a:pt x="148" y="120"/>
                      <a:pt x="148" y="120"/>
                    </a:cubicBezTo>
                    <a:cubicBezTo>
                      <a:pt x="133" y="133"/>
                      <a:pt x="133" y="133"/>
                      <a:pt x="133" y="133"/>
                    </a:cubicBezTo>
                    <a:close/>
                    <a:moveTo>
                      <a:pt x="111" y="71"/>
                    </a:moveTo>
                    <a:cubicBezTo>
                      <a:pt x="111" y="71"/>
                      <a:pt x="96" y="59"/>
                      <a:pt x="86" y="79"/>
                    </a:cubicBezTo>
                    <a:cubicBezTo>
                      <a:pt x="86" y="79"/>
                      <a:pt x="89" y="87"/>
                      <a:pt x="93" y="83"/>
                    </a:cubicBezTo>
                    <a:cubicBezTo>
                      <a:pt x="96" y="80"/>
                      <a:pt x="100" y="76"/>
                      <a:pt x="105" y="82"/>
                    </a:cubicBezTo>
                    <a:cubicBezTo>
                      <a:pt x="109" y="88"/>
                      <a:pt x="92" y="103"/>
                      <a:pt x="80" y="92"/>
                    </a:cubicBezTo>
                    <a:cubicBezTo>
                      <a:pt x="69" y="81"/>
                      <a:pt x="72" y="56"/>
                      <a:pt x="103" y="52"/>
                    </a:cubicBezTo>
                    <a:cubicBezTo>
                      <a:pt x="103" y="52"/>
                      <a:pt x="101" y="41"/>
                      <a:pt x="109" y="35"/>
                    </a:cubicBezTo>
                    <a:cubicBezTo>
                      <a:pt x="116" y="28"/>
                      <a:pt x="132" y="15"/>
                      <a:pt x="133" y="14"/>
                    </a:cubicBezTo>
                    <a:cubicBezTo>
                      <a:pt x="135" y="15"/>
                      <a:pt x="151" y="29"/>
                      <a:pt x="158" y="35"/>
                    </a:cubicBezTo>
                    <a:cubicBezTo>
                      <a:pt x="166" y="41"/>
                      <a:pt x="164" y="52"/>
                      <a:pt x="164" y="52"/>
                    </a:cubicBezTo>
                    <a:cubicBezTo>
                      <a:pt x="194" y="56"/>
                      <a:pt x="198" y="81"/>
                      <a:pt x="187" y="92"/>
                    </a:cubicBezTo>
                    <a:cubicBezTo>
                      <a:pt x="175" y="103"/>
                      <a:pt x="158" y="88"/>
                      <a:pt x="162" y="82"/>
                    </a:cubicBezTo>
                    <a:cubicBezTo>
                      <a:pt x="167" y="76"/>
                      <a:pt x="171" y="80"/>
                      <a:pt x="174" y="83"/>
                    </a:cubicBezTo>
                    <a:cubicBezTo>
                      <a:pt x="178" y="87"/>
                      <a:pt x="181" y="79"/>
                      <a:pt x="181" y="79"/>
                    </a:cubicBezTo>
                    <a:cubicBezTo>
                      <a:pt x="171" y="59"/>
                      <a:pt x="156" y="71"/>
                      <a:pt x="156" y="71"/>
                    </a:cubicBezTo>
                    <a:cubicBezTo>
                      <a:pt x="152" y="52"/>
                      <a:pt x="135" y="46"/>
                      <a:pt x="133" y="45"/>
                    </a:cubicBezTo>
                    <a:cubicBezTo>
                      <a:pt x="133" y="45"/>
                      <a:pt x="116" y="51"/>
                      <a:pt x="111" y="71"/>
                    </a:cubicBezTo>
                    <a:close/>
                    <a:moveTo>
                      <a:pt x="235" y="130"/>
                    </a:moveTo>
                    <a:cubicBezTo>
                      <a:pt x="235" y="130"/>
                      <a:pt x="242" y="111"/>
                      <a:pt x="222" y="97"/>
                    </a:cubicBezTo>
                    <a:cubicBezTo>
                      <a:pt x="199" y="86"/>
                      <a:pt x="185" y="110"/>
                      <a:pt x="193" y="120"/>
                    </a:cubicBezTo>
                    <a:cubicBezTo>
                      <a:pt x="201" y="130"/>
                      <a:pt x="207" y="121"/>
                      <a:pt x="207" y="121"/>
                    </a:cubicBezTo>
                    <a:cubicBezTo>
                      <a:pt x="197" y="113"/>
                      <a:pt x="201" y="99"/>
                      <a:pt x="215" y="104"/>
                    </a:cubicBezTo>
                    <a:cubicBezTo>
                      <a:pt x="230" y="113"/>
                      <a:pt x="230" y="138"/>
                      <a:pt x="207" y="141"/>
                    </a:cubicBezTo>
                    <a:cubicBezTo>
                      <a:pt x="183" y="145"/>
                      <a:pt x="176" y="123"/>
                      <a:pt x="176" y="123"/>
                    </a:cubicBezTo>
                    <a:cubicBezTo>
                      <a:pt x="176" y="123"/>
                      <a:pt x="165" y="122"/>
                      <a:pt x="155" y="111"/>
                    </a:cubicBezTo>
                    <a:cubicBezTo>
                      <a:pt x="144" y="98"/>
                      <a:pt x="153" y="90"/>
                      <a:pt x="153" y="90"/>
                    </a:cubicBezTo>
                    <a:cubicBezTo>
                      <a:pt x="168" y="115"/>
                      <a:pt x="200" y="107"/>
                      <a:pt x="204" y="78"/>
                    </a:cubicBezTo>
                    <a:cubicBezTo>
                      <a:pt x="201" y="47"/>
                      <a:pt x="171" y="47"/>
                      <a:pt x="171" y="47"/>
                    </a:cubicBezTo>
                    <a:cubicBezTo>
                      <a:pt x="171" y="47"/>
                      <a:pt x="174" y="35"/>
                      <a:pt x="161" y="25"/>
                    </a:cubicBezTo>
                    <a:cubicBezTo>
                      <a:pt x="147" y="13"/>
                      <a:pt x="137" y="3"/>
                      <a:pt x="133" y="0"/>
                    </a:cubicBezTo>
                    <a:cubicBezTo>
                      <a:pt x="133" y="0"/>
                      <a:pt x="120" y="13"/>
                      <a:pt x="105" y="25"/>
                    </a:cubicBezTo>
                    <a:cubicBezTo>
                      <a:pt x="93" y="35"/>
                      <a:pt x="96" y="46"/>
                      <a:pt x="96" y="46"/>
                    </a:cubicBezTo>
                    <a:cubicBezTo>
                      <a:pt x="96" y="46"/>
                      <a:pt x="65" y="47"/>
                      <a:pt x="63" y="78"/>
                    </a:cubicBezTo>
                    <a:cubicBezTo>
                      <a:pt x="66" y="107"/>
                      <a:pt x="99" y="115"/>
                      <a:pt x="114" y="90"/>
                    </a:cubicBezTo>
                    <a:cubicBezTo>
                      <a:pt x="114" y="90"/>
                      <a:pt x="123" y="98"/>
                      <a:pt x="112" y="111"/>
                    </a:cubicBezTo>
                    <a:cubicBezTo>
                      <a:pt x="102" y="122"/>
                      <a:pt x="90" y="123"/>
                      <a:pt x="90" y="123"/>
                    </a:cubicBezTo>
                    <a:cubicBezTo>
                      <a:pt x="90" y="123"/>
                      <a:pt x="83" y="145"/>
                      <a:pt x="60" y="141"/>
                    </a:cubicBezTo>
                    <a:cubicBezTo>
                      <a:pt x="36" y="138"/>
                      <a:pt x="36" y="113"/>
                      <a:pt x="52" y="104"/>
                    </a:cubicBezTo>
                    <a:cubicBezTo>
                      <a:pt x="66" y="99"/>
                      <a:pt x="70" y="113"/>
                      <a:pt x="60" y="121"/>
                    </a:cubicBezTo>
                    <a:cubicBezTo>
                      <a:pt x="60" y="121"/>
                      <a:pt x="66" y="130"/>
                      <a:pt x="74" y="120"/>
                    </a:cubicBezTo>
                    <a:cubicBezTo>
                      <a:pt x="82" y="110"/>
                      <a:pt x="68" y="86"/>
                      <a:pt x="45" y="97"/>
                    </a:cubicBezTo>
                    <a:cubicBezTo>
                      <a:pt x="24" y="111"/>
                      <a:pt x="32" y="130"/>
                      <a:pt x="32" y="130"/>
                    </a:cubicBezTo>
                    <a:cubicBezTo>
                      <a:pt x="32" y="130"/>
                      <a:pt x="9" y="131"/>
                      <a:pt x="0" y="152"/>
                    </a:cubicBezTo>
                    <a:cubicBezTo>
                      <a:pt x="0" y="152"/>
                      <a:pt x="2" y="161"/>
                      <a:pt x="14" y="149"/>
                    </a:cubicBezTo>
                    <a:cubicBezTo>
                      <a:pt x="27" y="138"/>
                      <a:pt x="35" y="138"/>
                      <a:pt x="40" y="142"/>
                    </a:cubicBezTo>
                    <a:cubicBezTo>
                      <a:pt x="45" y="147"/>
                      <a:pt x="74" y="166"/>
                      <a:pt x="98" y="131"/>
                    </a:cubicBezTo>
                    <a:cubicBezTo>
                      <a:pt x="98" y="131"/>
                      <a:pt x="108" y="123"/>
                      <a:pt x="112" y="128"/>
                    </a:cubicBezTo>
                    <a:cubicBezTo>
                      <a:pt x="116" y="133"/>
                      <a:pt x="131" y="148"/>
                      <a:pt x="133" y="150"/>
                    </a:cubicBezTo>
                    <a:cubicBezTo>
                      <a:pt x="133" y="150"/>
                      <a:pt x="151" y="133"/>
                      <a:pt x="155" y="128"/>
                    </a:cubicBezTo>
                    <a:cubicBezTo>
                      <a:pt x="159" y="123"/>
                      <a:pt x="169" y="131"/>
                      <a:pt x="169" y="131"/>
                    </a:cubicBezTo>
                    <a:cubicBezTo>
                      <a:pt x="193" y="166"/>
                      <a:pt x="222" y="147"/>
                      <a:pt x="227" y="142"/>
                    </a:cubicBezTo>
                    <a:cubicBezTo>
                      <a:pt x="231" y="138"/>
                      <a:pt x="240" y="138"/>
                      <a:pt x="253" y="149"/>
                    </a:cubicBezTo>
                    <a:cubicBezTo>
                      <a:pt x="265" y="161"/>
                      <a:pt x="267" y="152"/>
                      <a:pt x="267" y="152"/>
                    </a:cubicBezTo>
                    <a:cubicBezTo>
                      <a:pt x="258" y="131"/>
                      <a:pt x="235" y="130"/>
                      <a:pt x="235" y="130"/>
                    </a:cubicBezTo>
                    <a:close/>
                  </a:path>
                </a:pathLst>
              </a:custGeom>
              <a:solidFill>
                <a:srgbClr val="C7000B"/>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C00000"/>
                  </a:solidFill>
                  <a:effectLst/>
                  <a:uLnTx/>
                  <a:uFillTx/>
                  <a:latin typeface="Calibri"/>
                  <a:ea typeface="微软雅黑"/>
                  <a:cs typeface="+mn-cs"/>
                </a:endParaRPr>
              </a:p>
            </p:txBody>
          </p:sp>
        </p:grpSp>
      </p:grpSp>
    </p:spTree>
    <p:extLst>
      <p:ext uri="{BB962C8B-B14F-4D97-AF65-F5344CB8AC3E}">
        <p14:creationId xmlns:p14="http://schemas.microsoft.com/office/powerpoint/2010/main" val="2722268633"/>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500"/>
                                        <p:tgtEl>
                                          <p:spTgt spid="15"/>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p:cTn id="11" dur="500" fill="hold"/>
                                        <p:tgtEl>
                                          <p:spTgt spid="16"/>
                                        </p:tgtEl>
                                        <p:attrNameLst>
                                          <p:attrName>ppt_w</p:attrName>
                                        </p:attrNameLst>
                                      </p:cBhvr>
                                      <p:tavLst>
                                        <p:tav tm="0">
                                          <p:val>
                                            <p:fltVal val="0"/>
                                          </p:val>
                                        </p:tav>
                                        <p:tav tm="100000">
                                          <p:val>
                                            <p:strVal val="#ppt_w"/>
                                          </p:val>
                                        </p:tav>
                                      </p:tavLst>
                                    </p:anim>
                                    <p:anim calcmode="lin" valueType="num">
                                      <p:cBhvr>
                                        <p:cTn id="12" dur="500" fill="hold"/>
                                        <p:tgtEl>
                                          <p:spTgt spid="16"/>
                                        </p:tgtEl>
                                        <p:attrNameLst>
                                          <p:attrName>ppt_h</p:attrName>
                                        </p:attrNameLst>
                                      </p:cBhvr>
                                      <p:tavLst>
                                        <p:tav tm="0">
                                          <p:val>
                                            <p:fltVal val="0"/>
                                          </p:val>
                                        </p:tav>
                                        <p:tav tm="100000">
                                          <p:val>
                                            <p:strVal val="#ppt_h"/>
                                          </p:val>
                                        </p:tav>
                                      </p:tavLst>
                                    </p:anim>
                                    <p:animEffect transition="in" filter="fade">
                                      <p:cBhvr>
                                        <p:cTn id="13" dur="500"/>
                                        <p:tgtEl>
                                          <p:spTgt spid="16"/>
                                        </p:tgtEl>
                                      </p:cBhvr>
                                    </p:animEffect>
                                  </p:childTnLst>
                                </p:cTn>
                              </p:par>
                            </p:childTnLst>
                          </p:cTn>
                        </p:par>
                        <p:par>
                          <p:cTn id="14" fill="hold">
                            <p:stCondLst>
                              <p:cond delay="1000"/>
                            </p:stCondLst>
                            <p:childTnLst>
                              <p:par>
                                <p:cTn id="15" presetID="14" presetClass="entr" presetSubtype="10" fill="hold" nodeType="after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randombar(horizontal)">
                                      <p:cBhvr>
                                        <p:cTn id="17" dur="500"/>
                                        <p:tgtEl>
                                          <p:spTgt spid="4"/>
                                        </p:tgtEl>
                                      </p:cBhvr>
                                    </p:animEffect>
                                  </p:childTnLst>
                                </p:cTn>
                              </p:par>
                            </p:childTnLst>
                          </p:cTn>
                        </p:par>
                        <p:par>
                          <p:cTn id="18" fill="hold">
                            <p:stCondLst>
                              <p:cond delay="1500"/>
                            </p:stCondLst>
                            <p:childTnLst>
                              <p:par>
                                <p:cTn id="19" presetID="2" presetClass="entr" presetSubtype="2" fill="hold" nodeType="afterEffect">
                                  <p:stCondLst>
                                    <p:cond delay="0"/>
                                  </p:stCondLst>
                                  <p:childTnLst>
                                    <p:set>
                                      <p:cBhvr>
                                        <p:cTn id="20" dur="1" fill="hold">
                                          <p:stCondLst>
                                            <p:cond delay="0"/>
                                          </p:stCondLst>
                                        </p:cTn>
                                        <p:tgtEl>
                                          <p:spTgt spid="26"/>
                                        </p:tgtEl>
                                        <p:attrNameLst>
                                          <p:attrName>style.visibility</p:attrName>
                                        </p:attrNameLst>
                                      </p:cBhvr>
                                      <p:to>
                                        <p:strVal val="visible"/>
                                      </p:to>
                                    </p:set>
                                    <p:anim calcmode="lin" valueType="num">
                                      <p:cBhvr additive="base">
                                        <p:cTn id="21" dur="500" fill="hold"/>
                                        <p:tgtEl>
                                          <p:spTgt spid="26"/>
                                        </p:tgtEl>
                                        <p:attrNameLst>
                                          <p:attrName>ppt_x</p:attrName>
                                        </p:attrNameLst>
                                      </p:cBhvr>
                                      <p:tavLst>
                                        <p:tav tm="0">
                                          <p:val>
                                            <p:strVal val="1+#ppt_w/2"/>
                                          </p:val>
                                        </p:tav>
                                        <p:tav tm="100000">
                                          <p:val>
                                            <p:strVal val="#ppt_x"/>
                                          </p:val>
                                        </p:tav>
                                      </p:tavLst>
                                    </p:anim>
                                    <p:anim calcmode="lin" valueType="num">
                                      <p:cBhvr additive="base">
                                        <p:cTn id="22" dur="500" fill="hold"/>
                                        <p:tgtEl>
                                          <p:spTgt spid="26"/>
                                        </p:tgtEl>
                                        <p:attrNameLst>
                                          <p:attrName>ppt_y</p:attrName>
                                        </p:attrNameLst>
                                      </p:cBhvr>
                                      <p:tavLst>
                                        <p:tav tm="0">
                                          <p:val>
                                            <p:strVal val="#ppt_y"/>
                                          </p:val>
                                        </p:tav>
                                        <p:tav tm="100000">
                                          <p:val>
                                            <p:strVal val="#ppt_y"/>
                                          </p:val>
                                        </p:tav>
                                      </p:tavLst>
                                    </p:anim>
                                  </p:childTnLst>
                                </p:cTn>
                              </p:par>
                            </p:childTnLst>
                          </p:cTn>
                        </p:par>
                        <p:par>
                          <p:cTn id="23" fill="hold">
                            <p:stCondLst>
                              <p:cond delay="2000"/>
                            </p:stCondLst>
                            <p:childTnLst>
                              <p:par>
                                <p:cTn id="24" presetID="22" presetClass="entr" presetSubtype="8" fill="hold" grpId="0" nodeType="afterEffect">
                                  <p:stCondLst>
                                    <p:cond delay="0"/>
                                  </p:stCondLst>
                                  <p:childTnLst>
                                    <p:set>
                                      <p:cBhvr>
                                        <p:cTn id="25" dur="1" fill="hold">
                                          <p:stCondLst>
                                            <p:cond delay="0"/>
                                          </p:stCondLst>
                                        </p:cTn>
                                        <p:tgtEl>
                                          <p:spTgt spid="27"/>
                                        </p:tgtEl>
                                        <p:attrNameLst>
                                          <p:attrName>style.visibility</p:attrName>
                                        </p:attrNameLst>
                                      </p:cBhvr>
                                      <p:to>
                                        <p:strVal val="visible"/>
                                      </p:to>
                                    </p:set>
                                    <p:animEffect transition="in" filter="wipe(left)">
                                      <p:cBhvr>
                                        <p:cTn id="26" dur="500"/>
                                        <p:tgtEl>
                                          <p:spTgt spid="27"/>
                                        </p:tgtEl>
                                      </p:cBhvr>
                                    </p:animEffect>
                                  </p:childTnLst>
                                </p:cTn>
                              </p:par>
                            </p:childTnLst>
                          </p:cTn>
                        </p:par>
                        <p:par>
                          <p:cTn id="27" fill="hold">
                            <p:stCondLst>
                              <p:cond delay="2500"/>
                            </p:stCondLst>
                            <p:childTnLst>
                              <p:par>
                                <p:cTn id="28" presetID="2" presetClass="entr" presetSubtype="4" accel="48000" decel="52000" fill="hold" grpId="0" nodeType="afterEffect">
                                  <p:stCondLst>
                                    <p:cond delay="0"/>
                                  </p:stCondLst>
                                  <p:childTnLst>
                                    <p:set>
                                      <p:cBhvr>
                                        <p:cTn id="29" dur="1" fill="hold">
                                          <p:stCondLst>
                                            <p:cond delay="0"/>
                                          </p:stCondLst>
                                        </p:cTn>
                                        <p:tgtEl>
                                          <p:spTgt spid="28"/>
                                        </p:tgtEl>
                                        <p:attrNameLst>
                                          <p:attrName>style.visibility</p:attrName>
                                        </p:attrNameLst>
                                      </p:cBhvr>
                                      <p:to>
                                        <p:strVal val="visible"/>
                                      </p:to>
                                    </p:set>
                                    <p:anim calcmode="lin" valueType="num">
                                      <p:cBhvr additive="base">
                                        <p:cTn id="30" dur="500" fill="hold"/>
                                        <p:tgtEl>
                                          <p:spTgt spid="28"/>
                                        </p:tgtEl>
                                        <p:attrNameLst>
                                          <p:attrName>ppt_x</p:attrName>
                                        </p:attrNameLst>
                                      </p:cBhvr>
                                      <p:tavLst>
                                        <p:tav tm="0">
                                          <p:val>
                                            <p:strVal val="#ppt_x"/>
                                          </p:val>
                                        </p:tav>
                                        <p:tav tm="100000">
                                          <p:val>
                                            <p:strVal val="#ppt_x"/>
                                          </p:val>
                                        </p:tav>
                                      </p:tavLst>
                                    </p:anim>
                                    <p:anim calcmode="lin" valueType="num">
                                      <p:cBhvr additive="base">
                                        <p:cTn id="31" dur="500" fill="hold"/>
                                        <p:tgtEl>
                                          <p:spTgt spid="28"/>
                                        </p:tgtEl>
                                        <p:attrNameLst>
                                          <p:attrName>ppt_y</p:attrName>
                                        </p:attrNameLst>
                                      </p:cBhvr>
                                      <p:tavLst>
                                        <p:tav tm="0">
                                          <p:val>
                                            <p:strVal val="1+#ppt_h/2"/>
                                          </p:val>
                                        </p:tav>
                                        <p:tav tm="100000">
                                          <p:val>
                                            <p:strVal val="#ppt_y"/>
                                          </p:val>
                                        </p:tav>
                                      </p:tavLst>
                                    </p:anim>
                                  </p:childTnLst>
                                </p:cTn>
                              </p:par>
                            </p:childTnLst>
                          </p:cTn>
                        </p:par>
                        <p:par>
                          <p:cTn id="32" fill="hold">
                            <p:stCondLst>
                              <p:cond delay="3000"/>
                            </p:stCondLst>
                            <p:childTnLst>
                              <p:par>
                                <p:cTn id="33" presetID="16" presetClass="entr" presetSubtype="21" fill="hold" nodeType="afterEffect">
                                  <p:stCondLst>
                                    <p:cond delay="0"/>
                                  </p:stCondLst>
                                  <p:childTnLst>
                                    <p:set>
                                      <p:cBhvr>
                                        <p:cTn id="34" dur="1" fill="hold">
                                          <p:stCondLst>
                                            <p:cond delay="0"/>
                                          </p:stCondLst>
                                        </p:cTn>
                                        <p:tgtEl>
                                          <p:spTgt spid="6"/>
                                        </p:tgtEl>
                                        <p:attrNameLst>
                                          <p:attrName>style.visibility</p:attrName>
                                        </p:attrNameLst>
                                      </p:cBhvr>
                                      <p:to>
                                        <p:strVal val="visible"/>
                                      </p:to>
                                    </p:set>
                                    <p:animEffect transition="in" filter="barn(inVertical)">
                                      <p:cBhvr>
                                        <p:cTn id="35" dur="500"/>
                                        <p:tgtEl>
                                          <p:spTgt spid="6"/>
                                        </p:tgtEl>
                                      </p:cBhvr>
                                    </p:animEffect>
                                  </p:childTnLst>
                                </p:cTn>
                              </p:par>
                              <p:par>
                                <p:cTn id="36" presetID="2" presetClass="entr" presetSubtype="4" accel="48000" decel="52000" fill="hold" grpId="0" nodeType="withEffect">
                                  <p:stCondLst>
                                    <p:cond delay="100"/>
                                  </p:stCondLst>
                                  <p:childTnLst>
                                    <p:set>
                                      <p:cBhvr>
                                        <p:cTn id="37" dur="1" fill="hold">
                                          <p:stCondLst>
                                            <p:cond delay="0"/>
                                          </p:stCondLst>
                                        </p:cTn>
                                        <p:tgtEl>
                                          <p:spTgt spid="29"/>
                                        </p:tgtEl>
                                        <p:attrNameLst>
                                          <p:attrName>style.visibility</p:attrName>
                                        </p:attrNameLst>
                                      </p:cBhvr>
                                      <p:to>
                                        <p:strVal val="visible"/>
                                      </p:to>
                                    </p:set>
                                    <p:anim calcmode="lin" valueType="num">
                                      <p:cBhvr additive="base">
                                        <p:cTn id="38" dur="500" fill="hold"/>
                                        <p:tgtEl>
                                          <p:spTgt spid="29"/>
                                        </p:tgtEl>
                                        <p:attrNameLst>
                                          <p:attrName>ppt_x</p:attrName>
                                        </p:attrNameLst>
                                      </p:cBhvr>
                                      <p:tavLst>
                                        <p:tav tm="0">
                                          <p:val>
                                            <p:strVal val="#ppt_x"/>
                                          </p:val>
                                        </p:tav>
                                        <p:tav tm="100000">
                                          <p:val>
                                            <p:strVal val="#ppt_x"/>
                                          </p:val>
                                        </p:tav>
                                      </p:tavLst>
                                    </p:anim>
                                    <p:anim calcmode="lin" valueType="num">
                                      <p:cBhvr additive="base">
                                        <p:cTn id="39"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7" grpId="0"/>
      <p:bldP spid="28" grpId="0"/>
      <p:bldP spid="29"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cstate="print">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1576519" y="1296059"/>
            <a:ext cx="2150560" cy="2188611"/>
          </a:xfrm>
          <a:prstGeom prst="rect">
            <a:avLst/>
          </a:prstGeom>
        </p:spPr>
      </p:pic>
      <p:pic>
        <p:nvPicPr>
          <p:cNvPr id="18" name="图片 17"/>
          <p:cNvPicPr>
            <a:picLocks noChangeAspect="1"/>
          </p:cNvPicPr>
          <p:nvPr/>
        </p:nvPicPr>
        <p:blipFill>
          <a:blip r:embed="rId3" cstate="print">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14399" y="1296059"/>
            <a:ext cx="2150560" cy="2188611"/>
          </a:xfrm>
          <a:prstGeom prst="rect">
            <a:avLst/>
          </a:prstGeom>
        </p:spPr>
      </p:pic>
      <p:pic>
        <p:nvPicPr>
          <p:cNvPr id="19" name="图片 18"/>
          <p:cNvPicPr>
            <a:picLocks noChangeAspect="1"/>
          </p:cNvPicPr>
          <p:nvPr/>
        </p:nvPicPr>
        <p:blipFill>
          <a:blip r:embed="rId3" cstate="print">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6141451" y="1296059"/>
            <a:ext cx="2150560" cy="2188611"/>
          </a:xfrm>
          <a:prstGeom prst="rect">
            <a:avLst/>
          </a:prstGeom>
        </p:spPr>
      </p:pic>
      <p:pic>
        <p:nvPicPr>
          <p:cNvPr id="20" name="图片 19"/>
          <p:cNvPicPr>
            <a:picLocks noChangeAspect="1"/>
          </p:cNvPicPr>
          <p:nvPr/>
        </p:nvPicPr>
        <p:blipFill>
          <a:blip r:embed="rId3" cstate="print">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8463668" y="1296059"/>
            <a:ext cx="2150560" cy="2188611"/>
          </a:xfrm>
          <a:prstGeom prst="rect">
            <a:avLst/>
          </a:prstGeom>
        </p:spPr>
      </p:pic>
      <p:sp>
        <p:nvSpPr>
          <p:cNvPr id="32" name="Rectangle 3"/>
          <p:cNvSpPr>
            <a:spLocks noChangeArrowheads="1"/>
          </p:cNvSpPr>
          <p:nvPr/>
        </p:nvSpPr>
        <p:spPr bwMode="auto">
          <a:xfrm>
            <a:off x="1729606" y="2899573"/>
            <a:ext cx="1828236" cy="2967075"/>
          </a:xfrm>
          <a:prstGeom prst="rect">
            <a:avLst/>
          </a:prstGeom>
          <a:solidFill>
            <a:srgbClr val="C10000"/>
          </a:solidFill>
          <a:ln>
            <a:noFill/>
          </a:ln>
          <a:effectLst/>
          <a:extLst>
            <a:ext uri="{91240B29-F687-4F45-9708-019B960494DF}">
              <a14:hiddenLine xmlns:a14="http://schemas.microsoft.com/office/drawing/2010/main" w="158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399" b="0" i="0" u="none" strike="noStrike" kern="1200" cap="none" spc="0" normalizeH="0" baseline="0" noProof="0" dirty="0">
              <a:ln>
                <a:noFill/>
              </a:ln>
              <a:solidFill>
                <a:srgbClr val="C00000"/>
              </a:solidFill>
              <a:effectLst/>
              <a:uLnTx/>
              <a:uFillTx/>
              <a:latin typeface="微软雅黑" panose="020B0503020204020204" pitchFamily="34" charset="-122"/>
              <a:ea typeface="微软雅黑"/>
              <a:cs typeface="+mn-cs"/>
            </a:endParaRPr>
          </a:p>
        </p:txBody>
      </p:sp>
      <p:sp>
        <p:nvSpPr>
          <p:cNvPr id="34" name="Rectangle 5"/>
          <p:cNvSpPr>
            <a:spLocks noChangeArrowheads="1"/>
          </p:cNvSpPr>
          <p:nvPr/>
        </p:nvSpPr>
        <p:spPr bwMode="auto">
          <a:xfrm>
            <a:off x="3964117" y="2899573"/>
            <a:ext cx="1828236" cy="2967075"/>
          </a:xfrm>
          <a:prstGeom prst="rect">
            <a:avLst/>
          </a:prstGeom>
          <a:solidFill>
            <a:srgbClr val="C10000"/>
          </a:solidFill>
          <a:ln>
            <a:noFill/>
          </a:ln>
          <a:effectLst/>
          <a:extLst>
            <a:ext uri="{91240B29-F687-4F45-9708-019B960494DF}">
              <a14:hiddenLine xmlns:a14="http://schemas.microsoft.com/office/drawing/2010/main" w="158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399" b="0" i="0" u="none" strike="noStrike" kern="1200" cap="none" spc="0" normalizeH="0" baseline="0" noProof="0" dirty="0">
              <a:ln>
                <a:noFill/>
              </a:ln>
              <a:solidFill>
                <a:srgbClr val="C00000"/>
              </a:solidFill>
              <a:effectLst/>
              <a:uLnTx/>
              <a:uFillTx/>
              <a:latin typeface="微软雅黑" panose="020B0503020204020204" pitchFamily="34" charset="-122"/>
              <a:ea typeface="微软雅黑"/>
              <a:cs typeface="+mn-cs"/>
            </a:endParaRPr>
          </a:p>
        </p:txBody>
      </p:sp>
      <p:sp>
        <p:nvSpPr>
          <p:cNvPr id="36" name="Rectangle 7"/>
          <p:cNvSpPr>
            <a:spLocks noChangeArrowheads="1"/>
          </p:cNvSpPr>
          <p:nvPr/>
        </p:nvSpPr>
        <p:spPr bwMode="auto">
          <a:xfrm>
            <a:off x="6300196" y="2899573"/>
            <a:ext cx="1828236" cy="2967075"/>
          </a:xfrm>
          <a:prstGeom prst="rect">
            <a:avLst/>
          </a:prstGeom>
          <a:solidFill>
            <a:srgbClr val="C10000"/>
          </a:solidFill>
          <a:ln>
            <a:noFill/>
          </a:ln>
          <a:effectLst/>
          <a:extLst>
            <a:ext uri="{91240B29-F687-4F45-9708-019B960494DF}">
              <a14:hiddenLine xmlns:a14="http://schemas.microsoft.com/office/drawing/2010/main" w="158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399" b="0" i="0" u="none" strike="noStrike" kern="1200" cap="none" spc="0" normalizeH="0" baseline="0" noProof="0" dirty="0">
              <a:ln>
                <a:noFill/>
              </a:ln>
              <a:solidFill>
                <a:srgbClr val="C00000"/>
              </a:solidFill>
              <a:effectLst/>
              <a:uLnTx/>
              <a:uFillTx/>
              <a:latin typeface="微软雅黑" panose="020B0503020204020204" pitchFamily="34" charset="-122"/>
              <a:ea typeface="微软雅黑"/>
              <a:cs typeface="+mn-cs"/>
            </a:endParaRPr>
          </a:p>
        </p:txBody>
      </p:sp>
      <p:sp>
        <p:nvSpPr>
          <p:cNvPr id="38" name="Rectangle 9"/>
          <p:cNvSpPr>
            <a:spLocks noChangeArrowheads="1"/>
          </p:cNvSpPr>
          <p:nvPr/>
        </p:nvSpPr>
        <p:spPr bwMode="auto">
          <a:xfrm>
            <a:off x="8636274" y="2899573"/>
            <a:ext cx="1828236" cy="2967075"/>
          </a:xfrm>
          <a:prstGeom prst="rect">
            <a:avLst/>
          </a:prstGeom>
          <a:solidFill>
            <a:srgbClr val="C10000"/>
          </a:solidFill>
          <a:ln>
            <a:noFill/>
          </a:ln>
          <a:effectLst/>
          <a:extLst>
            <a:ext uri="{91240B29-F687-4F45-9708-019B960494DF}">
              <a14:hiddenLine xmlns:a14="http://schemas.microsoft.com/office/drawing/2010/main" w="158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399" b="0" i="0" u="none" strike="noStrike" kern="1200" cap="none" spc="0" normalizeH="0" baseline="0" noProof="0" dirty="0">
              <a:ln>
                <a:noFill/>
              </a:ln>
              <a:solidFill>
                <a:srgbClr val="C00000"/>
              </a:solidFill>
              <a:effectLst/>
              <a:uLnTx/>
              <a:uFillTx/>
              <a:latin typeface="微软雅黑" panose="020B0503020204020204" pitchFamily="34" charset="-122"/>
              <a:ea typeface="微软雅黑"/>
              <a:cs typeface="+mn-cs"/>
            </a:endParaRPr>
          </a:p>
        </p:txBody>
      </p:sp>
      <p:sp>
        <p:nvSpPr>
          <p:cNvPr id="39" name="TextBox 38"/>
          <p:cNvSpPr txBox="1"/>
          <p:nvPr/>
        </p:nvSpPr>
        <p:spPr>
          <a:xfrm>
            <a:off x="1881959" y="3046848"/>
            <a:ext cx="1523530" cy="2012859"/>
          </a:xfrm>
          <a:prstGeom prst="rect">
            <a:avLst/>
          </a:prstGeom>
          <a:noFill/>
        </p:spPr>
        <p:txBody>
          <a:bodyPr>
            <a:spAutoFit/>
          </a:bodyPr>
          <a:lstStyle>
            <a:lvl1pPr algn="l">
              <a:defRPr>
                <a:solidFill>
                  <a:schemeClr val="tx1"/>
                </a:solidFill>
                <a:latin typeface="Arial" charset="0"/>
              </a:defRPr>
            </a:lvl1pPr>
            <a:lvl2pPr marL="742950" indent="-285750" algn="l">
              <a:defRPr>
                <a:solidFill>
                  <a:schemeClr val="tx1"/>
                </a:solidFill>
                <a:latin typeface="Arial" charset="0"/>
              </a:defRPr>
            </a:lvl2pPr>
            <a:lvl3pPr marL="1143000" indent="-228600" algn="l">
              <a:defRPr>
                <a:solidFill>
                  <a:schemeClr val="tx1"/>
                </a:solidFill>
                <a:latin typeface="Arial" charset="0"/>
              </a:defRPr>
            </a:lvl3pPr>
            <a:lvl4pPr marL="1600200" indent="-228600" algn="l">
              <a:defRPr>
                <a:solidFill>
                  <a:schemeClr val="tx1"/>
                </a:solidFill>
                <a:latin typeface="Arial" charset="0"/>
              </a:defRPr>
            </a:lvl4pPr>
            <a:lvl5pPr marL="2057400" indent="-228600" algn="l">
              <a:defRPr>
                <a:solidFill>
                  <a:schemeClr val="tx1"/>
                </a:solidFill>
                <a:latin typeface="Arial" charset="0"/>
              </a:defRPr>
            </a:lvl5pPr>
            <a:lvl6pPr marL="2514600" indent="-228600" fontAlgn="base">
              <a:spcBef>
                <a:spcPct val="0"/>
              </a:spcBef>
              <a:spcAft>
                <a:spcPct val="0"/>
              </a:spcAft>
              <a:defRPr>
                <a:solidFill>
                  <a:schemeClr val="tx1"/>
                </a:solidFill>
                <a:latin typeface="Arial" charset="0"/>
              </a:defRPr>
            </a:lvl6pPr>
            <a:lvl7pPr marL="2971800" indent="-228600" fontAlgn="base">
              <a:spcBef>
                <a:spcPct val="0"/>
              </a:spcBef>
              <a:spcAft>
                <a:spcPct val="0"/>
              </a:spcAft>
              <a:defRPr>
                <a:solidFill>
                  <a:schemeClr val="tx1"/>
                </a:solidFill>
                <a:latin typeface="Arial" charset="0"/>
              </a:defRPr>
            </a:lvl7pPr>
            <a:lvl8pPr marL="3429000" indent="-228600" fontAlgn="base">
              <a:spcBef>
                <a:spcPct val="0"/>
              </a:spcBef>
              <a:spcAft>
                <a:spcPct val="0"/>
              </a:spcAft>
              <a:defRPr>
                <a:solidFill>
                  <a:schemeClr val="tx1"/>
                </a:solidFill>
                <a:latin typeface="Arial" charset="0"/>
              </a:defRPr>
            </a:lvl8pPr>
            <a:lvl9pPr marL="3886200" indent="-228600" fontAlgn="base">
              <a:spcBef>
                <a:spcPct val="0"/>
              </a:spcBef>
              <a:spcAft>
                <a:spcPct val="0"/>
              </a:spcAft>
              <a:defRPr>
                <a:solidFill>
                  <a:schemeClr val="tx1"/>
                </a:solidFill>
                <a:latin typeface="Arial" charset="0"/>
              </a:defRPr>
            </a:lvl9pPr>
          </a:lstStyle>
          <a:p>
            <a:pPr lvl="0" algn="just" defTabSz="1088232">
              <a:lnSpc>
                <a:spcPct val="130000"/>
              </a:lnSpc>
              <a:defRPr/>
            </a:pPr>
            <a:r>
              <a:rPr lang="zh-CN" altLang="en-US" sz="1600" dirty="0">
                <a:solidFill>
                  <a:schemeClr val="bg1"/>
                </a:solidFill>
                <a:latin typeface="微软雅黑" panose="020B0503020204020204" pitchFamily="34" charset="-122"/>
                <a:ea typeface="微软雅黑" pitchFamily="34" charset="-122"/>
              </a:rPr>
              <a:t>这里填写您所需要的内容这里填写您所需要的内容这里填写您所需要的内容</a:t>
            </a:r>
            <a:endParaRPr lang="en-US" altLang="zh-CN" sz="1600" dirty="0">
              <a:solidFill>
                <a:schemeClr val="bg1"/>
              </a:solidFill>
              <a:latin typeface="微软雅黑" pitchFamily="34" charset="-122"/>
              <a:ea typeface="微软雅黑" pitchFamily="34" charset="-122"/>
              <a:cs typeface="Open Sans" pitchFamily="34" charset="0"/>
            </a:endParaRPr>
          </a:p>
        </p:txBody>
      </p:sp>
      <p:sp>
        <p:nvSpPr>
          <p:cNvPr id="40" name="TextBox 14"/>
          <p:cNvSpPr txBox="1"/>
          <p:nvPr/>
        </p:nvSpPr>
        <p:spPr>
          <a:xfrm>
            <a:off x="4116470" y="3046848"/>
            <a:ext cx="1523530" cy="2012859"/>
          </a:xfrm>
          <a:prstGeom prst="rect">
            <a:avLst/>
          </a:prstGeom>
          <a:noFill/>
        </p:spPr>
        <p:txBody>
          <a:bodyPr>
            <a:spAutoFit/>
          </a:bodyPr>
          <a:lstStyle>
            <a:lvl1pPr algn="l">
              <a:defRPr>
                <a:solidFill>
                  <a:schemeClr val="tx1"/>
                </a:solidFill>
                <a:latin typeface="Arial" charset="0"/>
              </a:defRPr>
            </a:lvl1pPr>
            <a:lvl2pPr marL="742950" indent="-285750" algn="l">
              <a:defRPr>
                <a:solidFill>
                  <a:schemeClr val="tx1"/>
                </a:solidFill>
                <a:latin typeface="Arial" charset="0"/>
              </a:defRPr>
            </a:lvl2pPr>
            <a:lvl3pPr marL="1143000" indent="-228600" algn="l">
              <a:defRPr>
                <a:solidFill>
                  <a:schemeClr val="tx1"/>
                </a:solidFill>
                <a:latin typeface="Arial" charset="0"/>
              </a:defRPr>
            </a:lvl3pPr>
            <a:lvl4pPr marL="1600200" indent="-228600" algn="l">
              <a:defRPr>
                <a:solidFill>
                  <a:schemeClr val="tx1"/>
                </a:solidFill>
                <a:latin typeface="Arial" charset="0"/>
              </a:defRPr>
            </a:lvl4pPr>
            <a:lvl5pPr marL="2057400" indent="-228600" algn="l">
              <a:defRPr>
                <a:solidFill>
                  <a:schemeClr val="tx1"/>
                </a:solidFill>
                <a:latin typeface="Arial" charset="0"/>
              </a:defRPr>
            </a:lvl5pPr>
            <a:lvl6pPr marL="2514600" indent="-228600" fontAlgn="base">
              <a:spcBef>
                <a:spcPct val="0"/>
              </a:spcBef>
              <a:spcAft>
                <a:spcPct val="0"/>
              </a:spcAft>
              <a:defRPr>
                <a:solidFill>
                  <a:schemeClr val="tx1"/>
                </a:solidFill>
                <a:latin typeface="Arial" charset="0"/>
              </a:defRPr>
            </a:lvl6pPr>
            <a:lvl7pPr marL="2971800" indent="-228600" fontAlgn="base">
              <a:spcBef>
                <a:spcPct val="0"/>
              </a:spcBef>
              <a:spcAft>
                <a:spcPct val="0"/>
              </a:spcAft>
              <a:defRPr>
                <a:solidFill>
                  <a:schemeClr val="tx1"/>
                </a:solidFill>
                <a:latin typeface="Arial" charset="0"/>
              </a:defRPr>
            </a:lvl7pPr>
            <a:lvl8pPr marL="3429000" indent="-228600" fontAlgn="base">
              <a:spcBef>
                <a:spcPct val="0"/>
              </a:spcBef>
              <a:spcAft>
                <a:spcPct val="0"/>
              </a:spcAft>
              <a:defRPr>
                <a:solidFill>
                  <a:schemeClr val="tx1"/>
                </a:solidFill>
                <a:latin typeface="Arial" charset="0"/>
              </a:defRPr>
            </a:lvl8pPr>
            <a:lvl9pPr marL="3886200" indent="-228600" fontAlgn="base">
              <a:spcBef>
                <a:spcPct val="0"/>
              </a:spcBef>
              <a:spcAft>
                <a:spcPct val="0"/>
              </a:spcAft>
              <a:defRPr>
                <a:solidFill>
                  <a:schemeClr val="tx1"/>
                </a:solidFill>
                <a:latin typeface="Arial" charset="0"/>
              </a:defRPr>
            </a:lvl9pPr>
          </a:lstStyle>
          <a:p>
            <a:pPr lvl="0" algn="just" defTabSz="1088232">
              <a:lnSpc>
                <a:spcPct val="130000"/>
              </a:lnSpc>
              <a:defRPr/>
            </a:pPr>
            <a:r>
              <a:rPr lang="zh-CN" altLang="en-US" sz="1600" dirty="0">
                <a:solidFill>
                  <a:schemeClr val="bg1"/>
                </a:solidFill>
                <a:latin typeface="微软雅黑" panose="020B0503020204020204" pitchFamily="34" charset="-122"/>
                <a:ea typeface="微软雅黑" pitchFamily="34" charset="-122"/>
              </a:rPr>
              <a:t>这里填写您所需要的内容这里填写您所需要的内容这里填写您所需要的内容</a:t>
            </a:r>
            <a:endParaRPr kumimoji="0" lang="en-US" altLang="zh-CN" sz="1600" b="0" i="0" u="none" strike="noStrike" kern="1200" cap="none" spc="0" normalizeH="0" baseline="0" noProof="0" dirty="0">
              <a:ln>
                <a:noFill/>
              </a:ln>
              <a:solidFill>
                <a:srgbClr val="FFFFFF"/>
              </a:solidFill>
              <a:effectLst/>
              <a:uLnTx/>
              <a:uFillTx/>
              <a:latin typeface="微软雅黑" pitchFamily="34" charset="-122"/>
              <a:ea typeface="微软雅黑" pitchFamily="34" charset="-122"/>
              <a:cs typeface="Open Sans" pitchFamily="34" charset="0"/>
            </a:endParaRPr>
          </a:p>
        </p:txBody>
      </p:sp>
      <p:sp>
        <p:nvSpPr>
          <p:cNvPr id="41" name="TextBox 14"/>
          <p:cNvSpPr txBox="1"/>
          <p:nvPr/>
        </p:nvSpPr>
        <p:spPr>
          <a:xfrm>
            <a:off x="6452549" y="3068008"/>
            <a:ext cx="1523530" cy="2012859"/>
          </a:xfrm>
          <a:prstGeom prst="rect">
            <a:avLst/>
          </a:prstGeom>
          <a:noFill/>
        </p:spPr>
        <p:txBody>
          <a:bodyPr>
            <a:spAutoFit/>
          </a:bodyPr>
          <a:lstStyle>
            <a:lvl1pPr algn="l">
              <a:defRPr>
                <a:solidFill>
                  <a:schemeClr val="tx1"/>
                </a:solidFill>
                <a:latin typeface="Arial" charset="0"/>
              </a:defRPr>
            </a:lvl1pPr>
            <a:lvl2pPr marL="742950" indent="-285750" algn="l">
              <a:defRPr>
                <a:solidFill>
                  <a:schemeClr val="tx1"/>
                </a:solidFill>
                <a:latin typeface="Arial" charset="0"/>
              </a:defRPr>
            </a:lvl2pPr>
            <a:lvl3pPr marL="1143000" indent="-228600" algn="l">
              <a:defRPr>
                <a:solidFill>
                  <a:schemeClr val="tx1"/>
                </a:solidFill>
                <a:latin typeface="Arial" charset="0"/>
              </a:defRPr>
            </a:lvl3pPr>
            <a:lvl4pPr marL="1600200" indent="-228600" algn="l">
              <a:defRPr>
                <a:solidFill>
                  <a:schemeClr val="tx1"/>
                </a:solidFill>
                <a:latin typeface="Arial" charset="0"/>
              </a:defRPr>
            </a:lvl4pPr>
            <a:lvl5pPr marL="2057400" indent="-228600" algn="l">
              <a:defRPr>
                <a:solidFill>
                  <a:schemeClr val="tx1"/>
                </a:solidFill>
                <a:latin typeface="Arial" charset="0"/>
              </a:defRPr>
            </a:lvl5pPr>
            <a:lvl6pPr marL="2514600" indent="-228600" fontAlgn="base">
              <a:spcBef>
                <a:spcPct val="0"/>
              </a:spcBef>
              <a:spcAft>
                <a:spcPct val="0"/>
              </a:spcAft>
              <a:defRPr>
                <a:solidFill>
                  <a:schemeClr val="tx1"/>
                </a:solidFill>
                <a:latin typeface="Arial" charset="0"/>
              </a:defRPr>
            </a:lvl6pPr>
            <a:lvl7pPr marL="2971800" indent="-228600" fontAlgn="base">
              <a:spcBef>
                <a:spcPct val="0"/>
              </a:spcBef>
              <a:spcAft>
                <a:spcPct val="0"/>
              </a:spcAft>
              <a:defRPr>
                <a:solidFill>
                  <a:schemeClr val="tx1"/>
                </a:solidFill>
                <a:latin typeface="Arial" charset="0"/>
              </a:defRPr>
            </a:lvl7pPr>
            <a:lvl8pPr marL="3429000" indent="-228600" fontAlgn="base">
              <a:spcBef>
                <a:spcPct val="0"/>
              </a:spcBef>
              <a:spcAft>
                <a:spcPct val="0"/>
              </a:spcAft>
              <a:defRPr>
                <a:solidFill>
                  <a:schemeClr val="tx1"/>
                </a:solidFill>
                <a:latin typeface="Arial" charset="0"/>
              </a:defRPr>
            </a:lvl8pPr>
            <a:lvl9pPr marL="3886200" indent="-228600" fontAlgn="base">
              <a:spcBef>
                <a:spcPct val="0"/>
              </a:spcBef>
              <a:spcAft>
                <a:spcPct val="0"/>
              </a:spcAft>
              <a:defRPr>
                <a:solidFill>
                  <a:schemeClr val="tx1"/>
                </a:solidFill>
                <a:latin typeface="Arial" charset="0"/>
              </a:defRPr>
            </a:lvl9pPr>
          </a:lstStyle>
          <a:p>
            <a:pPr lvl="0" algn="just" defTabSz="1088232">
              <a:lnSpc>
                <a:spcPct val="130000"/>
              </a:lnSpc>
              <a:defRPr/>
            </a:pPr>
            <a:r>
              <a:rPr lang="zh-CN" altLang="en-US" sz="1600" dirty="0">
                <a:solidFill>
                  <a:schemeClr val="bg1"/>
                </a:solidFill>
                <a:latin typeface="微软雅黑" panose="020B0503020204020204" pitchFamily="34" charset="-122"/>
                <a:ea typeface="微软雅黑" pitchFamily="34" charset="-122"/>
              </a:rPr>
              <a:t>这里填写您所需要的内容这里填写您所需要的内容这里填写您所需要的内容</a:t>
            </a:r>
            <a:endParaRPr kumimoji="0" lang="en-US" altLang="zh-CN" sz="1600" b="0" i="0" u="none" strike="noStrike" kern="1200" cap="none" spc="0" normalizeH="0" baseline="0" noProof="0" dirty="0">
              <a:ln>
                <a:noFill/>
              </a:ln>
              <a:solidFill>
                <a:srgbClr val="FFFFFF"/>
              </a:solidFill>
              <a:effectLst/>
              <a:uLnTx/>
              <a:uFillTx/>
              <a:latin typeface="微软雅黑" pitchFamily="34" charset="-122"/>
              <a:ea typeface="微软雅黑" pitchFamily="34" charset="-122"/>
              <a:cs typeface="Open Sans" pitchFamily="34" charset="0"/>
            </a:endParaRPr>
          </a:p>
        </p:txBody>
      </p:sp>
      <p:sp>
        <p:nvSpPr>
          <p:cNvPr id="42" name="TextBox 14"/>
          <p:cNvSpPr txBox="1"/>
          <p:nvPr/>
        </p:nvSpPr>
        <p:spPr>
          <a:xfrm>
            <a:off x="8788627" y="3068008"/>
            <a:ext cx="1523530" cy="2012859"/>
          </a:xfrm>
          <a:prstGeom prst="rect">
            <a:avLst/>
          </a:prstGeom>
          <a:noFill/>
        </p:spPr>
        <p:txBody>
          <a:bodyPr>
            <a:spAutoFit/>
          </a:bodyPr>
          <a:lstStyle>
            <a:lvl1pPr algn="l">
              <a:defRPr>
                <a:solidFill>
                  <a:schemeClr val="tx1"/>
                </a:solidFill>
                <a:latin typeface="Arial" charset="0"/>
              </a:defRPr>
            </a:lvl1pPr>
            <a:lvl2pPr marL="742950" indent="-285750" algn="l">
              <a:defRPr>
                <a:solidFill>
                  <a:schemeClr val="tx1"/>
                </a:solidFill>
                <a:latin typeface="Arial" charset="0"/>
              </a:defRPr>
            </a:lvl2pPr>
            <a:lvl3pPr marL="1143000" indent="-228600" algn="l">
              <a:defRPr>
                <a:solidFill>
                  <a:schemeClr val="tx1"/>
                </a:solidFill>
                <a:latin typeface="Arial" charset="0"/>
              </a:defRPr>
            </a:lvl3pPr>
            <a:lvl4pPr marL="1600200" indent="-228600" algn="l">
              <a:defRPr>
                <a:solidFill>
                  <a:schemeClr val="tx1"/>
                </a:solidFill>
                <a:latin typeface="Arial" charset="0"/>
              </a:defRPr>
            </a:lvl4pPr>
            <a:lvl5pPr marL="2057400" indent="-228600" algn="l">
              <a:defRPr>
                <a:solidFill>
                  <a:schemeClr val="tx1"/>
                </a:solidFill>
                <a:latin typeface="Arial" charset="0"/>
              </a:defRPr>
            </a:lvl5pPr>
            <a:lvl6pPr marL="2514600" indent="-228600" fontAlgn="base">
              <a:spcBef>
                <a:spcPct val="0"/>
              </a:spcBef>
              <a:spcAft>
                <a:spcPct val="0"/>
              </a:spcAft>
              <a:defRPr>
                <a:solidFill>
                  <a:schemeClr val="tx1"/>
                </a:solidFill>
                <a:latin typeface="Arial" charset="0"/>
              </a:defRPr>
            </a:lvl6pPr>
            <a:lvl7pPr marL="2971800" indent="-228600" fontAlgn="base">
              <a:spcBef>
                <a:spcPct val="0"/>
              </a:spcBef>
              <a:spcAft>
                <a:spcPct val="0"/>
              </a:spcAft>
              <a:defRPr>
                <a:solidFill>
                  <a:schemeClr val="tx1"/>
                </a:solidFill>
                <a:latin typeface="Arial" charset="0"/>
              </a:defRPr>
            </a:lvl7pPr>
            <a:lvl8pPr marL="3429000" indent="-228600" fontAlgn="base">
              <a:spcBef>
                <a:spcPct val="0"/>
              </a:spcBef>
              <a:spcAft>
                <a:spcPct val="0"/>
              </a:spcAft>
              <a:defRPr>
                <a:solidFill>
                  <a:schemeClr val="tx1"/>
                </a:solidFill>
                <a:latin typeface="Arial" charset="0"/>
              </a:defRPr>
            </a:lvl8pPr>
            <a:lvl9pPr marL="3886200" indent="-228600" fontAlgn="base">
              <a:spcBef>
                <a:spcPct val="0"/>
              </a:spcBef>
              <a:spcAft>
                <a:spcPct val="0"/>
              </a:spcAft>
              <a:defRPr>
                <a:solidFill>
                  <a:schemeClr val="tx1"/>
                </a:solidFill>
                <a:latin typeface="Arial" charset="0"/>
              </a:defRPr>
            </a:lvl9pPr>
          </a:lstStyle>
          <a:p>
            <a:pPr lvl="0" algn="just" defTabSz="1088232">
              <a:lnSpc>
                <a:spcPct val="130000"/>
              </a:lnSpc>
              <a:defRPr/>
            </a:pPr>
            <a:r>
              <a:rPr lang="zh-CN" altLang="en-US" sz="1600" dirty="0">
                <a:solidFill>
                  <a:schemeClr val="bg1"/>
                </a:solidFill>
                <a:latin typeface="微软雅黑" panose="020B0503020204020204" pitchFamily="34" charset="-122"/>
                <a:ea typeface="微软雅黑" pitchFamily="34" charset="-122"/>
              </a:rPr>
              <a:t>这里填写您所需要的内容这里填写您所需要的内容这里填写您所需要的内容</a:t>
            </a:r>
            <a:endParaRPr kumimoji="0" lang="en-US" altLang="zh-CN" sz="1600" b="0" i="0" u="none" strike="noStrike" kern="1200" cap="none" spc="0" normalizeH="0" baseline="0" noProof="0" dirty="0">
              <a:ln>
                <a:noFill/>
              </a:ln>
              <a:solidFill>
                <a:srgbClr val="FFFFFF"/>
              </a:solidFill>
              <a:effectLst/>
              <a:uLnTx/>
              <a:uFillTx/>
              <a:latin typeface="微软雅黑" pitchFamily="34" charset="-122"/>
              <a:ea typeface="微软雅黑" pitchFamily="34" charset="-122"/>
              <a:cs typeface="Open Sans" pitchFamily="34" charset="0"/>
            </a:endParaRPr>
          </a:p>
        </p:txBody>
      </p:sp>
      <p:sp>
        <p:nvSpPr>
          <p:cNvPr id="15" name="TextBox 3"/>
          <p:cNvSpPr txBox="1">
            <a:spLocks noChangeArrowheads="1"/>
          </p:cNvSpPr>
          <p:nvPr/>
        </p:nvSpPr>
        <p:spPr bwMode="auto">
          <a:xfrm>
            <a:off x="1594884" y="297629"/>
            <a:ext cx="4199860" cy="523220"/>
          </a:xfrm>
          <a:prstGeom prst="rect">
            <a:avLst/>
          </a:prstGeom>
          <a:noFill/>
          <a:ln w="9525">
            <a:noFill/>
            <a:miter lim="800000"/>
            <a:headEnd/>
            <a:tailEnd/>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srgbClr val="CC0000"/>
                </a:solidFill>
                <a:effectLst/>
                <a:uLnTx/>
                <a:uFillTx/>
                <a:latin typeface="迷你简剪纸" panose="03000509000000000000" pitchFamily="65" charset="-122"/>
                <a:ea typeface="迷你简剪纸" panose="03000509000000000000" pitchFamily="65" charset="-122"/>
                <a:cs typeface="+mn-cs"/>
              </a:rPr>
              <a:t>输入相关标题文字</a:t>
            </a:r>
          </a:p>
        </p:txBody>
      </p:sp>
    </p:spTree>
    <p:extLst>
      <p:ext uri="{BB962C8B-B14F-4D97-AF65-F5344CB8AC3E}">
        <p14:creationId xmlns:p14="http://schemas.microsoft.com/office/powerpoint/2010/main" val="3062553396"/>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500"/>
                                        <p:tgtEl>
                                          <p:spTgt spid="15"/>
                                        </p:tgtEl>
                                      </p:cBhvr>
                                    </p:animEffect>
                                  </p:childTnLst>
                                </p:cTn>
                              </p:par>
                            </p:childTnLst>
                          </p:cTn>
                        </p:par>
                        <p:par>
                          <p:cTn id="8" fill="hold">
                            <p:stCondLst>
                              <p:cond delay="500"/>
                            </p:stCondLst>
                            <p:childTnLst>
                              <p:par>
                                <p:cTn id="9" presetID="23" presetClass="entr" presetSubtype="32"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p:cTn id="11" dur="500" fill="hold"/>
                                        <p:tgtEl>
                                          <p:spTgt spid="3"/>
                                        </p:tgtEl>
                                        <p:attrNameLst>
                                          <p:attrName>ppt_w</p:attrName>
                                        </p:attrNameLst>
                                      </p:cBhvr>
                                      <p:tavLst>
                                        <p:tav tm="0">
                                          <p:val>
                                            <p:strVal val="4*#ppt_w"/>
                                          </p:val>
                                        </p:tav>
                                        <p:tav tm="100000">
                                          <p:val>
                                            <p:strVal val="#ppt_w"/>
                                          </p:val>
                                        </p:tav>
                                      </p:tavLst>
                                    </p:anim>
                                    <p:anim calcmode="lin" valueType="num">
                                      <p:cBhvr>
                                        <p:cTn id="12" dur="500" fill="hold"/>
                                        <p:tgtEl>
                                          <p:spTgt spid="3"/>
                                        </p:tgtEl>
                                        <p:attrNameLst>
                                          <p:attrName>ppt_h</p:attrName>
                                        </p:attrNameLst>
                                      </p:cBhvr>
                                      <p:tavLst>
                                        <p:tav tm="0">
                                          <p:val>
                                            <p:strVal val="4*#ppt_h"/>
                                          </p:val>
                                        </p:tav>
                                        <p:tav tm="100000">
                                          <p:val>
                                            <p:strVal val="#ppt_h"/>
                                          </p:val>
                                        </p:tav>
                                      </p:tavLst>
                                    </p:anim>
                                  </p:childTnLst>
                                </p:cTn>
                              </p:par>
                            </p:childTnLst>
                          </p:cTn>
                        </p:par>
                        <p:par>
                          <p:cTn id="13" fill="hold">
                            <p:stCondLst>
                              <p:cond delay="1000"/>
                            </p:stCondLst>
                            <p:childTnLst>
                              <p:par>
                                <p:cTn id="14" presetID="22" presetClass="entr" presetSubtype="1" fill="hold" grpId="0" nodeType="afterEffect">
                                  <p:stCondLst>
                                    <p:cond delay="0"/>
                                  </p:stCondLst>
                                  <p:childTnLst>
                                    <p:set>
                                      <p:cBhvr>
                                        <p:cTn id="15" dur="1" fill="hold">
                                          <p:stCondLst>
                                            <p:cond delay="0"/>
                                          </p:stCondLst>
                                        </p:cTn>
                                        <p:tgtEl>
                                          <p:spTgt spid="32"/>
                                        </p:tgtEl>
                                        <p:attrNameLst>
                                          <p:attrName>style.visibility</p:attrName>
                                        </p:attrNameLst>
                                      </p:cBhvr>
                                      <p:to>
                                        <p:strVal val="visible"/>
                                      </p:to>
                                    </p:set>
                                    <p:animEffect transition="in" filter="wipe(up)">
                                      <p:cBhvr>
                                        <p:cTn id="16" dur="500"/>
                                        <p:tgtEl>
                                          <p:spTgt spid="32"/>
                                        </p:tgtEl>
                                      </p:cBhvr>
                                    </p:animEffect>
                                  </p:childTnLst>
                                </p:cTn>
                              </p:par>
                            </p:childTnLst>
                          </p:cTn>
                        </p:par>
                        <p:par>
                          <p:cTn id="17" fill="hold">
                            <p:stCondLst>
                              <p:cond delay="1500"/>
                            </p:stCondLst>
                            <p:childTnLst>
                              <p:par>
                                <p:cTn id="18" presetID="22" presetClass="entr" presetSubtype="4" fill="hold" grpId="0" nodeType="afterEffect">
                                  <p:stCondLst>
                                    <p:cond delay="0"/>
                                  </p:stCondLst>
                                  <p:childTnLst>
                                    <p:set>
                                      <p:cBhvr>
                                        <p:cTn id="19" dur="1" fill="hold">
                                          <p:stCondLst>
                                            <p:cond delay="0"/>
                                          </p:stCondLst>
                                        </p:cTn>
                                        <p:tgtEl>
                                          <p:spTgt spid="39"/>
                                        </p:tgtEl>
                                        <p:attrNameLst>
                                          <p:attrName>style.visibility</p:attrName>
                                        </p:attrNameLst>
                                      </p:cBhvr>
                                      <p:to>
                                        <p:strVal val="visible"/>
                                      </p:to>
                                    </p:set>
                                    <p:animEffect transition="in" filter="wipe(down)">
                                      <p:cBhvr>
                                        <p:cTn id="20" dur="250"/>
                                        <p:tgtEl>
                                          <p:spTgt spid="39"/>
                                        </p:tgtEl>
                                      </p:cBhvr>
                                    </p:animEffect>
                                  </p:childTnLst>
                                </p:cTn>
                              </p:par>
                            </p:childTnLst>
                          </p:cTn>
                        </p:par>
                        <p:par>
                          <p:cTn id="21" fill="hold">
                            <p:stCondLst>
                              <p:cond delay="1750"/>
                            </p:stCondLst>
                            <p:childTnLst>
                              <p:par>
                                <p:cTn id="22" presetID="23" presetClass="entr" presetSubtype="32" fill="hold" nodeType="afterEffect">
                                  <p:stCondLst>
                                    <p:cond delay="0"/>
                                  </p:stCondLst>
                                  <p:childTnLst>
                                    <p:set>
                                      <p:cBhvr>
                                        <p:cTn id="23" dur="1" fill="hold">
                                          <p:stCondLst>
                                            <p:cond delay="0"/>
                                          </p:stCondLst>
                                        </p:cTn>
                                        <p:tgtEl>
                                          <p:spTgt spid="18"/>
                                        </p:tgtEl>
                                        <p:attrNameLst>
                                          <p:attrName>style.visibility</p:attrName>
                                        </p:attrNameLst>
                                      </p:cBhvr>
                                      <p:to>
                                        <p:strVal val="visible"/>
                                      </p:to>
                                    </p:set>
                                    <p:anim calcmode="lin" valueType="num">
                                      <p:cBhvr>
                                        <p:cTn id="24" dur="500" fill="hold"/>
                                        <p:tgtEl>
                                          <p:spTgt spid="18"/>
                                        </p:tgtEl>
                                        <p:attrNameLst>
                                          <p:attrName>ppt_w</p:attrName>
                                        </p:attrNameLst>
                                      </p:cBhvr>
                                      <p:tavLst>
                                        <p:tav tm="0">
                                          <p:val>
                                            <p:strVal val="4*#ppt_w"/>
                                          </p:val>
                                        </p:tav>
                                        <p:tav tm="100000">
                                          <p:val>
                                            <p:strVal val="#ppt_w"/>
                                          </p:val>
                                        </p:tav>
                                      </p:tavLst>
                                    </p:anim>
                                    <p:anim calcmode="lin" valueType="num">
                                      <p:cBhvr>
                                        <p:cTn id="25" dur="500" fill="hold"/>
                                        <p:tgtEl>
                                          <p:spTgt spid="18"/>
                                        </p:tgtEl>
                                        <p:attrNameLst>
                                          <p:attrName>ppt_h</p:attrName>
                                        </p:attrNameLst>
                                      </p:cBhvr>
                                      <p:tavLst>
                                        <p:tav tm="0">
                                          <p:val>
                                            <p:strVal val="4*#ppt_h"/>
                                          </p:val>
                                        </p:tav>
                                        <p:tav tm="100000">
                                          <p:val>
                                            <p:strVal val="#ppt_h"/>
                                          </p:val>
                                        </p:tav>
                                      </p:tavLst>
                                    </p:anim>
                                  </p:childTnLst>
                                </p:cTn>
                              </p:par>
                            </p:childTnLst>
                          </p:cTn>
                        </p:par>
                        <p:par>
                          <p:cTn id="26" fill="hold">
                            <p:stCondLst>
                              <p:cond delay="2250"/>
                            </p:stCondLst>
                            <p:childTnLst>
                              <p:par>
                                <p:cTn id="27" presetID="22" presetClass="entr" presetSubtype="1" fill="hold" grpId="0" nodeType="afterEffect">
                                  <p:stCondLst>
                                    <p:cond delay="0"/>
                                  </p:stCondLst>
                                  <p:childTnLst>
                                    <p:set>
                                      <p:cBhvr>
                                        <p:cTn id="28" dur="1" fill="hold">
                                          <p:stCondLst>
                                            <p:cond delay="0"/>
                                          </p:stCondLst>
                                        </p:cTn>
                                        <p:tgtEl>
                                          <p:spTgt spid="34"/>
                                        </p:tgtEl>
                                        <p:attrNameLst>
                                          <p:attrName>style.visibility</p:attrName>
                                        </p:attrNameLst>
                                      </p:cBhvr>
                                      <p:to>
                                        <p:strVal val="visible"/>
                                      </p:to>
                                    </p:set>
                                    <p:animEffect transition="in" filter="wipe(up)">
                                      <p:cBhvr>
                                        <p:cTn id="29" dur="500"/>
                                        <p:tgtEl>
                                          <p:spTgt spid="34"/>
                                        </p:tgtEl>
                                      </p:cBhvr>
                                    </p:animEffect>
                                  </p:childTnLst>
                                </p:cTn>
                              </p:par>
                            </p:childTnLst>
                          </p:cTn>
                        </p:par>
                        <p:par>
                          <p:cTn id="30" fill="hold">
                            <p:stCondLst>
                              <p:cond delay="2750"/>
                            </p:stCondLst>
                            <p:childTnLst>
                              <p:par>
                                <p:cTn id="31" presetID="22" presetClass="entr" presetSubtype="4" fill="hold" grpId="0" nodeType="afterEffect">
                                  <p:stCondLst>
                                    <p:cond delay="0"/>
                                  </p:stCondLst>
                                  <p:childTnLst>
                                    <p:set>
                                      <p:cBhvr>
                                        <p:cTn id="32" dur="1" fill="hold">
                                          <p:stCondLst>
                                            <p:cond delay="0"/>
                                          </p:stCondLst>
                                        </p:cTn>
                                        <p:tgtEl>
                                          <p:spTgt spid="40"/>
                                        </p:tgtEl>
                                        <p:attrNameLst>
                                          <p:attrName>style.visibility</p:attrName>
                                        </p:attrNameLst>
                                      </p:cBhvr>
                                      <p:to>
                                        <p:strVal val="visible"/>
                                      </p:to>
                                    </p:set>
                                    <p:animEffect transition="in" filter="wipe(down)">
                                      <p:cBhvr>
                                        <p:cTn id="33" dur="250"/>
                                        <p:tgtEl>
                                          <p:spTgt spid="40"/>
                                        </p:tgtEl>
                                      </p:cBhvr>
                                    </p:animEffect>
                                  </p:childTnLst>
                                </p:cTn>
                              </p:par>
                            </p:childTnLst>
                          </p:cTn>
                        </p:par>
                        <p:par>
                          <p:cTn id="34" fill="hold">
                            <p:stCondLst>
                              <p:cond delay="3000"/>
                            </p:stCondLst>
                            <p:childTnLst>
                              <p:par>
                                <p:cTn id="35" presetID="23" presetClass="entr" presetSubtype="32" fill="hold" nodeType="afterEffect">
                                  <p:stCondLst>
                                    <p:cond delay="0"/>
                                  </p:stCondLst>
                                  <p:childTnLst>
                                    <p:set>
                                      <p:cBhvr>
                                        <p:cTn id="36" dur="1" fill="hold">
                                          <p:stCondLst>
                                            <p:cond delay="0"/>
                                          </p:stCondLst>
                                        </p:cTn>
                                        <p:tgtEl>
                                          <p:spTgt spid="19"/>
                                        </p:tgtEl>
                                        <p:attrNameLst>
                                          <p:attrName>style.visibility</p:attrName>
                                        </p:attrNameLst>
                                      </p:cBhvr>
                                      <p:to>
                                        <p:strVal val="visible"/>
                                      </p:to>
                                    </p:set>
                                    <p:anim calcmode="lin" valueType="num">
                                      <p:cBhvr>
                                        <p:cTn id="37" dur="500" fill="hold"/>
                                        <p:tgtEl>
                                          <p:spTgt spid="19"/>
                                        </p:tgtEl>
                                        <p:attrNameLst>
                                          <p:attrName>ppt_w</p:attrName>
                                        </p:attrNameLst>
                                      </p:cBhvr>
                                      <p:tavLst>
                                        <p:tav tm="0">
                                          <p:val>
                                            <p:strVal val="4*#ppt_w"/>
                                          </p:val>
                                        </p:tav>
                                        <p:tav tm="100000">
                                          <p:val>
                                            <p:strVal val="#ppt_w"/>
                                          </p:val>
                                        </p:tav>
                                      </p:tavLst>
                                    </p:anim>
                                    <p:anim calcmode="lin" valueType="num">
                                      <p:cBhvr>
                                        <p:cTn id="38" dur="500" fill="hold"/>
                                        <p:tgtEl>
                                          <p:spTgt spid="19"/>
                                        </p:tgtEl>
                                        <p:attrNameLst>
                                          <p:attrName>ppt_h</p:attrName>
                                        </p:attrNameLst>
                                      </p:cBhvr>
                                      <p:tavLst>
                                        <p:tav tm="0">
                                          <p:val>
                                            <p:strVal val="4*#ppt_h"/>
                                          </p:val>
                                        </p:tav>
                                        <p:tav tm="100000">
                                          <p:val>
                                            <p:strVal val="#ppt_h"/>
                                          </p:val>
                                        </p:tav>
                                      </p:tavLst>
                                    </p:anim>
                                  </p:childTnLst>
                                </p:cTn>
                              </p:par>
                            </p:childTnLst>
                          </p:cTn>
                        </p:par>
                        <p:par>
                          <p:cTn id="39" fill="hold">
                            <p:stCondLst>
                              <p:cond delay="3500"/>
                            </p:stCondLst>
                            <p:childTnLst>
                              <p:par>
                                <p:cTn id="40" presetID="22" presetClass="entr" presetSubtype="1" fill="hold" grpId="0" nodeType="afterEffect">
                                  <p:stCondLst>
                                    <p:cond delay="0"/>
                                  </p:stCondLst>
                                  <p:childTnLst>
                                    <p:set>
                                      <p:cBhvr>
                                        <p:cTn id="41" dur="1" fill="hold">
                                          <p:stCondLst>
                                            <p:cond delay="0"/>
                                          </p:stCondLst>
                                        </p:cTn>
                                        <p:tgtEl>
                                          <p:spTgt spid="36"/>
                                        </p:tgtEl>
                                        <p:attrNameLst>
                                          <p:attrName>style.visibility</p:attrName>
                                        </p:attrNameLst>
                                      </p:cBhvr>
                                      <p:to>
                                        <p:strVal val="visible"/>
                                      </p:to>
                                    </p:set>
                                    <p:animEffect transition="in" filter="wipe(up)">
                                      <p:cBhvr>
                                        <p:cTn id="42" dur="500"/>
                                        <p:tgtEl>
                                          <p:spTgt spid="36"/>
                                        </p:tgtEl>
                                      </p:cBhvr>
                                    </p:animEffect>
                                  </p:childTnLst>
                                </p:cTn>
                              </p:par>
                            </p:childTnLst>
                          </p:cTn>
                        </p:par>
                        <p:par>
                          <p:cTn id="43" fill="hold">
                            <p:stCondLst>
                              <p:cond delay="4000"/>
                            </p:stCondLst>
                            <p:childTnLst>
                              <p:par>
                                <p:cTn id="44" presetID="22" presetClass="entr" presetSubtype="4" fill="hold" grpId="0" nodeType="afterEffect">
                                  <p:stCondLst>
                                    <p:cond delay="0"/>
                                  </p:stCondLst>
                                  <p:childTnLst>
                                    <p:set>
                                      <p:cBhvr>
                                        <p:cTn id="45" dur="1" fill="hold">
                                          <p:stCondLst>
                                            <p:cond delay="0"/>
                                          </p:stCondLst>
                                        </p:cTn>
                                        <p:tgtEl>
                                          <p:spTgt spid="41"/>
                                        </p:tgtEl>
                                        <p:attrNameLst>
                                          <p:attrName>style.visibility</p:attrName>
                                        </p:attrNameLst>
                                      </p:cBhvr>
                                      <p:to>
                                        <p:strVal val="visible"/>
                                      </p:to>
                                    </p:set>
                                    <p:animEffect transition="in" filter="wipe(down)">
                                      <p:cBhvr>
                                        <p:cTn id="46" dur="250"/>
                                        <p:tgtEl>
                                          <p:spTgt spid="41"/>
                                        </p:tgtEl>
                                      </p:cBhvr>
                                    </p:animEffect>
                                  </p:childTnLst>
                                </p:cTn>
                              </p:par>
                            </p:childTnLst>
                          </p:cTn>
                        </p:par>
                        <p:par>
                          <p:cTn id="47" fill="hold">
                            <p:stCondLst>
                              <p:cond delay="4250"/>
                            </p:stCondLst>
                            <p:childTnLst>
                              <p:par>
                                <p:cTn id="48" presetID="23" presetClass="entr" presetSubtype="32" fill="hold" nodeType="afterEffect">
                                  <p:stCondLst>
                                    <p:cond delay="0"/>
                                  </p:stCondLst>
                                  <p:childTnLst>
                                    <p:set>
                                      <p:cBhvr>
                                        <p:cTn id="49" dur="1" fill="hold">
                                          <p:stCondLst>
                                            <p:cond delay="0"/>
                                          </p:stCondLst>
                                        </p:cTn>
                                        <p:tgtEl>
                                          <p:spTgt spid="20"/>
                                        </p:tgtEl>
                                        <p:attrNameLst>
                                          <p:attrName>style.visibility</p:attrName>
                                        </p:attrNameLst>
                                      </p:cBhvr>
                                      <p:to>
                                        <p:strVal val="visible"/>
                                      </p:to>
                                    </p:set>
                                    <p:anim calcmode="lin" valueType="num">
                                      <p:cBhvr>
                                        <p:cTn id="50" dur="500" fill="hold"/>
                                        <p:tgtEl>
                                          <p:spTgt spid="20"/>
                                        </p:tgtEl>
                                        <p:attrNameLst>
                                          <p:attrName>ppt_w</p:attrName>
                                        </p:attrNameLst>
                                      </p:cBhvr>
                                      <p:tavLst>
                                        <p:tav tm="0">
                                          <p:val>
                                            <p:strVal val="4*#ppt_w"/>
                                          </p:val>
                                        </p:tav>
                                        <p:tav tm="100000">
                                          <p:val>
                                            <p:strVal val="#ppt_w"/>
                                          </p:val>
                                        </p:tav>
                                      </p:tavLst>
                                    </p:anim>
                                    <p:anim calcmode="lin" valueType="num">
                                      <p:cBhvr>
                                        <p:cTn id="51" dur="500" fill="hold"/>
                                        <p:tgtEl>
                                          <p:spTgt spid="20"/>
                                        </p:tgtEl>
                                        <p:attrNameLst>
                                          <p:attrName>ppt_h</p:attrName>
                                        </p:attrNameLst>
                                      </p:cBhvr>
                                      <p:tavLst>
                                        <p:tav tm="0">
                                          <p:val>
                                            <p:strVal val="4*#ppt_h"/>
                                          </p:val>
                                        </p:tav>
                                        <p:tav tm="100000">
                                          <p:val>
                                            <p:strVal val="#ppt_h"/>
                                          </p:val>
                                        </p:tav>
                                      </p:tavLst>
                                    </p:anim>
                                  </p:childTnLst>
                                </p:cTn>
                              </p:par>
                            </p:childTnLst>
                          </p:cTn>
                        </p:par>
                        <p:par>
                          <p:cTn id="52" fill="hold">
                            <p:stCondLst>
                              <p:cond delay="4750"/>
                            </p:stCondLst>
                            <p:childTnLst>
                              <p:par>
                                <p:cTn id="53" presetID="22" presetClass="entr" presetSubtype="1" fill="hold" grpId="0" nodeType="afterEffect">
                                  <p:stCondLst>
                                    <p:cond delay="0"/>
                                  </p:stCondLst>
                                  <p:childTnLst>
                                    <p:set>
                                      <p:cBhvr>
                                        <p:cTn id="54" dur="1" fill="hold">
                                          <p:stCondLst>
                                            <p:cond delay="0"/>
                                          </p:stCondLst>
                                        </p:cTn>
                                        <p:tgtEl>
                                          <p:spTgt spid="38"/>
                                        </p:tgtEl>
                                        <p:attrNameLst>
                                          <p:attrName>style.visibility</p:attrName>
                                        </p:attrNameLst>
                                      </p:cBhvr>
                                      <p:to>
                                        <p:strVal val="visible"/>
                                      </p:to>
                                    </p:set>
                                    <p:animEffect transition="in" filter="wipe(up)">
                                      <p:cBhvr>
                                        <p:cTn id="55" dur="500"/>
                                        <p:tgtEl>
                                          <p:spTgt spid="38"/>
                                        </p:tgtEl>
                                      </p:cBhvr>
                                    </p:animEffect>
                                  </p:childTnLst>
                                </p:cTn>
                              </p:par>
                            </p:childTnLst>
                          </p:cTn>
                        </p:par>
                        <p:par>
                          <p:cTn id="56" fill="hold">
                            <p:stCondLst>
                              <p:cond delay="5250"/>
                            </p:stCondLst>
                            <p:childTnLst>
                              <p:par>
                                <p:cTn id="57" presetID="22" presetClass="entr" presetSubtype="4" fill="hold" grpId="0" nodeType="afterEffect">
                                  <p:stCondLst>
                                    <p:cond delay="0"/>
                                  </p:stCondLst>
                                  <p:childTnLst>
                                    <p:set>
                                      <p:cBhvr>
                                        <p:cTn id="58" dur="1" fill="hold">
                                          <p:stCondLst>
                                            <p:cond delay="0"/>
                                          </p:stCondLst>
                                        </p:cTn>
                                        <p:tgtEl>
                                          <p:spTgt spid="42"/>
                                        </p:tgtEl>
                                        <p:attrNameLst>
                                          <p:attrName>style.visibility</p:attrName>
                                        </p:attrNameLst>
                                      </p:cBhvr>
                                      <p:to>
                                        <p:strVal val="visible"/>
                                      </p:to>
                                    </p:set>
                                    <p:animEffect transition="in" filter="wipe(down)">
                                      <p:cBhvr>
                                        <p:cTn id="59" dur="25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4" grpId="0" animBg="1"/>
      <p:bldP spid="36" grpId="0" animBg="1"/>
      <p:bldP spid="38" grpId="0" animBg="1"/>
      <p:bldP spid="39" grpId="0"/>
      <p:bldP spid="40" grpId="0"/>
      <p:bldP spid="41" grpId="0"/>
      <p:bldP spid="42" grpId="0"/>
      <p:bldP spid="1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椭圆 1"/>
          <p:cNvSpPr>
            <a:spLocks/>
          </p:cNvSpPr>
          <p:nvPr/>
        </p:nvSpPr>
        <p:spPr bwMode="auto">
          <a:xfrm>
            <a:off x="1297940" y="3047059"/>
            <a:ext cx="2333962" cy="2496896"/>
          </a:xfrm>
          <a:custGeom>
            <a:avLst/>
            <a:gdLst>
              <a:gd name="T0" fmla="*/ 936104 w 1751265"/>
              <a:gd name="T1" fmla="*/ 0 h 1872208"/>
              <a:gd name="T2" fmla="*/ 1751265 w 1751265"/>
              <a:gd name="T3" fmla="*/ 476797 h 1872208"/>
              <a:gd name="T4" fmla="*/ 1621028 w 1751265"/>
              <a:gd name="T5" fmla="*/ 951401 h 1872208"/>
              <a:gd name="T6" fmla="*/ 1741972 w 1751265"/>
              <a:gd name="T7" fmla="*/ 1410708 h 1872208"/>
              <a:gd name="T8" fmla="*/ 936104 w 1751265"/>
              <a:gd name="T9" fmla="*/ 1872208 h 1872208"/>
              <a:gd name="T10" fmla="*/ 0 w 1751265"/>
              <a:gd name="T11" fmla="*/ 936104 h 1872208"/>
              <a:gd name="T12" fmla="*/ 936104 w 1751265"/>
              <a:gd name="T13" fmla="*/ 0 h 1872208"/>
            </a:gdLst>
            <a:ahLst/>
            <a:cxnLst>
              <a:cxn ang="0">
                <a:pos x="T0" y="T1"/>
              </a:cxn>
              <a:cxn ang="0">
                <a:pos x="T2" y="T3"/>
              </a:cxn>
              <a:cxn ang="0">
                <a:pos x="T4" y="T5"/>
              </a:cxn>
              <a:cxn ang="0">
                <a:pos x="T6" y="T7"/>
              </a:cxn>
              <a:cxn ang="0">
                <a:pos x="T8" y="T9"/>
              </a:cxn>
              <a:cxn ang="0">
                <a:pos x="T10" y="T11"/>
              </a:cxn>
              <a:cxn ang="0">
                <a:pos x="T12" y="T13"/>
              </a:cxn>
            </a:cxnLst>
            <a:rect l="0" t="0" r="r" b="b"/>
            <a:pathLst>
              <a:path w="1751265" h="1872208">
                <a:moveTo>
                  <a:pt x="936104" y="0"/>
                </a:moveTo>
                <a:cubicBezTo>
                  <a:pt x="1286069" y="0"/>
                  <a:pt x="1591179" y="192044"/>
                  <a:pt x="1751265" y="476797"/>
                </a:cubicBezTo>
                <a:cubicBezTo>
                  <a:pt x="1668191" y="615556"/>
                  <a:pt x="1621028" y="777971"/>
                  <a:pt x="1621028" y="951401"/>
                </a:cubicBezTo>
                <a:cubicBezTo>
                  <a:pt x="1621028" y="1118433"/>
                  <a:pt x="1664775" y="1275246"/>
                  <a:pt x="1741972" y="1410708"/>
                </a:cubicBezTo>
                <a:cubicBezTo>
                  <a:pt x="1580006" y="1687123"/>
                  <a:pt x="1279670" y="1872208"/>
                  <a:pt x="936104" y="1872208"/>
                </a:cubicBezTo>
                <a:cubicBezTo>
                  <a:pt x="419108" y="1872208"/>
                  <a:pt x="0" y="1453100"/>
                  <a:pt x="0" y="936104"/>
                </a:cubicBezTo>
                <a:cubicBezTo>
                  <a:pt x="0" y="419108"/>
                  <a:pt x="419108" y="0"/>
                  <a:pt x="936104" y="0"/>
                </a:cubicBezTo>
                <a:close/>
              </a:path>
            </a:pathLst>
          </a:custGeom>
          <a:solidFill>
            <a:srgbClr val="C10000"/>
          </a:solidFill>
          <a:ln>
            <a:noFill/>
          </a:ln>
          <a:extLst>
            <a:ext uri="{91240B29-F687-4F45-9708-019B960494DF}">
              <a14:hiddenLine xmlns:a14="http://schemas.microsoft.com/office/drawing/2010/main" w="25400" cap="flat" cmpd="sng" algn="ctr">
                <a:solidFill>
                  <a:srgbClr val="000000"/>
                </a:solidFill>
                <a:prstDash val="solid"/>
                <a:round/>
                <a:headEnd/>
                <a:tailEnd/>
              </a14:hiddenLine>
            </a:ext>
          </a:extLst>
        </p:spPr>
        <p:txBody>
          <a:bodyPr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399" b="0" i="0" u="none" strike="noStrike" kern="1200" cap="none" spc="0" normalizeH="0" baseline="0" noProof="0" dirty="0">
              <a:ln>
                <a:noFill/>
              </a:ln>
              <a:solidFill>
                <a:srgbClr val="C00000"/>
              </a:solidFill>
              <a:effectLst/>
              <a:uLnTx/>
              <a:uFillTx/>
              <a:latin typeface="微软雅黑" panose="020B0503020204020204" pitchFamily="34" charset="-122"/>
              <a:ea typeface="微软雅黑"/>
              <a:cs typeface="+mn-cs"/>
            </a:endParaRPr>
          </a:p>
        </p:txBody>
      </p:sp>
      <p:sp>
        <p:nvSpPr>
          <p:cNvPr id="58" name="椭圆 57"/>
          <p:cNvSpPr>
            <a:spLocks noChangeArrowheads="1"/>
          </p:cNvSpPr>
          <p:nvPr/>
        </p:nvSpPr>
        <p:spPr bwMode="auto">
          <a:xfrm>
            <a:off x="8304060" y="3068220"/>
            <a:ext cx="2496896" cy="2494781"/>
          </a:xfrm>
          <a:prstGeom prst="ellipse">
            <a:avLst/>
          </a:prstGeom>
          <a:solidFill>
            <a:schemeClr val="accent2">
              <a:lumMod val="60000"/>
              <a:lumOff val="40000"/>
            </a:schemeClr>
          </a:solidFill>
          <a:ln>
            <a:noFill/>
          </a:ln>
        </p:spPr>
        <p:txBody>
          <a:bodyPr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399" b="0" i="0" u="none" strike="noStrike" kern="1200" cap="none" spc="0" normalizeH="0" baseline="0" noProof="0">
              <a:ln>
                <a:noFill/>
              </a:ln>
              <a:solidFill>
                <a:srgbClr val="C00000"/>
              </a:solidFill>
              <a:effectLst/>
              <a:uLnTx/>
              <a:uFillTx/>
              <a:latin typeface="微软雅黑" panose="020B0503020204020204" pitchFamily="34" charset="-122"/>
              <a:ea typeface="微软雅黑"/>
              <a:cs typeface="+mn-cs"/>
            </a:endParaRPr>
          </a:p>
        </p:txBody>
      </p:sp>
      <p:sp>
        <p:nvSpPr>
          <p:cNvPr id="59" name="椭圆 1"/>
          <p:cNvSpPr>
            <a:spLocks/>
          </p:cNvSpPr>
          <p:nvPr/>
        </p:nvSpPr>
        <p:spPr bwMode="auto">
          <a:xfrm>
            <a:off x="3631902" y="3068220"/>
            <a:ext cx="2336079" cy="2494781"/>
          </a:xfrm>
          <a:custGeom>
            <a:avLst/>
            <a:gdLst>
              <a:gd name="T0" fmla="*/ 936104 w 1751265"/>
              <a:gd name="T1" fmla="*/ 0 h 1872208"/>
              <a:gd name="T2" fmla="*/ 1751265 w 1751265"/>
              <a:gd name="T3" fmla="*/ 476797 h 1872208"/>
              <a:gd name="T4" fmla="*/ 1621028 w 1751265"/>
              <a:gd name="T5" fmla="*/ 951401 h 1872208"/>
              <a:gd name="T6" fmla="*/ 1741972 w 1751265"/>
              <a:gd name="T7" fmla="*/ 1410708 h 1872208"/>
              <a:gd name="T8" fmla="*/ 936104 w 1751265"/>
              <a:gd name="T9" fmla="*/ 1872208 h 1872208"/>
              <a:gd name="T10" fmla="*/ 0 w 1751265"/>
              <a:gd name="T11" fmla="*/ 936104 h 1872208"/>
              <a:gd name="T12" fmla="*/ 936104 w 1751265"/>
              <a:gd name="T13" fmla="*/ 0 h 1872208"/>
            </a:gdLst>
            <a:ahLst/>
            <a:cxnLst>
              <a:cxn ang="0">
                <a:pos x="T0" y="T1"/>
              </a:cxn>
              <a:cxn ang="0">
                <a:pos x="T2" y="T3"/>
              </a:cxn>
              <a:cxn ang="0">
                <a:pos x="T4" y="T5"/>
              </a:cxn>
              <a:cxn ang="0">
                <a:pos x="T6" y="T7"/>
              </a:cxn>
              <a:cxn ang="0">
                <a:pos x="T8" y="T9"/>
              </a:cxn>
              <a:cxn ang="0">
                <a:pos x="T10" y="T11"/>
              </a:cxn>
              <a:cxn ang="0">
                <a:pos x="T12" y="T13"/>
              </a:cxn>
            </a:cxnLst>
            <a:rect l="0" t="0" r="r" b="b"/>
            <a:pathLst>
              <a:path w="1751265" h="1872208">
                <a:moveTo>
                  <a:pt x="936104" y="0"/>
                </a:moveTo>
                <a:cubicBezTo>
                  <a:pt x="1286069" y="0"/>
                  <a:pt x="1591179" y="192044"/>
                  <a:pt x="1751265" y="476797"/>
                </a:cubicBezTo>
                <a:cubicBezTo>
                  <a:pt x="1668191" y="615556"/>
                  <a:pt x="1621028" y="777971"/>
                  <a:pt x="1621028" y="951401"/>
                </a:cubicBezTo>
                <a:cubicBezTo>
                  <a:pt x="1621028" y="1118433"/>
                  <a:pt x="1664775" y="1275246"/>
                  <a:pt x="1741972" y="1410708"/>
                </a:cubicBezTo>
                <a:cubicBezTo>
                  <a:pt x="1580006" y="1687123"/>
                  <a:pt x="1279670" y="1872208"/>
                  <a:pt x="936104" y="1872208"/>
                </a:cubicBezTo>
                <a:cubicBezTo>
                  <a:pt x="419108" y="1872208"/>
                  <a:pt x="0" y="1453100"/>
                  <a:pt x="0" y="936104"/>
                </a:cubicBezTo>
                <a:cubicBezTo>
                  <a:pt x="0" y="419108"/>
                  <a:pt x="419108" y="0"/>
                  <a:pt x="936104" y="0"/>
                </a:cubicBezTo>
                <a:close/>
              </a:path>
            </a:pathLst>
          </a:custGeom>
          <a:solidFill>
            <a:schemeClr val="accent2">
              <a:lumMod val="60000"/>
              <a:lumOff val="40000"/>
            </a:schemeClr>
          </a:solidFill>
          <a:ln>
            <a:noFill/>
          </a:ln>
        </p:spPr>
        <p:txBody>
          <a:bodyPr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399" b="0" i="0" u="none" strike="noStrike" kern="1200" cap="none" spc="0" normalizeH="0" baseline="0" noProof="0" dirty="0">
              <a:ln>
                <a:noFill/>
              </a:ln>
              <a:solidFill>
                <a:srgbClr val="C00000"/>
              </a:solidFill>
              <a:effectLst/>
              <a:uLnTx/>
              <a:uFillTx/>
              <a:latin typeface="微软雅黑" panose="020B0503020204020204" pitchFamily="34" charset="-122"/>
              <a:ea typeface="微软雅黑"/>
              <a:cs typeface="+mn-cs"/>
            </a:endParaRPr>
          </a:p>
        </p:txBody>
      </p:sp>
      <p:sp>
        <p:nvSpPr>
          <p:cNvPr id="60" name="椭圆 1"/>
          <p:cNvSpPr>
            <a:spLocks/>
          </p:cNvSpPr>
          <p:nvPr/>
        </p:nvSpPr>
        <p:spPr bwMode="auto">
          <a:xfrm>
            <a:off x="5967981" y="3068220"/>
            <a:ext cx="2333964" cy="2494781"/>
          </a:xfrm>
          <a:custGeom>
            <a:avLst/>
            <a:gdLst>
              <a:gd name="T0" fmla="*/ 936104 w 1751265"/>
              <a:gd name="T1" fmla="*/ 0 h 1872208"/>
              <a:gd name="T2" fmla="*/ 1751265 w 1751265"/>
              <a:gd name="T3" fmla="*/ 476797 h 1872208"/>
              <a:gd name="T4" fmla="*/ 1621028 w 1751265"/>
              <a:gd name="T5" fmla="*/ 951401 h 1872208"/>
              <a:gd name="T6" fmla="*/ 1741972 w 1751265"/>
              <a:gd name="T7" fmla="*/ 1410708 h 1872208"/>
              <a:gd name="T8" fmla="*/ 936104 w 1751265"/>
              <a:gd name="T9" fmla="*/ 1872208 h 1872208"/>
              <a:gd name="T10" fmla="*/ 0 w 1751265"/>
              <a:gd name="T11" fmla="*/ 936104 h 1872208"/>
              <a:gd name="T12" fmla="*/ 936104 w 1751265"/>
              <a:gd name="T13" fmla="*/ 0 h 1872208"/>
            </a:gdLst>
            <a:ahLst/>
            <a:cxnLst>
              <a:cxn ang="0">
                <a:pos x="T0" y="T1"/>
              </a:cxn>
              <a:cxn ang="0">
                <a:pos x="T2" y="T3"/>
              </a:cxn>
              <a:cxn ang="0">
                <a:pos x="T4" y="T5"/>
              </a:cxn>
              <a:cxn ang="0">
                <a:pos x="T6" y="T7"/>
              </a:cxn>
              <a:cxn ang="0">
                <a:pos x="T8" y="T9"/>
              </a:cxn>
              <a:cxn ang="0">
                <a:pos x="T10" y="T11"/>
              </a:cxn>
              <a:cxn ang="0">
                <a:pos x="T12" y="T13"/>
              </a:cxn>
            </a:cxnLst>
            <a:rect l="0" t="0" r="r" b="b"/>
            <a:pathLst>
              <a:path w="1751265" h="1872208">
                <a:moveTo>
                  <a:pt x="936104" y="0"/>
                </a:moveTo>
                <a:cubicBezTo>
                  <a:pt x="1286069" y="0"/>
                  <a:pt x="1591179" y="192044"/>
                  <a:pt x="1751265" y="476797"/>
                </a:cubicBezTo>
                <a:cubicBezTo>
                  <a:pt x="1668191" y="615556"/>
                  <a:pt x="1621028" y="777971"/>
                  <a:pt x="1621028" y="951401"/>
                </a:cubicBezTo>
                <a:cubicBezTo>
                  <a:pt x="1621028" y="1118433"/>
                  <a:pt x="1664775" y="1275246"/>
                  <a:pt x="1741972" y="1410708"/>
                </a:cubicBezTo>
                <a:cubicBezTo>
                  <a:pt x="1580006" y="1687123"/>
                  <a:pt x="1279670" y="1872208"/>
                  <a:pt x="936104" y="1872208"/>
                </a:cubicBezTo>
                <a:cubicBezTo>
                  <a:pt x="419108" y="1872208"/>
                  <a:pt x="0" y="1453100"/>
                  <a:pt x="0" y="936104"/>
                </a:cubicBezTo>
                <a:cubicBezTo>
                  <a:pt x="0" y="419108"/>
                  <a:pt x="419108" y="0"/>
                  <a:pt x="936104" y="0"/>
                </a:cubicBezTo>
                <a:close/>
              </a:path>
            </a:pathLst>
          </a:custGeom>
          <a:solidFill>
            <a:srgbClr val="C10000"/>
          </a:solidFill>
          <a:ln>
            <a:noFill/>
          </a:ln>
          <a:extLst>
            <a:ext uri="{91240B29-F687-4F45-9708-019B960494DF}">
              <a14:hiddenLine xmlns:a14="http://schemas.microsoft.com/office/drawing/2010/main" w="25400" cap="flat" cmpd="sng" algn="ctr">
                <a:solidFill>
                  <a:srgbClr val="000000"/>
                </a:solidFill>
                <a:prstDash val="solid"/>
                <a:round/>
                <a:headEnd/>
                <a:tailEnd/>
              </a14:hiddenLine>
            </a:ext>
          </a:extLst>
        </p:spPr>
        <p:txBody>
          <a:bodyPr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399" b="0" i="0" u="none" strike="noStrike" kern="1200" cap="none" spc="0" normalizeH="0" baseline="0" noProof="0" dirty="0">
              <a:ln>
                <a:noFill/>
              </a:ln>
              <a:solidFill>
                <a:srgbClr val="C00000"/>
              </a:solidFill>
              <a:effectLst/>
              <a:uLnTx/>
              <a:uFillTx/>
              <a:latin typeface="微软雅黑" panose="020B0503020204020204" pitchFamily="34" charset="-122"/>
              <a:ea typeface="微软雅黑"/>
              <a:cs typeface="+mn-cs"/>
            </a:endParaRPr>
          </a:p>
        </p:txBody>
      </p:sp>
      <p:sp>
        <p:nvSpPr>
          <p:cNvPr id="61" name="TextBox 60"/>
          <p:cNvSpPr txBox="1">
            <a:spLocks noChangeArrowheads="1"/>
          </p:cNvSpPr>
          <p:nvPr/>
        </p:nvSpPr>
        <p:spPr bwMode="auto">
          <a:xfrm>
            <a:off x="2078748" y="3164499"/>
            <a:ext cx="739305" cy="748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l">
              <a:defRPr>
                <a:solidFill>
                  <a:schemeClr val="tx1"/>
                </a:solidFill>
                <a:latin typeface="Arial" charset="0"/>
              </a:defRPr>
            </a:lvl1pPr>
            <a:lvl2pPr marL="742950" indent="-285750" algn="l">
              <a:defRPr>
                <a:solidFill>
                  <a:schemeClr val="tx1"/>
                </a:solidFill>
                <a:latin typeface="Arial" charset="0"/>
              </a:defRPr>
            </a:lvl2pPr>
            <a:lvl3pPr marL="1143000" indent="-228600" algn="l">
              <a:defRPr>
                <a:solidFill>
                  <a:schemeClr val="tx1"/>
                </a:solidFill>
                <a:latin typeface="Arial" charset="0"/>
              </a:defRPr>
            </a:lvl3pPr>
            <a:lvl4pPr marL="1600200" indent="-228600" algn="l">
              <a:defRPr>
                <a:solidFill>
                  <a:schemeClr val="tx1"/>
                </a:solidFill>
                <a:latin typeface="Arial" charset="0"/>
              </a:defRPr>
            </a:lvl4pPr>
            <a:lvl5pPr marL="2057400" indent="-228600" algn="l">
              <a:defRPr>
                <a:solidFill>
                  <a:schemeClr val="tx1"/>
                </a:solidFill>
                <a:latin typeface="Arial" charset="0"/>
              </a:defRPr>
            </a:lvl5pPr>
            <a:lvl6pPr marL="2514600" indent="-228600" fontAlgn="base">
              <a:spcBef>
                <a:spcPct val="0"/>
              </a:spcBef>
              <a:spcAft>
                <a:spcPct val="0"/>
              </a:spcAft>
              <a:defRPr>
                <a:solidFill>
                  <a:schemeClr val="tx1"/>
                </a:solidFill>
                <a:latin typeface="Arial" charset="0"/>
              </a:defRPr>
            </a:lvl6pPr>
            <a:lvl7pPr marL="2971800" indent="-228600" fontAlgn="base">
              <a:spcBef>
                <a:spcPct val="0"/>
              </a:spcBef>
              <a:spcAft>
                <a:spcPct val="0"/>
              </a:spcAft>
              <a:defRPr>
                <a:solidFill>
                  <a:schemeClr val="tx1"/>
                </a:solidFill>
                <a:latin typeface="Arial" charset="0"/>
              </a:defRPr>
            </a:lvl7pPr>
            <a:lvl8pPr marL="3429000" indent="-228600" fontAlgn="base">
              <a:spcBef>
                <a:spcPct val="0"/>
              </a:spcBef>
              <a:spcAft>
                <a:spcPct val="0"/>
              </a:spcAft>
              <a:defRPr>
                <a:solidFill>
                  <a:schemeClr val="tx1"/>
                </a:solidFill>
                <a:latin typeface="Arial" charset="0"/>
              </a:defRPr>
            </a:lvl8pPr>
            <a:lvl9pPr marL="3886200" indent="-228600" fontAlgn="base">
              <a:spcBef>
                <a:spcPct val="0"/>
              </a:spcBef>
              <a:spcAft>
                <a:spcPct val="0"/>
              </a:spcAft>
              <a:defRPr>
                <a:solidFill>
                  <a:schemeClr val="tx1"/>
                </a:solidFill>
                <a:latin typeface="Arial"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265" b="0" i="0" u="none" strike="noStrike" kern="1200" cap="none" spc="0" normalizeH="0" baseline="0" noProof="0" dirty="0">
                <a:ln>
                  <a:noFill/>
                </a:ln>
                <a:solidFill>
                  <a:srgbClr val="FFFFFF"/>
                </a:solidFill>
                <a:effectLst/>
                <a:uLnTx/>
                <a:uFillTx/>
                <a:latin typeface="Calibri" pitchFamily="34" charset="0"/>
                <a:ea typeface="宋体" charset="-122"/>
                <a:cs typeface="+mn-cs"/>
              </a:rPr>
              <a:t>01</a:t>
            </a:r>
            <a:endParaRPr kumimoji="0" lang="zh-CN" altLang="en-US" sz="4265" b="0" i="0" u="none" strike="noStrike" kern="1200" cap="none" spc="0" normalizeH="0" baseline="0" noProof="0" dirty="0">
              <a:ln>
                <a:noFill/>
              </a:ln>
              <a:solidFill>
                <a:srgbClr val="FFFFFF"/>
              </a:solidFill>
              <a:effectLst/>
              <a:uLnTx/>
              <a:uFillTx/>
              <a:latin typeface="Calibri" pitchFamily="34" charset="0"/>
              <a:ea typeface="宋体" charset="-122"/>
              <a:cs typeface="+mn-cs"/>
            </a:endParaRPr>
          </a:p>
        </p:txBody>
      </p:sp>
      <p:sp>
        <p:nvSpPr>
          <p:cNvPr id="62" name="TextBox 61"/>
          <p:cNvSpPr txBox="1">
            <a:spLocks noChangeArrowheads="1"/>
          </p:cNvSpPr>
          <p:nvPr/>
        </p:nvSpPr>
        <p:spPr bwMode="auto">
          <a:xfrm>
            <a:off x="4452916" y="3164499"/>
            <a:ext cx="739305" cy="748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l">
              <a:defRPr>
                <a:solidFill>
                  <a:schemeClr val="tx1"/>
                </a:solidFill>
                <a:latin typeface="Arial" charset="0"/>
              </a:defRPr>
            </a:lvl1pPr>
            <a:lvl2pPr marL="742950" indent="-285750" algn="l">
              <a:defRPr>
                <a:solidFill>
                  <a:schemeClr val="tx1"/>
                </a:solidFill>
                <a:latin typeface="Arial" charset="0"/>
              </a:defRPr>
            </a:lvl2pPr>
            <a:lvl3pPr marL="1143000" indent="-228600" algn="l">
              <a:defRPr>
                <a:solidFill>
                  <a:schemeClr val="tx1"/>
                </a:solidFill>
                <a:latin typeface="Arial" charset="0"/>
              </a:defRPr>
            </a:lvl3pPr>
            <a:lvl4pPr marL="1600200" indent="-228600" algn="l">
              <a:defRPr>
                <a:solidFill>
                  <a:schemeClr val="tx1"/>
                </a:solidFill>
                <a:latin typeface="Arial" charset="0"/>
              </a:defRPr>
            </a:lvl4pPr>
            <a:lvl5pPr marL="2057400" indent="-228600" algn="l">
              <a:defRPr>
                <a:solidFill>
                  <a:schemeClr val="tx1"/>
                </a:solidFill>
                <a:latin typeface="Arial" charset="0"/>
              </a:defRPr>
            </a:lvl5pPr>
            <a:lvl6pPr marL="2514600" indent="-228600" fontAlgn="base">
              <a:spcBef>
                <a:spcPct val="0"/>
              </a:spcBef>
              <a:spcAft>
                <a:spcPct val="0"/>
              </a:spcAft>
              <a:defRPr>
                <a:solidFill>
                  <a:schemeClr val="tx1"/>
                </a:solidFill>
                <a:latin typeface="Arial" charset="0"/>
              </a:defRPr>
            </a:lvl6pPr>
            <a:lvl7pPr marL="2971800" indent="-228600" fontAlgn="base">
              <a:spcBef>
                <a:spcPct val="0"/>
              </a:spcBef>
              <a:spcAft>
                <a:spcPct val="0"/>
              </a:spcAft>
              <a:defRPr>
                <a:solidFill>
                  <a:schemeClr val="tx1"/>
                </a:solidFill>
                <a:latin typeface="Arial" charset="0"/>
              </a:defRPr>
            </a:lvl7pPr>
            <a:lvl8pPr marL="3429000" indent="-228600" fontAlgn="base">
              <a:spcBef>
                <a:spcPct val="0"/>
              </a:spcBef>
              <a:spcAft>
                <a:spcPct val="0"/>
              </a:spcAft>
              <a:defRPr>
                <a:solidFill>
                  <a:schemeClr val="tx1"/>
                </a:solidFill>
                <a:latin typeface="Arial" charset="0"/>
              </a:defRPr>
            </a:lvl8pPr>
            <a:lvl9pPr marL="3886200" indent="-228600" fontAlgn="base">
              <a:spcBef>
                <a:spcPct val="0"/>
              </a:spcBef>
              <a:spcAft>
                <a:spcPct val="0"/>
              </a:spcAft>
              <a:defRPr>
                <a:solidFill>
                  <a:schemeClr val="tx1"/>
                </a:solidFill>
                <a:latin typeface="Arial"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265" b="0" i="0" u="none" strike="noStrike" kern="1200" cap="none" spc="0" normalizeH="0" baseline="0" noProof="0">
                <a:ln>
                  <a:noFill/>
                </a:ln>
                <a:solidFill>
                  <a:srgbClr val="FFFFFF"/>
                </a:solidFill>
                <a:effectLst/>
                <a:uLnTx/>
                <a:uFillTx/>
                <a:latin typeface="Calibri" pitchFamily="34" charset="0"/>
                <a:ea typeface="宋体" charset="-122"/>
                <a:cs typeface="+mn-cs"/>
              </a:rPr>
              <a:t>02</a:t>
            </a:r>
            <a:endParaRPr kumimoji="0" lang="zh-CN" altLang="en-US" sz="4265" b="0" i="0" u="none" strike="noStrike" kern="1200" cap="none" spc="0" normalizeH="0" baseline="0" noProof="0">
              <a:ln>
                <a:noFill/>
              </a:ln>
              <a:solidFill>
                <a:srgbClr val="FFFFFF"/>
              </a:solidFill>
              <a:effectLst/>
              <a:uLnTx/>
              <a:uFillTx/>
              <a:latin typeface="Calibri" pitchFamily="34" charset="0"/>
              <a:ea typeface="宋体" charset="-122"/>
              <a:cs typeface="+mn-cs"/>
            </a:endParaRPr>
          </a:p>
        </p:txBody>
      </p:sp>
      <p:sp>
        <p:nvSpPr>
          <p:cNvPr id="63" name="TextBox 62"/>
          <p:cNvSpPr txBox="1">
            <a:spLocks noChangeArrowheads="1"/>
          </p:cNvSpPr>
          <p:nvPr/>
        </p:nvSpPr>
        <p:spPr bwMode="auto">
          <a:xfrm>
            <a:off x="6733978" y="3164499"/>
            <a:ext cx="739305" cy="748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l">
              <a:defRPr>
                <a:solidFill>
                  <a:schemeClr val="tx1"/>
                </a:solidFill>
                <a:latin typeface="Arial" charset="0"/>
              </a:defRPr>
            </a:lvl1pPr>
            <a:lvl2pPr marL="742950" indent="-285750" algn="l">
              <a:defRPr>
                <a:solidFill>
                  <a:schemeClr val="tx1"/>
                </a:solidFill>
                <a:latin typeface="Arial" charset="0"/>
              </a:defRPr>
            </a:lvl2pPr>
            <a:lvl3pPr marL="1143000" indent="-228600" algn="l">
              <a:defRPr>
                <a:solidFill>
                  <a:schemeClr val="tx1"/>
                </a:solidFill>
                <a:latin typeface="Arial" charset="0"/>
              </a:defRPr>
            </a:lvl3pPr>
            <a:lvl4pPr marL="1600200" indent="-228600" algn="l">
              <a:defRPr>
                <a:solidFill>
                  <a:schemeClr val="tx1"/>
                </a:solidFill>
                <a:latin typeface="Arial" charset="0"/>
              </a:defRPr>
            </a:lvl4pPr>
            <a:lvl5pPr marL="2057400" indent="-228600" algn="l">
              <a:defRPr>
                <a:solidFill>
                  <a:schemeClr val="tx1"/>
                </a:solidFill>
                <a:latin typeface="Arial" charset="0"/>
              </a:defRPr>
            </a:lvl5pPr>
            <a:lvl6pPr marL="2514600" indent="-228600" fontAlgn="base">
              <a:spcBef>
                <a:spcPct val="0"/>
              </a:spcBef>
              <a:spcAft>
                <a:spcPct val="0"/>
              </a:spcAft>
              <a:defRPr>
                <a:solidFill>
                  <a:schemeClr val="tx1"/>
                </a:solidFill>
                <a:latin typeface="Arial" charset="0"/>
              </a:defRPr>
            </a:lvl6pPr>
            <a:lvl7pPr marL="2971800" indent="-228600" fontAlgn="base">
              <a:spcBef>
                <a:spcPct val="0"/>
              </a:spcBef>
              <a:spcAft>
                <a:spcPct val="0"/>
              </a:spcAft>
              <a:defRPr>
                <a:solidFill>
                  <a:schemeClr val="tx1"/>
                </a:solidFill>
                <a:latin typeface="Arial" charset="0"/>
              </a:defRPr>
            </a:lvl7pPr>
            <a:lvl8pPr marL="3429000" indent="-228600" fontAlgn="base">
              <a:spcBef>
                <a:spcPct val="0"/>
              </a:spcBef>
              <a:spcAft>
                <a:spcPct val="0"/>
              </a:spcAft>
              <a:defRPr>
                <a:solidFill>
                  <a:schemeClr val="tx1"/>
                </a:solidFill>
                <a:latin typeface="Arial" charset="0"/>
              </a:defRPr>
            </a:lvl8pPr>
            <a:lvl9pPr marL="3886200" indent="-228600" fontAlgn="base">
              <a:spcBef>
                <a:spcPct val="0"/>
              </a:spcBef>
              <a:spcAft>
                <a:spcPct val="0"/>
              </a:spcAft>
              <a:defRPr>
                <a:solidFill>
                  <a:schemeClr val="tx1"/>
                </a:solidFill>
                <a:latin typeface="Arial"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265" b="0" i="0" u="none" strike="noStrike" kern="1200" cap="none" spc="0" normalizeH="0" baseline="0" noProof="0">
                <a:ln>
                  <a:noFill/>
                </a:ln>
                <a:solidFill>
                  <a:srgbClr val="FFFFFF"/>
                </a:solidFill>
                <a:effectLst/>
                <a:uLnTx/>
                <a:uFillTx/>
                <a:latin typeface="Calibri" pitchFamily="34" charset="0"/>
                <a:ea typeface="宋体" charset="-122"/>
                <a:cs typeface="+mn-cs"/>
              </a:rPr>
              <a:t>03</a:t>
            </a:r>
            <a:endParaRPr kumimoji="0" lang="zh-CN" altLang="en-US" sz="4265" b="0" i="0" u="none" strike="noStrike" kern="1200" cap="none" spc="0" normalizeH="0" baseline="0" noProof="0">
              <a:ln>
                <a:noFill/>
              </a:ln>
              <a:solidFill>
                <a:srgbClr val="FFFFFF"/>
              </a:solidFill>
              <a:effectLst/>
              <a:uLnTx/>
              <a:uFillTx/>
              <a:latin typeface="Calibri" pitchFamily="34" charset="0"/>
              <a:ea typeface="宋体" charset="-122"/>
              <a:cs typeface="+mn-cs"/>
            </a:endParaRPr>
          </a:p>
        </p:txBody>
      </p:sp>
      <p:sp>
        <p:nvSpPr>
          <p:cNvPr id="64" name="TextBox 63"/>
          <p:cNvSpPr txBox="1">
            <a:spLocks noChangeArrowheads="1"/>
          </p:cNvSpPr>
          <p:nvPr/>
        </p:nvSpPr>
        <p:spPr bwMode="auto">
          <a:xfrm>
            <a:off x="9152583" y="3164499"/>
            <a:ext cx="739305" cy="748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l">
              <a:defRPr>
                <a:solidFill>
                  <a:schemeClr val="tx1"/>
                </a:solidFill>
                <a:latin typeface="Arial" charset="0"/>
              </a:defRPr>
            </a:lvl1pPr>
            <a:lvl2pPr marL="742950" indent="-285750" algn="l">
              <a:defRPr>
                <a:solidFill>
                  <a:schemeClr val="tx1"/>
                </a:solidFill>
                <a:latin typeface="Arial" charset="0"/>
              </a:defRPr>
            </a:lvl2pPr>
            <a:lvl3pPr marL="1143000" indent="-228600" algn="l">
              <a:defRPr>
                <a:solidFill>
                  <a:schemeClr val="tx1"/>
                </a:solidFill>
                <a:latin typeface="Arial" charset="0"/>
              </a:defRPr>
            </a:lvl3pPr>
            <a:lvl4pPr marL="1600200" indent="-228600" algn="l">
              <a:defRPr>
                <a:solidFill>
                  <a:schemeClr val="tx1"/>
                </a:solidFill>
                <a:latin typeface="Arial" charset="0"/>
              </a:defRPr>
            </a:lvl4pPr>
            <a:lvl5pPr marL="2057400" indent="-228600" algn="l">
              <a:defRPr>
                <a:solidFill>
                  <a:schemeClr val="tx1"/>
                </a:solidFill>
                <a:latin typeface="Arial" charset="0"/>
              </a:defRPr>
            </a:lvl5pPr>
            <a:lvl6pPr marL="2514600" indent="-228600" fontAlgn="base">
              <a:spcBef>
                <a:spcPct val="0"/>
              </a:spcBef>
              <a:spcAft>
                <a:spcPct val="0"/>
              </a:spcAft>
              <a:defRPr>
                <a:solidFill>
                  <a:schemeClr val="tx1"/>
                </a:solidFill>
                <a:latin typeface="Arial" charset="0"/>
              </a:defRPr>
            </a:lvl6pPr>
            <a:lvl7pPr marL="2971800" indent="-228600" fontAlgn="base">
              <a:spcBef>
                <a:spcPct val="0"/>
              </a:spcBef>
              <a:spcAft>
                <a:spcPct val="0"/>
              </a:spcAft>
              <a:defRPr>
                <a:solidFill>
                  <a:schemeClr val="tx1"/>
                </a:solidFill>
                <a:latin typeface="Arial" charset="0"/>
              </a:defRPr>
            </a:lvl7pPr>
            <a:lvl8pPr marL="3429000" indent="-228600" fontAlgn="base">
              <a:spcBef>
                <a:spcPct val="0"/>
              </a:spcBef>
              <a:spcAft>
                <a:spcPct val="0"/>
              </a:spcAft>
              <a:defRPr>
                <a:solidFill>
                  <a:schemeClr val="tx1"/>
                </a:solidFill>
                <a:latin typeface="Arial" charset="0"/>
              </a:defRPr>
            </a:lvl8pPr>
            <a:lvl9pPr marL="3886200" indent="-228600" fontAlgn="base">
              <a:spcBef>
                <a:spcPct val="0"/>
              </a:spcBef>
              <a:spcAft>
                <a:spcPct val="0"/>
              </a:spcAft>
              <a:defRPr>
                <a:solidFill>
                  <a:schemeClr val="tx1"/>
                </a:solidFill>
                <a:latin typeface="Arial"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265" b="0" i="0" u="none" strike="noStrike" kern="1200" cap="none" spc="0" normalizeH="0" baseline="0" noProof="0">
                <a:ln>
                  <a:noFill/>
                </a:ln>
                <a:solidFill>
                  <a:srgbClr val="FFFFFF"/>
                </a:solidFill>
                <a:effectLst/>
                <a:uLnTx/>
                <a:uFillTx/>
                <a:latin typeface="Calibri" pitchFamily="34" charset="0"/>
                <a:ea typeface="宋体" charset="-122"/>
                <a:cs typeface="+mn-cs"/>
              </a:rPr>
              <a:t>04</a:t>
            </a:r>
            <a:endParaRPr kumimoji="0" lang="zh-CN" altLang="en-US" sz="4265" b="0" i="0" u="none" strike="noStrike" kern="1200" cap="none" spc="0" normalizeH="0" baseline="0" noProof="0">
              <a:ln>
                <a:noFill/>
              </a:ln>
              <a:solidFill>
                <a:srgbClr val="FFFFFF"/>
              </a:solidFill>
              <a:effectLst/>
              <a:uLnTx/>
              <a:uFillTx/>
              <a:latin typeface="Calibri" pitchFamily="34" charset="0"/>
              <a:ea typeface="宋体" charset="-122"/>
              <a:cs typeface="+mn-cs"/>
            </a:endParaRPr>
          </a:p>
        </p:txBody>
      </p:sp>
      <p:cxnSp>
        <p:nvCxnSpPr>
          <p:cNvPr id="65" name="直接连接符 64"/>
          <p:cNvCxnSpPr>
            <a:cxnSpLocks noChangeShapeType="1"/>
          </p:cNvCxnSpPr>
          <p:nvPr/>
        </p:nvCxnSpPr>
        <p:spPr bwMode="auto">
          <a:xfrm>
            <a:off x="1585718" y="3840565"/>
            <a:ext cx="1713971" cy="0"/>
          </a:xfrm>
          <a:prstGeom prst="line">
            <a:avLst/>
          </a:prstGeom>
          <a:noFill/>
          <a:ln w="9525" algn="ctr">
            <a:solidFill>
              <a:srgbClr val="FFFFFF"/>
            </a:solidFill>
            <a:prstDash val="dash"/>
            <a:round/>
            <a:headEnd/>
            <a:tailEnd/>
          </a:ln>
          <a:extLst>
            <a:ext uri="{909E8E84-426E-40DD-AFC4-6F175D3DCCD1}">
              <a14:hiddenFill xmlns:a14="http://schemas.microsoft.com/office/drawing/2010/main">
                <a:noFill/>
              </a14:hiddenFill>
            </a:ext>
          </a:extLst>
        </p:spPr>
      </p:cxnSp>
      <p:cxnSp>
        <p:nvCxnSpPr>
          <p:cNvPr id="66" name="直接连接符 65"/>
          <p:cNvCxnSpPr>
            <a:cxnSpLocks noChangeShapeType="1"/>
          </p:cNvCxnSpPr>
          <p:nvPr/>
        </p:nvCxnSpPr>
        <p:spPr bwMode="auto">
          <a:xfrm>
            <a:off x="3942957" y="3840565"/>
            <a:ext cx="1713971" cy="0"/>
          </a:xfrm>
          <a:prstGeom prst="line">
            <a:avLst/>
          </a:prstGeom>
          <a:noFill/>
          <a:ln w="9525" algn="ctr">
            <a:solidFill>
              <a:srgbClr val="FFFFFF"/>
            </a:solidFill>
            <a:prstDash val="dash"/>
            <a:round/>
            <a:headEnd/>
            <a:tailEnd/>
          </a:ln>
          <a:extLst>
            <a:ext uri="{909E8E84-426E-40DD-AFC4-6F175D3DCCD1}">
              <a14:hiddenFill xmlns:a14="http://schemas.microsoft.com/office/drawing/2010/main">
                <a:noFill/>
              </a14:hiddenFill>
            </a:ext>
          </a:extLst>
        </p:spPr>
      </p:cxnSp>
      <p:cxnSp>
        <p:nvCxnSpPr>
          <p:cNvPr id="67" name="直接连接符 66"/>
          <p:cNvCxnSpPr>
            <a:cxnSpLocks noChangeShapeType="1"/>
          </p:cNvCxnSpPr>
          <p:nvPr/>
        </p:nvCxnSpPr>
        <p:spPr bwMode="auto">
          <a:xfrm>
            <a:off x="6276919" y="3840565"/>
            <a:ext cx="1713971" cy="0"/>
          </a:xfrm>
          <a:prstGeom prst="line">
            <a:avLst/>
          </a:prstGeom>
          <a:noFill/>
          <a:ln w="9525" algn="ctr">
            <a:solidFill>
              <a:srgbClr val="FFFFFF"/>
            </a:solidFill>
            <a:prstDash val="dash"/>
            <a:round/>
            <a:headEnd/>
            <a:tailEnd/>
          </a:ln>
          <a:extLst>
            <a:ext uri="{909E8E84-426E-40DD-AFC4-6F175D3DCCD1}">
              <a14:hiddenFill xmlns:a14="http://schemas.microsoft.com/office/drawing/2010/main">
                <a:noFill/>
              </a14:hiddenFill>
            </a:ext>
          </a:extLst>
        </p:spPr>
      </p:cxnSp>
      <p:cxnSp>
        <p:nvCxnSpPr>
          <p:cNvPr id="68" name="直接连接符 67"/>
          <p:cNvCxnSpPr>
            <a:cxnSpLocks noChangeShapeType="1"/>
          </p:cNvCxnSpPr>
          <p:nvPr/>
        </p:nvCxnSpPr>
        <p:spPr bwMode="auto">
          <a:xfrm>
            <a:off x="8623579" y="3840565"/>
            <a:ext cx="1912876" cy="0"/>
          </a:xfrm>
          <a:prstGeom prst="line">
            <a:avLst/>
          </a:prstGeom>
          <a:noFill/>
          <a:ln w="9525" algn="ctr">
            <a:solidFill>
              <a:srgbClr val="FFFFFF"/>
            </a:solidFill>
            <a:prstDash val="dash"/>
            <a:round/>
            <a:headEnd/>
            <a:tailEnd/>
          </a:ln>
          <a:extLst>
            <a:ext uri="{909E8E84-426E-40DD-AFC4-6F175D3DCCD1}">
              <a14:hiddenFill xmlns:a14="http://schemas.microsoft.com/office/drawing/2010/main">
                <a:noFill/>
              </a14:hiddenFill>
            </a:ext>
          </a:extLst>
        </p:spPr>
      </p:cxnSp>
      <p:sp>
        <p:nvSpPr>
          <p:cNvPr id="69" name="TextBox 68"/>
          <p:cNvSpPr txBox="1">
            <a:spLocks noChangeArrowheads="1"/>
          </p:cNvSpPr>
          <p:nvPr/>
        </p:nvSpPr>
        <p:spPr bwMode="auto">
          <a:xfrm>
            <a:off x="1386813" y="3997150"/>
            <a:ext cx="2329730" cy="553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l">
              <a:defRPr>
                <a:solidFill>
                  <a:schemeClr val="tx1"/>
                </a:solidFill>
                <a:latin typeface="Arial" charset="0"/>
              </a:defRPr>
            </a:lvl1pPr>
            <a:lvl2pPr marL="742950" indent="-285750" algn="l">
              <a:defRPr>
                <a:solidFill>
                  <a:schemeClr val="tx1"/>
                </a:solidFill>
                <a:latin typeface="Arial" charset="0"/>
              </a:defRPr>
            </a:lvl2pPr>
            <a:lvl3pPr marL="1143000" indent="-228600" algn="l">
              <a:defRPr>
                <a:solidFill>
                  <a:schemeClr val="tx1"/>
                </a:solidFill>
                <a:latin typeface="Arial" charset="0"/>
              </a:defRPr>
            </a:lvl3pPr>
            <a:lvl4pPr marL="1600200" indent="-228600" algn="l">
              <a:defRPr>
                <a:solidFill>
                  <a:schemeClr val="tx1"/>
                </a:solidFill>
                <a:latin typeface="Arial" charset="0"/>
              </a:defRPr>
            </a:lvl4pPr>
            <a:lvl5pPr marL="2057400" indent="-228600" algn="l">
              <a:defRPr>
                <a:solidFill>
                  <a:schemeClr val="tx1"/>
                </a:solidFill>
                <a:latin typeface="Arial" charset="0"/>
              </a:defRPr>
            </a:lvl5pPr>
            <a:lvl6pPr marL="2514600" indent="-228600" fontAlgn="base">
              <a:spcBef>
                <a:spcPct val="0"/>
              </a:spcBef>
              <a:spcAft>
                <a:spcPct val="0"/>
              </a:spcAft>
              <a:defRPr>
                <a:solidFill>
                  <a:schemeClr val="tx1"/>
                </a:solidFill>
                <a:latin typeface="Arial" charset="0"/>
              </a:defRPr>
            </a:lvl6pPr>
            <a:lvl7pPr marL="2971800" indent="-228600" fontAlgn="base">
              <a:spcBef>
                <a:spcPct val="0"/>
              </a:spcBef>
              <a:spcAft>
                <a:spcPct val="0"/>
              </a:spcAft>
              <a:defRPr>
                <a:solidFill>
                  <a:schemeClr val="tx1"/>
                </a:solidFill>
                <a:latin typeface="Arial" charset="0"/>
              </a:defRPr>
            </a:lvl7pPr>
            <a:lvl8pPr marL="3429000" indent="-228600" fontAlgn="base">
              <a:spcBef>
                <a:spcPct val="0"/>
              </a:spcBef>
              <a:spcAft>
                <a:spcPct val="0"/>
              </a:spcAft>
              <a:defRPr>
                <a:solidFill>
                  <a:schemeClr val="tx1"/>
                </a:solidFill>
                <a:latin typeface="Arial" charset="0"/>
              </a:defRPr>
            </a:lvl8pPr>
            <a:lvl9pPr marL="3886200" indent="-228600" fontAlgn="base">
              <a:spcBef>
                <a:spcPct val="0"/>
              </a:spcBef>
              <a:spcAft>
                <a:spcPct val="0"/>
              </a:spcAft>
              <a:defRPr>
                <a:solidFill>
                  <a:schemeClr val="tx1"/>
                </a:solidFill>
                <a:latin typeface="Arial" charset="0"/>
              </a:defRPr>
            </a:lvl9pPr>
          </a:lstStyle>
          <a:p>
            <a:pPr marL="0" marR="0" lvl="0" indent="0" algn="just" defTabSz="914400" rtl="0" eaLnBrk="1" fontAlgn="auto" latinLnBrk="0" hangingPunct="1">
              <a:lnSpc>
                <a:spcPct val="125000"/>
              </a:lnSpc>
              <a:spcBef>
                <a:spcPts val="0"/>
              </a:spcBef>
              <a:spcAft>
                <a:spcPts val="0"/>
              </a:spcAft>
              <a:buClrTx/>
              <a:buSzTx/>
              <a:buFontTx/>
              <a:buNone/>
              <a:tabLst/>
              <a:defRPr/>
            </a:pPr>
            <a:r>
              <a:rPr kumimoji="0" lang="zh-CN" altLang="en-US" sz="2399" b="0" i="0" u="none" strike="noStrike" kern="1200" cap="none" spc="0" normalizeH="0" baseline="0" noProof="0" dirty="0">
                <a:ln>
                  <a:noFill/>
                </a:ln>
                <a:solidFill>
                  <a:srgbClr val="FFFFFF"/>
                </a:solidFill>
                <a:effectLst/>
                <a:uLnTx/>
                <a:uFillTx/>
                <a:latin typeface="微软雅黑" pitchFamily="34" charset="-122"/>
                <a:ea typeface="微软雅黑" pitchFamily="34" charset="-122"/>
                <a:cs typeface="+mn-cs"/>
              </a:rPr>
              <a:t>重要工作标题</a:t>
            </a:r>
          </a:p>
        </p:txBody>
      </p:sp>
      <p:sp>
        <p:nvSpPr>
          <p:cNvPr id="70" name="TextBox 69"/>
          <p:cNvSpPr txBox="1">
            <a:spLocks noChangeArrowheads="1"/>
          </p:cNvSpPr>
          <p:nvPr/>
        </p:nvSpPr>
        <p:spPr bwMode="auto">
          <a:xfrm>
            <a:off x="1416437" y="4458442"/>
            <a:ext cx="2329730" cy="451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l">
              <a:defRPr>
                <a:solidFill>
                  <a:schemeClr val="tx1"/>
                </a:solidFill>
                <a:latin typeface="Arial" charset="0"/>
              </a:defRPr>
            </a:lvl1pPr>
            <a:lvl2pPr marL="742950" indent="-285750" algn="l">
              <a:defRPr>
                <a:solidFill>
                  <a:schemeClr val="tx1"/>
                </a:solidFill>
                <a:latin typeface="Arial" charset="0"/>
              </a:defRPr>
            </a:lvl2pPr>
            <a:lvl3pPr marL="1143000" indent="-228600" algn="l">
              <a:defRPr>
                <a:solidFill>
                  <a:schemeClr val="tx1"/>
                </a:solidFill>
                <a:latin typeface="Arial" charset="0"/>
              </a:defRPr>
            </a:lvl3pPr>
            <a:lvl4pPr marL="1600200" indent="-228600" algn="l">
              <a:defRPr>
                <a:solidFill>
                  <a:schemeClr val="tx1"/>
                </a:solidFill>
                <a:latin typeface="Arial" charset="0"/>
              </a:defRPr>
            </a:lvl4pPr>
            <a:lvl5pPr marL="2057400" indent="-228600" algn="l">
              <a:defRPr>
                <a:solidFill>
                  <a:schemeClr val="tx1"/>
                </a:solidFill>
                <a:latin typeface="Arial" charset="0"/>
              </a:defRPr>
            </a:lvl5pPr>
            <a:lvl6pPr marL="2514600" indent="-228600" fontAlgn="base">
              <a:spcBef>
                <a:spcPct val="0"/>
              </a:spcBef>
              <a:spcAft>
                <a:spcPct val="0"/>
              </a:spcAft>
              <a:defRPr>
                <a:solidFill>
                  <a:schemeClr val="tx1"/>
                </a:solidFill>
                <a:latin typeface="Arial" charset="0"/>
              </a:defRPr>
            </a:lvl6pPr>
            <a:lvl7pPr marL="2971800" indent="-228600" fontAlgn="base">
              <a:spcBef>
                <a:spcPct val="0"/>
              </a:spcBef>
              <a:spcAft>
                <a:spcPct val="0"/>
              </a:spcAft>
              <a:defRPr>
                <a:solidFill>
                  <a:schemeClr val="tx1"/>
                </a:solidFill>
                <a:latin typeface="Arial" charset="0"/>
              </a:defRPr>
            </a:lvl7pPr>
            <a:lvl8pPr marL="3429000" indent="-228600" fontAlgn="base">
              <a:spcBef>
                <a:spcPct val="0"/>
              </a:spcBef>
              <a:spcAft>
                <a:spcPct val="0"/>
              </a:spcAft>
              <a:defRPr>
                <a:solidFill>
                  <a:schemeClr val="tx1"/>
                </a:solidFill>
                <a:latin typeface="Arial" charset="0"/>
              </a:defRPr>
            </a:lvl8pPr>
            <a:lvl9pPr marL="3886200" indent="-228600" fontAlgn="base">
              <a:spcBef>
                <a:spcPct val="0"/>
              </a:spcBef>
              <a:spcAft>
                <a:spcPct val="0"/>
              </a:spcAft>
              <a:defRPr>
                <a:solidFill>
                  <a:schemeClr val="tx1"/>
                </a:solidFill>
                <a:latin typeface="Arial" charset="0"/>
              </a:defRPr>
            </a:lvl9pPr>
          </a:lstStyle>
          <a:p>
            <a:pPr marL="0" marR="0" lvl="0" indent="0" algn="just" defTabSz="914400" rtl="0" eaLnBrk="1" fontAlgn="auto" latinLnBrk="0" hangingPunct="1">
              <a:lnSpc>
                <a:spcPct val="125000"/>
              </a:lnSpc>
              <a:spcBef>
                <a:spcPts val="0"/>
              </a:spcBef>
              <a:spcAft>
                <a:spcPts val="0"/>
              </a:spcAft>
              <a:buClrTx/>
              <a:buSzTx/>
              <a:buFontTx/>
              <a:buNone/>
              <a:tabLst/>
              <a:defRPr/>
            </a:pPr>
            <a:r>
              <a:rPr kumimoji="0" lang="zh-CN" altLang="en-US" sz="1866" b="0" i="0" u="none" strike="noStrike" kern="1200" cap="none" spc="0" normalizeH="0" baseline="0" noProof="0" dirty="0">
                <a:ln>
                  <a:noFill/>
                </a:ln>
                <a:solidFill>
                  <a:srgbClr val="FFFFFF"/>
                </a:solidFill>
                <a:effectLst/>
                <a:uLnTx/>
                <a:uFillTx/>
                <a:latin typeface="微软雅黑" pitchFamily="34" charset="-122"/>
                <a:ea typeface="微软雅黑" pitchFamily="34" charset="-122"/>
                <a:cs typeface="+mn-cs"/>
              </a:rPr>
              <a:t>点此输入文字</a:t>
            </a:r>
          </a:p>
        </p:txBody>
      </p:sp>
      <p:sp>
        <p:nvSpPr>
          <p:cNvPr id="71" name="TextBox 70"/>
          <p:cNvSpPr txBox="1">
            <a:spLocks noChangeArrowheads="1"/>
          </p:cNvSpPr>
          <p:nvPr/>
        </p:nvSpPr>
        <p:spPr bwMode="auto">
          <a:xfrm>
            <a:off x="3750399" y="3997150"/>
            <a:ext cx="2327615" cy="553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l">
              <a:defRPr>
                <a:solidFill>
                  <a:schemeClr val="tx1"/>
                </a:solidFill>
                <a:latin typeface="Arial" charset="0"/>
              </a:defRPr>
            </a:lvl1pPr>
            <a:lvl2pPr marL="742950" indent="-285750" algn="l">
              <a:defRPr>
                <a:solidFill>
                  <a:schemeClr val="tx1"/>
                </a:solidFill>
                <a:latin typeface="Arial" charset="0"/>
              </a:defRPr>
            </a:lvl2pPr>
            <a:lvl3pPr marL="1143000" indent="-228600" algn="l">
              <a:defRPr>
                <a:solidFill>
                  <a:schemeClr val="tx1"/>
                </a:solidFill>
                <a:latin typeface="Arial" charset="0"/>
              </a:defRPr>
            </a:lvl3pPr>
            <a:lvl4pPr marL="1600200" indent="-228600" algn="l">
              <a:defRPr>
                <a:solidFill>
                  <a:schemeClr val="tx1"/>
                </a:solidFill>
                <a:latin typeface="Arial" charset="0"/>
              </a:defRPr>
            </a:lvl4pPr>
            <a:lvl5pPr marL="2057400" indent="-228600" algn="l">
              <a:defRPr>
                <a:solidFill>
                  <a:schemeClr val="tx1"/>
                </a:solidFill>
                <a:latin typeface="Arial" charset="0"/>
              </a:defRPr>
            </a:lvl5pPr>
            <a:lvl6pPr marL="2514600" indent="-228600" fontAlgn="base">
              <a:spcBef>
                <a:spcPct val="0"/>
              </a:spcBef>
              <a:spcAft>
                <a:spcPct val="0"/>
              </a:spcAft>
              <a:defRPr>
                <a:solidFill>
                  <a:schemeClr val="tx1"/>
                </a:solidFill>
                <a:latin typeface="Arial" charset="0"/>
              </a:defRPr>
            </a:lvl6pPr>
            <a:lvl7pPr marL="2971800" indent="-228600" fontAlgn="base">
              <a:spcBef>
                <a:spcPct val="0"/>
              </a:spcBef>
              <a:spcAft>
                <a:spcPct val="0"/>
              </a:spcAft>
              <a:defRPr>
                <a:solidFill>
                  <a:schemeClr val="tx1"/>
                </a:solidFill>
                <a:latin typeface="Arial" charset="0"/>
              </a:defRPr>
            </a:lvl7pPr>
            <a:lvl8pPr marL="3429000" indent="-228600" fontAlgn="base">
              <a:spcBef>
                <a:spcPct val="0"/>
              </a:spcBef>
              <a:spcAft>
                <a:spcPct val="0"/>
              </a:spcAft>
              <a:defRPr>
                <a:solidFill>
                  <a:schemeClr val="tx1"/>
                </a:solidFill>
                <a:latin typeface="Arial" charset="0"/>
              </a:defRPr>
            </a:lvl8pPr>
            <a:lvl9pPr marL="3886200" indent="-228600" fontAlgn="base">
              <a:spcBef>
                <a:spcPct val="0"/>
              </a:spcBef>
              <a:spcAft>
                <a:spcPct val="0"/>
              </a:spcAft>
              <a:defRPr>
                <a:solidFill>
                  <a:schemeClr val="tx1"/>
                </a:solidFill>
                <a:latin typeface="Arial" charset="0"/>
              </a:defRPr>
            </a:lvl9pPr>
          </a:lstStyle>
          <a:p>
            <a:pPr marL="0" marR="0" lvl="0" indent="0" algn="just" defTabSz="914400" rtl="0" eaLnBrk="1" fontAlgn="auto" latinLnBrk="0" hangingPunct="1">
              <a:lnSpc>
                <a:spcPct val="125000"/>
              </a:lnSpc>
              <a:spcBef>
                <a:spcPts val="0"/>
              </a:spcBef>
              <a:spcAft>
                <a:spcPts val="0"/>
              </a:spcAft>
              <a:buClrTx/>
              <a:buSzTx/>
              <a:buFontTx/>
              <a:buNone/>
              <a:tabLst/>
              <a:defRPr/>
            </a:pPr>
            <a:r>
              <a:rPr kumimoji="0" lang="zh-CN" altLang="en-US" sz="2399" b="0" i="0" u="none" strike="noStrike" kern="1200" cap="none" spc="0" normalizeH="0" baseline="0" noProof="0" dirty="0">
                <a:ln>
                  <a:noFill/>
                </a:ln>
                <a:solidFill>
                  <a:srgbClr val="FFFFFF"/>
                </a:solidFill>
                <a:effectLst/>
                <a:uLnTx/>
                <a:uFillTx/>
                <a:latin typeface="微软雅黑" pitchFamily="34" charset="-122"/>
                <a:ea typeface="微软雅黑" pitchFamily="34" charset="-122"/>
                <a:cs typeface="+mn-cs"/>
              </a:rPr>
              <a:t>重要工作标题</a:t>
            </a:r>
          </a:p>
        </p:txBody>
      </p:sp>
      <p:sp>
        <p:nvSpPr>
          <p:cNvPr id="72" name="TextBox 71"/>
          <p:cNvSpPr txBox="1">
            <a:spLocks noChangeArrowheads="1"/>
          </p:cNvSpPr>
          <p:nvPr/>
        </p:nvSpPr>
        <p:spPr bwMode="auto">
          <a:xfrm>
            <a:off x="3780023" y="4458442"/>
            <a:ext cx="2327615" cy="451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l">
              <a:defRPr>
                <a:solidFill>
                  <a:schemeClr val="tx1"/>
                </a:solidFill>
                <a:latin typeface="Arial" charset="0"/>
              </a:defRPr>
            </a:lvl1pPr>
            <a:lvl2pPr marL="742950" indent="-285750" algn="l">
              <a:defRPr>
                <a:solidFill>
                  <a:schemeClr val="tx1"/>
                </a:solidFill>
                <a:latin typeface="Arial" charset="0"/>
              </a:defRPr>
            </a:lvl2pPr>
            <a:lvl3pPr marL="1143000" indent="-228600" algn="l">
              <a:defRPr>
                <a:solidFill>
                  <a:schemeClr val="tx1"/>
                </a:solidFill>
                <a:latin typeface="Arial" charset="0"/>
              </a:defRPr>
            </a:lvl3pPr>
            <a:lvl4pPr marL="1600200" indent="-228600" algn="l">
              <a:defRPr>
                <a:solidFill>
                  <a:schemeClr val="tx1"/>
                </a:solidFill>
                <a:latin typeface="Arial" charset="0"/>
              </a:defRPr>
            </a:lvl4pPr>
            <a:lvl5pPr marL="2057400" indent="-228600" algn="l">
              <a:defRPr>
                <a:solidFill>
                  <a:schemeClr val="tx1"/>
                </a:solidFill>
                <a:latin typeface="Arial" charset="0"/>
              </a:defRPr>
            </a:lvl5pPr>
            <a:lvl6pPr marL="2514600" indent="-228600" fontAlgn="base">
              <a:spcBef>
                <a:spcPct val="0"/>
              </a:spcBef>
              <a:spcAft>
                <a:spcPct val="0"/>
              </a:spcAft>
              <a:defRPr>
                <a:solidFill>
                  <a:schemeClr val="tx1"/>
                </a:solidFill>
                <a:latin typeface="Arial" charset="0"/>
              </a:defRPr>
            </a:lvl6pPr>
            <a:lvl7pPr marL="2971800" indent="-228600" fontAlgn="base">
              <a:spcBef>
                <a:spcPct val="0"/>
              </a:spcBef>
              <a:spcAft>
                <a:spcPct val="0"/>
              </a:spcAft>
              <a:defRPr>
                <a:solidFill>
                  <a:schemeClr val="tx1"/>
                </a:solidFill>
                <a:latin typeface="Arial" charset="0"/>
              </a:defRPr>
            </a:lvl7pPr>
            <a:lvl8pPr marL="3429000" indent="-228600" fontAlgn="base">
              <a:spcBef>
                <a:spcPct val="0"/>
              </a:spcBef>
              <a:spcAft>
                <a:spcPct val="0"/>
              </a:spcAft>
              <a:defRPr>
                <a:solidFill>
                  <a:schemeClr val="tx1"/>
                </a:solidFill>
                <a:latin typeface="Arial" charset="0"/>
              </a:defRPr>
            </a:lvl8pPr>
            <a:lvl9pPr marL="3886200" indent="-228600" fontAlgn="base">
              <a:spcBef>
                <a:spcPct val="0"/>
              </a:spcBef>
              <a:spcAft>
                <a:spcPct val="0"/>
              </a:spcAft>
              <a:defRPr>
                <a:solidFill>
                  <a:schemeClr val="tx1"/>
                </a:solidFill>
                <a:latin typeface="Arial" charset="0"/>
              </a:defRPr>
            </a:lvl9pPr>
          </a:lstStyle>
          <a:p>
            <a:pPr marL="0" marR="0" lvl="0" indent="0" algn="just" defTabSz="914400" rtl="0" eaLnBrk="1" fontAlgn="auto" latinLnBrk="0" hangingPunct="1">
              <a:lnSpc>
                <a:spcPct val="125000"/>
              </a:lnSpc>
              <a:spcBef>
                <a:spcPts val="0"/>
              </a:spcBef>
              <a:spcAft>
                <a:spcPts val="0"/>
              </a:spcAft>
              <a:buClrTx/>
              <a:buSzTx/>
              <a:buFontTx/>
              <a:buNone/>
              <a:tabLst/>
              <a:defRPr/>
            </a:pPr>
            <a:r>
              <a:rPr kumimoji="0" lang="zh-CN" altLang="en-US" sz="1866" b="0" i="0" u="none" strike="noStrike" kern="1200" cap="none" spc="0" normalizeH="0" baseline="0" noProof="0">
                <a:ln>
                  <a:noFill/>
                </a:ln>
                <a:solidFill>
                  <a:srgbClr val="FFFFFF"/>
                </a:solidFill>
                <a:effectLst/>
                <a:uLnTx/>
                <a:uFillTx/>
                <a:latin typeface="微软雅黑" pitchFamily="34" charset="-122"/>
                <a:ea typeface="微软雅黑" pitchFamily="34" charset="-122"/>
                <a:cs typeface="+mn-cs"/>
              </a:rPr>
              <a:t>点此输入文字</a:t>
            </a:r>
          </a:p>
        </p:txBody>
      </p:sp>
      <p:sp>
        <p:nvSpPr>
          <p:cNvPr id="73" name="TextBox 72"/>
          <p:cNvSpPr txBox="1">
            <a:spLocks noChangeArrowheads="1"/>
          </p:cNvSpPr>
          <p:nvPr/>
        </p:nvSpPr>
        <p:spPr bwMode="auto">
          <a:xfrm>
            <a:off x="6092827" y="3997150"/>
            <a:ext cx="2329730" cy="553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l">
              <a:defRPr>
                <a:solidFill>
                  <a:schemeClr val="tx1"/>
                </a:solidFill>
                <a:latin typeface="Arial" charset="0"/>
              </a:defRPr>
            </a:lvl1pPr>
            <a:lvl2pPr marL="742950" indent="-285750" algn="l">
              <a:defRPr>
                <a:solidFill>
                  <a:schemeClr val="tx1"/>
                </a:solidFill>
                <a:latin typeface="Arial" charset="0"/>
              </a:defRPr>
            </a:lvl2pPr>
            <a:lvl3pPr marL="1143000" indent="-228600" algn="l">
              <a:defRPr>
                <a:solidFill>
                  <a:schemeClr val="tx1"/>
                </a:solidFill>
                <a:latin typeface="Arial" charset="0"/>
              </a:defRPr>
            </a:lvl3pPr>
            <a:lvl4pPr marL="1600200" indent="-228600" algn="l">
              <a:defRPr>
                <a:solidFill>
                  <a:schemeClr val="tx1"/>
                </a:solidFill>
                <a:latin typeface="Arial" charset="0"/>
              </a:defRPr>
            </a:lvl4pPr>
            <a:lvl5pPr marL="2057400" indent="-228600" algn="l">
              <a:defRPr>
                <a:solidFill>
                  <a:schemeClr val="tx1"/>
                </a:solidFill>
                <a:latin typeface="Arial" charset="0"/>
              </a:defRPr>
            </a:lvl5pPr>
            <a:lvl6pPr marL="2514600" indent="-228600" fontAlgn="base">
              <a:spcBef>
                <a:spcPct val="0"/>
              </a:spcBef>
              <a:spcAft>
                <a:spcPct val="0"/>
              </a:spcAft>
              <a:defRPr>
                <a:solidFill>
                  <a:schemeClr val="tx1"/>
                </a:solidFill>
                <a:latin typeface="Arial" charset="0"/>
              </a:defRPr>
            </a:lvl6pPr>
            <a:lvl7pPr marL="2971800" indent="-228600" fontAlgn="base">
              <a:spcBef>
                <a:spcPct val="0"/>
              </a:spcBef>
              <a:spcAft>
                <a:spcPct val="0"/>
              </a:spcAft>
              <a:defRPr>
                <a:solidFill>
                  <a:schemeClr val="tx1"/>
                </a:solidFill>
                <a:latin typeface="Arial" charset="0"/>
              </a:defRPr>
            </a:lvl7pPr>
            <a:lvl8pPr marL="3429000" indent="-228600" fontAlgn="base">
              <a:spcBef>
                <a:spcPct val="0"/>
              </a:spcBef>
              <a:spcAft>
                <a:spcPct val="0"/>
              </a:spcAft>
              <a:defRPr>
                <a:solidFill>
                  <a:schemeClr val="tx1"/>
                </a:solidFill>
                <a:latin typeface="Arial" charset="0"/>
              </a:defRPr>
            </a:lvl8pPr>
            <a:lvl9pPr marL="3886200" indent="-228600" fontAlgn="base">
              <a:spcBef>
                <a:spcPct val="0"/>
              </a:spcBef>
              <a:spcAft>
                <a:spcPct val="0"/>
              </a:spcAft>
              <a:defRPr>
                <a:solidFill>
                  <a:schemeClr val="tx1"/>
                </a:solidFill>
                <a:latin typeface="Arial" charset="0"/>
              </a:defRPr>
            </a:lvl9pPr>
          </a:lstStyle>
          <a:p>
            <a:pPr marL="0" marR="0" lvl="0" indent="0" algn="just" defTabSz="914400" rtl="0" eaLnBrk="1" fontAlgn="auto" latinLnBrk="0" hangingPunct="1">
              <a:lnSpc>
                <a:spcPct val="125000"/>
              </a:lnSpc>
              <a:spcBef>
                <a:spcPts val="0"/>
              </a:spcBef>
              <a:spcAft>
                <a:spcPts val="0"/>
              </a:spcAft>
              <a:buClrTx/>
              <a:buSzTx/>
              <a:buFontTx/>
              <a:buNone/>
              <a:tabLst/>
              <a:defRPr/>
            </a:pPr>
            <a:r>
              <a:rPr kumimoji="0" lang="zh-CN" altLang="en-US" sz="2399" b="0" i="0" u="none" strike="noStrike" kern="1200" cap="none" spc="0" normalizeH="0" baseline="0" noProof="0" dirty="0">
                <a:ln>
                  <a:noFill/>
                </a:ln>
                <a:solidFill>
                  <a:srgbClr val="FFFFFF"/>
                </a:solidFill>
                <a:effectLst/>
                <a:uLnTx/>
                <a:uFillTx/>
                <a:latin typeface="微软雅黑" pitchFamily="34" charset="-122"/>
                <a:ea typeface="微软雅黑" pitchFamily="34" charset="-122"/>
                <a:cs typeface="+mn-cs"/>
              </a:rPr>
              <a:t>重要工作标题</a:t>
            </a:r>
          </a:p>
        </p:txBody>
      </p:sp>
      <p:sp>
        <p:nvSpPr>
          <p:cNvPr id="74" name="TextBox 73"/>
          <p:cNvSpPr txBox="1">
            <a:spLocks noChangeArrowheads="1"/>
          </p:cNvSpPr>
          <p:nvPr/>
        </p:nvSpPr>
        <p:spPr bwMode="auto">
          <a:xfrm>
            <a:off x="6122450" y="4458442"/>
            <a:ext cx="2327615" cy="451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l">
              <a:defRPr>
                <a:solidFill>
                  <a:schemeClr val="tx1"/>
                </a:solidFill>
                <a:latin typeface="Arial" charset="0"/>
              </a:defRPr>
            </a:lvl1pPr>
            <a:lvl2pPr marL="742950" indent="-285750" algn="l">
              <a:defRPr>
                <a:solidFill>
                  <a:schemeClr val="tx1"/>
                </a:solidFill>
                <a:latin typeface="Arial" charset="0"/>
              </a:defRPr>
            </a:lvl2pPr>
            <a:lvl3pPr marL="1143000" indent="-228600" algn="l">
              <a:defRPr>
                <a:solidFill>
                  <a:schemeClr val="tx1"/>
                </a:solidFill>
                <a:latin typeface="Arial" charset="0"/>
              </a:defRPr>
            </a:lvl3pPr>
            <a:lvl4pPr marL="1600200" indent="-228600" algn="l">
              <a:defRPr>
                <a:solidFill>
                  <a:schemeClr val="tx1"/>
                </a:solidFill>
                <a:latin typeface="Arial" charset="0"/>
              </a:defRPr>
            </a:lvl4pPr>
            <a:lvl5pPr marL="2057400" indent="-228600" algn="l">
              <a:defRPr>
                <a:solidFill>
                  <a:schemeClr val="tx1"/>
                </a:solidFill>
                <a:latin typeface="Arial" charset="0"/>
              </a:defRPr>
            </a:lvl5pPr>
            <a:lvl6pPr marL="2514600" indent="-228600" fontAlgn="base">
              <a:spcBef>
                <a:spcPct val="0"/>
              </a:spcBef>
              <a:spcAft>
                <a:spcPct val="0"/>
              </a:spcAft>
              <a:defRPr>
                <a:solidFill>
                  <a:schemeClr val="tx1"/>
                </a:solidFill>
                <a:latin typeface="Arial" charset="0"/>
              </a:defRPr>
            </a:lvl6pPr>
            <a:lvl7pPr marL="2971800" indent="-228600" fontAlgn="base">
              <a:spcBef>
                <a:spcPct val="0"/>
              </a:spcBef>
              <a:spcAft>
                <a:spcPct val="0"/>
              </a:spcAft>
              <a:defRPr>
                <a:solidFill>
                  <a:schemeClr val="tx1"/>
                </a:solidFill>
                <a:latin typeface="Arial" charset="0"/>
              </a:defRPr>
            </a:lvl7pPr>
            <a:lvl8pPr marL="3429000" indent="-228600" fontAlgn="base">
              <a:spcBef>
                <a:spcPct val="0"/>
              </a:spcBef>
              <a:spcAft>
                <a:spcPct val="0"/>
              </a:spcAft>
              <a:defRPr>
                <a:solidFill>
                  <a:schemeClr val="tx1"/>
                </a:solidFill>
                <a:latin typeface="Arial" charset="0"/>
              </a:defRPr>
            </a:lvl8pPr>
            <a:lvl9pPr marL="3886200" indent="-228600" fontAlgn="base">
              <a:spcBef>
                <a:spcPct val="0"/>
              </a:spcBef>
              <a:spcAft>
                <a:spcPct val="0"/>
              </a:spcAft>
              <a:defRPr>
                <a:solidFill>
                  <a:schemeClr val="tx1"/>
                </a:solidFill>
                <a:latin typeface="Arial" charset="0"/>
              </a:defRPr>
            </a:lvl9pPr>
          </a:lstStyle>
          <a:p>
            <a:pPr marL="0" marR="0" lvl="0" indent="0" algn="just" defTabSz="914400" rtl="0" eaLnBrk="1" fontAlgn="auto" latinLnBrk="0" hangingPunct="1">
              <a:lnSpc>
                <a:spcPct val="125000"/>
              </a:lnSpc>
              <a:spcBef>
                <a:spcPts val="0"/>
              </a:spcBef>
              <a:spcAft>
                <a:spcPts val="0"/>
              </a:spcAft>
              <a:buClrTx/>
              <a:buSzTx/>
              <a:buFontTx/>
              <a:buNone/>
              <a:tabLst/>
              <a:defRPr/>
            </a:pPr>
            <a:r>
              <a:rPr kumimoji="0" lang="zh-CN" altLang="en-US" sz="1866" b="0" i="0" u="none" strike="noStrike" kern="1200" cap="none" spc="0" normalizeH="0" baseline="0" noProof="0">
                <a:ln>
                  <a:noFill/>
                </a:ln>
                <a:solidFill>
                  <a:srgbClr val="FFFFFF"/>
                </a:solidFill>
                <a:effectLst/>
                <a:uLnTx/>
                <a:uFillTx/>
                <a:latin typeface="微软雅黑" pitchFamily="34" charset="-122"/>
                <a:ea typeface="微软雅黑" pitchFamily="34" charset="-122"/>
                <a:cs typeface="+mn-cs"/>
              </a:rPr>
              <a:t>点此输入文字</a:t>
            </a:r>
          </a:p>
        </p:txBody>
      </p:sp>
      <p:sp>
        <p:nvSpPr>
          <p:cNvPr id="75" name="TextBox 74"/>
          <p:cNvSpPr txBox="1">
            <a:spLocks noChangeArrowheads="1"/>
          </p:cNvSpPr>
          <p:nvPr/>
        </p:nvSpPr>
        <p:spPr bwMode="auto">
          <a:xfrm>
            <a:off x="8494501" y="4035238"/>
            <a:ext cx="2329732" cy="553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l">
              <a:defRPr>
                <a:solidFill>
                  <a:schemeClr val="tx1"/>
                </a:solidFill>
                <a:latin typeface="Arial" charset="0"/>
              </a:defRPr>
            </a:lvl1pPr>
            <a:lvl2pPr marL="742950" indent="-285750" algn="l">
              <a:defRPr>
                <a:solidFill>
                  <a:schemeClr val="tx1"/>
                </a:solidFill>
                <a:latin typeface="Arial" charset="0"/>
              </a:defRPr>
            </a:lvl2pPr>
            <a:lvl3pPr marL="1143000" indent="-228600" algn="l">
              <a:defRPr>
                <a:solidFill>
                  <a:schemeClr val="tx1"/>
                </a:solidFill>
                <a:latin typeface="Arial" charset="0"/>
              </a:defRPr>
            </a:lvl3pPr>
            <a:lvl4pPr marL="1600200" indent="-228600" algn="l">
              <a:defRPr>
                <a:solidFill>
                  <a:schemeClr val="tx1"/>
                </a:solidFill>
                <a:latin typeface="Arial" charset="0"/>
              </a:defRPr>
            </a:lvl4pPr>
            <a:lvl5pPr marL="2057400" indent="-228600" algn="l">
              <a:defRPr>
                <a:solidFill>
                  <a:schemeClr val="tx1"/>
                </a:solidFill>
                <a:latin typeface="Arial" charset="0"/>
              </a:defRPr>
            </a:lvl5pPr>
            <a:lvl6pPr marL="2514600" indent="-228600" fontAlgn="base">
              <a:spcBef>
                <a:spcPct val="0"/>
              </a:spcBef>
              <a:spcAft>
                <a:spcPct val="0"/>
              </a:spcAft>
              <a:defRPr>
                <a:solidFill>
                  <a:schemeClr val="tx1"/>
                </a:solidFill>
                <a:latin typeface="Arial" charset="0"/>
              </a:defRPr>
            </a:lvl6pPr>
            <a:lvl7pPr marL="2971800" indent="-228600" fontAlgn="base">
              <a:spcBef>
                <a:spcPct val="0"/>
              </a:spcBef>
              <a:spcAft>
                <a:spcPct val="0"/>
              </a:spcAft>
              <a:defRPr>
                <a:solidFill>
                  <a:schemeClr val="tx1"/>
                </a:solidFill>
                <a:latin typeface="Arial" charset="0"/>
              </a:defRPr>
            </a:lvl7pPr>
            <a:lvl8pPr marL="3429000" indent="-228600" fontAlgn="base">
              <a:spcBef>
                <a:spcPct val="0"/>
              </a:spcBef>
              <a:spcAft>
                <a:spcPct val="0"/>
              </a:spcAft>
              <a:defRPr>
                <a:solidFill>
                  <a:schemeClr val="tx1"/>
                </a:solidFill>
                <a:latin typeface="Arial" charset="0"/>
              </a:defRPr>
            </a:lvl8pPr>
            <a:lvl9pPr marL="3886200" indent="-228600" fontAlgn="base">
              <a:spcBef>
                <a:spcPct val="0"/>
              </a:spcBef>
              <a:spcAft>
                <a:spcPct val="0"/>
              </a:spcAft>
              <a:defRPr>
                <a:solidFill>
                  <a:schemeClr val="tx1"/>
                </a:solidFill>
                <a:latin typeface="Arial" charset="0"/>
              </a:defRPr>
            </a:lvl9pPr>
          </a:lstStyle>
          <a:p>
            <a:pPr marL="0" marR="0" lvl="0" indent="0" algn="just" defTabSz="914400" rtl="0" eaLnBrk="1" fontAlgn="auto" latinLnBrk="0" hangingPunct="1">
              <a:lnSpc>
                <a:spcPct val="125000"/>
              </a:lnSpc>
              <a:spcBef>
                <a:spcPts val="0"/>
              </a:spcBef>
              <a:spcAft>
                <a:spcPts val="0"/>
              </a:spcAft>
              <a:buClrTx/>
              <a:buSzTx/>
              <a:buFontTx/>
              <a:buNone/>
              <a:tabLst/>
              <a:defRPr/>
            </a:pPr>
            <a:r>
              <a:rPr kumimoji="0" lang="zh-CN" altLang="en-US" sz="2399" b="0" i="0" u="none" strike="noStrike" kern="1200" cap="none" spc="0" normalizeH="0" baseline="0" noProof="0" dirty="0">
                <a:ln>
                  <a:noFill/>
                </a:ln>
                <a:solidFill>
                  <a:srgbClr val="FFFFFF"/>
                </a:solidFill>
                <a:effectLst/>
                <a:uLnTx/>
                <a:uFillTx/>
                <a:latin typeface="微软雅黑" pitchFamily="34" charset="-122"/>
                <a:ea typeface="微软雅黑" pitchFamily="34" charset="-122"/>
                <a:cs typeface="+mn-cs"/>
              </a:rPr>
              <a:t>重要工作标题</a:t>
            </a:r>
          </a:p>
        </p:txBody>
      </p:sp>
      <p:sp>
        <p:nvSpPr>
          <p:cNvPr id="76" name="TextBox 75"/>
          <p:cNvSpPr txBox="1">
            <a:spLocks noChangeArrowheads="1"/>
          </p:cNvSpPr>
          <p:nvPr/>
        </p:nvSpPr>
        <p:spPr bwMode="auto">
          <a:xfrm>
            <a:off x="8524125" y="4496530"/>
            <a:ext cx="2327615" cy="451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l">
              <a:defRPr>
                <a:solidFill>
                  <a:schemeClr val="tx1"/>
                </a:solidFill>
                <a:latin typeface="Arial" charset="0"/>
              </a:defRPr>
            </a:lvl1pPr>
            <a:lvl2pPr marL="742950" indent="-285750" algn="l">
              <a:defRPr>
                <a:solidFill>
                  <a:schemeClr val="tx1"/>
                </a:solidFill>
                <a:latin typeface="Arial" charset="0"/>
              </a:defRPr>
            </a:lvl2pPr>
            <a:lvl3pPr marL="1143000" indent="-228600" algn="l">
              <a:defRPr>
                <a:solidFill>
                  <a:schemeClr val="tx1"/>
                </a:solidFill>
                <a:latin typeface="Arial" charset="0"/>
              </a:defRPr>
            </a:lvl3pPr>
            <a:lvl4pPr marL="1600200" indent="-228600" algn="l">
              <a:defRPr>
                <a:solidFill>
                  <a:schemeClr val="tx1"/>
                </a:solidFill>
                <a:latin typeface="Arial" charset="0"/>
              </a:defRPr>
            </a:lvl4pPr>
            <a:lvl5pPr marL="2057400" indent="-228600" algn="l">
              <a:defRPr>
                <a:solidFill>
                  <a:schemeClr val="tx1"/>
                </a:solidFill>
                <a:latin typeface="Arial" charset="0"/>
              </a:defRPr>
            </a:lvl5pPr>
            <a:lvl6pPr marL="2514600" indent="-228600" fontAlgn="base">
              <a:spcBef>
                <a:spcPct val="0"/>
              </a:spcBef>
              <a:spcAft>
                <a:spcPct val="0"/>
              </a:spcAft>
              <a:defRPr>
                <a:solidFill>
                  <a:schemeClr val="tx1"/>
                </a:solidFill>
                <a:latin typeface="Arial" charset="0"/>
              </a:defRPr>
            </a:lvl6pPr>
            <a:lvl7pPr marL="2971800" indent="-228600" fontAlgn="base">
              <a:spcBef>
                <a:spcPct val="0"/>
              </a:spcBef>
              <a:spcAft>
                <a:spcPct val="0"/>
              </a:spcAft>
              <a:defRPr>
                <a:solidFill>
                  <a:schemeClr val="tx1"/>
                </a:solidFill>
                <a:latin typeface="Arial" charset="0"/>
              </a:defRPr>
            </a:lvl7pPr>
            <a:lvl8pPr marL="3429000" indent="-228600" fontAlgn="base">
              <a:spcBef>
                <a:spcPct val="0"/>
              </a:spcBef>
              <a:spcAft>
                <a:spcPct val="0"/>
              </a:spcAft>
              <a:defRPr>
                <a:solidFill>
                  <a:schemeClr val="tx1"/>
                </a:solidFill>
                <a:latin typeface="Arial" charset="0"/>
              </a:defRPr>
            </a:lvl8pPr>
            <a:lvl9pPr marL="3886200" indent="-228600" fontAlgn="base">
              <a:spcBef>
                <a:spcPct val="0"/>
              </a:spcBef>
              <a:spcAft>
                <a:spcPct val="0"/>
              </a:spcAft>
              <a:defRPr>
                <a:solidFill>
                  <a:schemeClr val="tx1"/>
                </a:solidFill>
                <a:latin typeface="Arial" charset="0"/>
              </a:defRPr>
            </a:lvl9pPr>
          </a:lstStyle>
          <a:p>
            <a:pPr marL="0" marR="0" lvl="0" indent="0" algn="just" defTabSz="914400" rtl="0" eaLnBrk="1" fontAlgn="auto" latinLnBrk="0" hangingPunct="1">
              <a:lnSpc>
                <a:spcPct val="125000"/>
              </a:lnSpc>
              <a:spcBef>
                <a:spcPts val="0"/>
              </a:spcBef>
              <a:spcAft>
                <a:spcPts val="0"/>
              </a:spcAft>
              <a:buClrTx/>
              <a:buSzTx/>
              <a:buFontTx/>
              <a:buNone/>
              <a:tabLst/>
              <a:defRPr/>
            </a:pPr>
            <a:r>
              <a:rPr kumimoji="0" lang="zh-CN" altLang="en-US" sz="1866" b="0" i="0" u="none" strike="noStrike" kern="1200" cap="none" spc="0" normalizeH="0" baseline="0" noProof="0">
                <a:ln>
                  <a:noFill/>
                </a:ln>
                <a:solidFill>
                  <a:srgbClr val="FFFFFF"/>
                </a:solidFill>
                <a:effectLst/>
                <a:uLnTx/>
                <a:uFillTx/>
                <a:latin typeface="微软雅黑" pitchFamily="34" charset="-122"/>
                <a:ea typeface="微软雅黑" pitchFamily="34" charset="-122"/>
                <a:cs typeface="+mn-cs"/>
              </a:rPr>
              <a:t>点此输入文字</a:t>
            </a:r>
          </a:p>
        </p:txBody>
      </p:sp>
      <p:pic>
        <p:nvPicPr>
          <p:cNvPr id="2" name="图片 1"/>
          <p:cNvPicPr>
            <a:picLocks noChangeAspect="1"/>
          </p:cNvPicPr>
          <p:nvPr/>
        </p:nvPicPr>
        <p:blipFill>
          <a:blip r:embed="rId3" cstate="print">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1988733" y="1878046"/>
            <a:ext cx="1081368" cy="1517086"/>
          </a:xfrm>
          <a:prstGeom prst="rect">
            <a:avLst/>
          </a:prstGeom>
        </p:spPr>
      </p:pic>
      <p:pic>
        <p:nvPicPr>
          <p:cNvPr id="29" name="图片 28"/>
          <p:cNvPicPr>
            <a:picLocks noChangeAspect="1"/>
          </p:cNvPicPr>
          <p:nvPr/>
        </p:nvPicPr>
        <p:blipFill>
          <a:blip r:embed="rId3" cstate="print">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4326927" y="1878046"/>
            <a:ext cx="1081368" cy="1517086"/>
          </a:xfrm>
          <a:prstGeom prst="rect">
            <a:avLst/>
          </a:prstGeom>
        </p:spPr>
      </p:pic>
      <p:pic>
        <p:nvPicPr>
          <p:cNvPr id="30" name="图片 29"/>
          <p:cNvPicPr>
            <a:picLocks noChangeAspect="1"/>
          </p:cNvPicPr>
          <p:nvPr/>
        </p:nvPicPr>
        <p:blipFill>
          <a:blip r:embed="rId3" cstate="print">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6717007" y="1878046"/>
            <a:ext cx="1081368" cy="1517086"/>
          </a:xfrm>
          <a:prstGeom prst="rect">
            <a:avLst/>
          </a:prstGeom>
        </p:spPr>
      </p:pic>
      <p:pic>
        <p:nvPicPr>
          <p:cNvPr id="31" name="图片 30"/>
          <p:cNvPicPr>
            <a:picLocks noChangeAspect="1"/>
          </p:cNvPicPr>
          <p:nvPr/>
        </p:nvPicPr>
        <p:blipFill>
          <a:blip r:embed="rId3" cstate="print">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9118683" y="1878046"/>
            <a:ext cx="1081368" cy="1517086"/>
          </a:xfrm>
          <a:prstGeom prst="rect">
            <a:avLst/>
          </a:prstGeom>
        </p:spPr>
      </p:pic>
      <p:sp>
        <p:nvSpPr>
          <p:cNvPr id="27" name="TextBox 3"/>
          <p:cNvSpPr txBox="1">
            <a:spLocks noChangeArrowheads="1"/>
          </p:cNvSpPr>
          <p:nvPr/>
        </p:nvSpPr>
        <p:spPr bwMode="auto">
          <a:xfrm>
            <a:off x="1594884" y="297629"/>
            <a:ext cx="4199860" cy="523220"/>
          </a:xfrm>
          <a:prstGeom prst="rect">
            <a:avLst/>
          </a:prstGeom>
          <a:noFill/>
          <a:ln w="9525">
            <a:noFill/>
            <a:miter lim="800000"/>
            <a:headEnd/>
            <a:tailEnd/>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srgbClr val="CC0000"/>
                </a:solidFill>
                <a:effectLst/>
                <a:uLnTx/>
                <a:uFillTx/>
                <a:latin typeface="迷你简剪纸" panose="03000509000000000000" pitchFamily="65" charset="-122"/>
                <a:ea typeface="迷你简剪纸" panose="03000509000000000000" pitchFamily="65" charset="-122"/>
                <a:cs typeface="+mn-cs"/>
              </a:rPr>
              <a:t>输入相关标题文字</a:t>
            </a:r>
          </a:p>
        </p:txBody>
      </p:sp>
    </p:spTree>
    <p:extLst>
      <p:ext uri="{BB962C8B-B14F-4D97-AF65-F5344CB8AC3E}">
        <p14:creationId xmlns:p14="http://schemas.microsoft.com/office/powerpoint/2010/main" val="1099542183"/>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left)">
                                      <p:cBhvr>
                                        <p:cTn id="7" dur="500"/>
                                        <p:tgtEl>
                                          <p:spTgt spid="27"/>
                                        </p:tgtEl>
                                      </p:cBhvr>
                                    </p:animEffect>
                                  </p:childTnLst>
                                </p:cTn>
                              </p:par>
                            </p:childTnLst>
                          </p:cTn>
                        </p:par>
                        <p:par>
                          <p:cTn id="8" fill="hold">
                            <p:stCondLst>
                              <p:cond delay="500"/>
                            </p:stCondLst>
                            <p:childTnLst>
                              <p:par>
                                <p:cTn id="9" presetID="23" presetClass="entr" presetSubtype="32" fill="hold" grpId="0" nodeType="afterEffect">
                                  <p:stCondLst>
                                    <p:cond delay="0"/>
                                  </p:stCondLst>
                                  <p:childTnLst>
                                    <p:set>
                                      <p:cBhvr>
                                        <p:cTn id="10" dur="1" fill="hold">
                                          <p:stCondLst>
                                            <p:cond delay="0"/>
                                          </p:stCondLst>
                                        </p:cTn>
                                        <p:tgtEl>
                                          <p:spTgt spid="57"/>
                                        </p:tgtEl>
                                        <p:attrNameLst>
                                          <p:attrName>style.visibility</p:attrName>
                                        </p:attrNameLst>
                                      </p:cBhvr>
                                      <p:to>
                                        <p:strVal val="visible"/>
                                      </p:to>
                                    </p:set>
                                    <p:anim calcmode="lin" valueType="num">
                                      <p:cBhvr>
                                        <p:cTn id="11" dur="250" fill="hold"/>
                                        <p:tgtEl>
                                          <p:spTgt spid="57"/>
                                        </p:tgtEl>
                                        <p:attrNameLst>
                                          <p:attrName>ppt_w</p:attrName>
                                        </p:attrNameLst>
                                      </p:cBhvr>
                                      <p:tavLst>
                                        <p:tav tm="0">
                                          <p:val>
                                            <p:strVal val="4*#ppt_w"/>
                                          </p:val>
                                        </p:tav>
                                        <p:tav tm="100000">
                                          <p:val>
                                            <p:strVal val="#ppt_w"/>
                                          </p:val>
                                        </p:tav>
                                      </p:tavLst>
                                    </p:anim>
                                    <p:anim calcmode="lin" valueType="num">
                                      <p:cBhvr>
                                        <p:cTn id="12" dur="250" fill="hold"/>
                                        <p:tgtEl>
                                          <p:spTgt spid="57"/>
                                        </p:tgtEl>
                                        <p:attrNameLst>
                                          <p:attrName>ppt_h</p:attrName>
                                        </p:attrNameLst>
                                      </p:cBhvr>
                                      <p:tavLst>
                                        <p:tav tm="0">
                                          <p:val>
                                            <p:strVal val="4*#ppt_h"/>
                                          </p:val>
                                        </p:tav>
                                        <p:tav tm="100000">
                                          <p:val>
                                            <p:strVal val="#ppt_h"/>
                                          </p:val>
                                        </p:tav>
                                      </p:tavLst>
                                    </p:anim>
                                  </p:childTnLst>
                                </p:cTn>
                              </p:par>
                              <p:par>
                                <p:cTn id="13" presetID="17" presetClass="entr" presetSubtype="8" fill="hold" nodeType="withEffect">
                                  <p:stCondLst>
                                    <p:cond delay="0"/>
                                  </p:stCondLst>
                                  <p:childTnLst>
                                    <p:set>
                                      <p:cBhvr>
                                        <p:cTn id="14" dur="1" fill="hold">
                                          <p:stCondLst>
                                            <p:cond delay="0"/>
                                          </p:stCondLst>
                                        </p:cTn>
                                        <p:tgtEl>
                                          <p:spTgt spid="2"/>
                                        </p:tgtEl>
                                        <p:attrNameLst>
                                          <p:attrName>style.visibility</p:attrName>
                                        </p:attrNameLst>
                                      </p:cBhvr>
                                      <p:to>
                                        <p:strVal val="visible"/>
                                      </p:to>
                                    </p:set>
                                    <p:anim calcmode="lin" valueType="num">
                                      <p:cBhvr>
                                        <p:cTn id="15" dur="500" fill="hold"/>
                                        <p:tgtEl>
                                          <p:spTgt spid="2"/>
                                        </p:tgtEl>
                                        <p:attrNameLst>
                                          <p:attrName>ppt_x</p:attrName>
                                        </p:attrNameLst>
                                      </p:cBhvr>
                                      <p:tavLst>
                                        <p:tav tm="0">
                                          <p:val>
                                            <p:strVal val="#ppt_x-#ppt_w/2"/>
                                          </p:val>
                                        </p:tav>
                                        <p:tav tm="100000">
                                          <p:val>
                                            <p:strVal val="#ppt_x"/>
                                          </p:val>
                                        </p:tav>
                                      </p:tavLst>
                                    </p:anim>
                                    <p:anim calcmode="lin" valueType="num">
                                      <p:cBhvr>
                                        <p:cTn id="16" dur="500" fill="hold"/>
                                        <p:tgtEl>
                                          <p:spTgt spid="2"/>
                                        </p:tgtEl>
                                        <p:attrNameLst>
                                          <p:attrName>ppt_y</p:attrName>
                                        </p:attrNameLst>
                                      </p:cBhvr>
                                      <p:tavLst>
                                        <p:tav tm="0">
                                          <p:val>
                                            <p:strVal val="#ppt_y"/>
                                          </p:val>
                                        </p:tav>
                                        <p:tav tm="100000">
                                          <p:val>
                                            <p:strVal val="#ppt_y"/>
                                          </p:val>
                                        </p:tav>
                                      </p:tavLst>
                                    </p:anim>
                                    <p:anim calcmode="lin" valueType="num">
                                      <p:cBhvr>
                                        <p:cTn id="17" dur="500" fill="hold"/>
                                        <p:tgtEl>
                                          <p:spTgt spid="2"/>
                                        </p:tgtEl>
                                        <p:attrNameLst>
                                          <p:attrName>ppt_w</p:attrName>
                                        </p:attrNameLst>
                                      </p:cBhvr>
                                      <p:tavLst>
                                        <p:tav tm="0">
                                          <p:val>
                                            <p:fltVal val="0"/>
                                          </p:val>
                                        </p:tav>
                                        <p:tav tm="100000">
                                          <p:val>
                                            <p:strVal val="#ppt_w"/>
                                          </p:val>
                                        </p:tav>
                                      </p:tavLst>
                                    </p:anim>
                                    <p:anim calcmode="lin" valueType="num">
                                      <p:cBhvr>
                                        <p:cTn id="18" dur="500" fill="hold"/>
                                        <p:tgtEl>
                                          <p:spTgt spid="2"/>
                                        </p:tgtEl>
                                        <p:attrNameLst>
                                          <p:attrName>ppt_h</p:attrName>
                                        </p:attrNameLst>
                                      </p:cBhvr>
                                      <p:tavLst>
                                        <p:tav tm="0">
                                          <p:val>
                                            <p:strVal val="#ppt_h"/>
                                          </p:val>
                                        </p:tav>
                                        <p:tav tm="100000">
                                          <p:val>
                                            <p:strVal val="#ppt_h"/>
                                          </p:val>
                                        </p:tav>
                                      </p:tavLst>
                                    </p:anim>
                                  </p:childTnLst>
                                </p:cTn>
                              </p:par>
                              <p:par>
                                <p:cTn id="19" presetID="23" presetClass="entr" presetSubtype="32" fill="hold" grpId="0" nodeType="withEffect">
                                  <p:stCondLst>
                                    <p:cond delay="250"/>
                                  </p:stCondLst>
                                  <p:childTnLst>
                                    <p:set>
                                      <p:cBhvr>
                                        <p:cTn id="20" dur="1" fill="hold">
                                          <p:stCondLst>
                                            <p:cond delay="0"/>
                                          </p:stCondLst>
                                        </p:cTn>
                                        <p:tgtEl>
                                          <p:spTgt spid="59"/>
                                        </p:tgtEl>
                                        <p:attrNameLst>
                                          <p:attrName>style.visibility</p:attrName>
                                        </p:attrNameLst>
                                      </p:cBhvr>
                                      <p:to>
                                        <p:strVal val="visible"/>
                                      </p:to>
                                    </p:set>
                                    <p:anim calcmode="lin" valueType="num">
                                      <p:cBhvr>
                                        <p:cTn id="21" dur="250" fill="hold"/>
                                        <p:tgtEl>
                                          <p:spTgt spid="59"/>
                                        </p:tgtEl>
                                        <p:attrNameLst>
                                          <p:attrName>ppt_w</p:attrName>
                                        </p:attrNameLst>
                                      </p:cBhvr>
                                      <p:tavLst>
                                        <p:tav tm="0">
                                          <p:val>
                                            <p:strVal val="4*#ppt_w"/>
                                          </p:val>
                                        </p:tav>
                                        <p:tav tm="100000">
                                          <p:val>
                                            <p:strVal val="#ppt_w"/>
                                          </p:val>
                                        </p:tav>
                                      </p:tavLst>
                                    </p:anim>
                                    <p:anim calcmode="lin" valueType="num">
                                      <p:cBhvr>
                                        <p:cTn id="22" dur="250" fill="hold"/>
                                        <p:tgtEl>
                                          <p:spTgt spid="59"/>
                                        </p:tgtEl>
                                        <p:attrNameLst>
                                          <p:attrName>ppt_h</p:attrName>
                                        </p:attrNameLst>
                                      </p:cBhvr>
                                      <p:tavLst>
                                        <p:tav tm="0">
                                          <p:val>
                                            <p:strVal val="4*#ppt_h"/>
                                          </p:val>
                                        </p:tav>
                                        <p:tav tm="100000">
                                          <p:val>
                                            <p:strVal val="#ppt_h"/>
                                          </p:val>
                                        </p:tav>
                                      </p:tavLst>
                                    </p:anim>
                                  </p:childTnLst>
                                </p:cTn>
                              </p:par>
                              <p:par>
                                <p:cTn id="23" presetID="17" presetClass="entr" presetSubtype="8" fill="hold" nodeType="withEffect">
                                  <p:stCondLst>
                                    <p:cond delay="250"/>
                                  </p:stCondLst>
                                  <p:childTnLst>
                                    <p:set>
                                      <p:cBhvr>
                                        <p:cTn id="24" dur="1" fill="hold">
                                          <p:stCondLst>
                                            <p:cond delay="0"/>
                                          </p:stCondLst>
                                        </p:cTn>
                                        <p:tgtEl>
                                          <p:spTgt spid="29"/>
                                        </p:tgtEl>
                                        <p:attrNameLst>
                                          <p:attrName>style.visibility</p:attrName>
                                        </p:attrNameLst>
                                      </p:cBhvr>
                                      <p:to>
                                        <p:strVal val="visible"/>
                                      </p:to>
                                    </p:set>
                                    <p:anim calcmode="lin" valueType="num">
                                      <p:cBhvr>
                                        <p:cTn id="25" dur="500" fill="hold"/>
                                        <p:tgtEl>
                                          <p:spTgt spid="29"/>
                                        </p:tgtEl>
                                        <p:attrNameLst>
                                          <p:attrName>ppt_x</p:attrName>
                                        </p:attrNameLst>
                                      </p:cBhvr>
                                      <p:tavLst>
                                        <p:tav tm="0">
                                          <p:val>
                                            <p:strVal val="#ppt_x-#ppt_w/2"/>
                                          </p:val>
                                        </p:tav>
                                        <p:tav tm="100000">
                                          <p:val>
                                            <p:strVal val="#ppt_x"/>
                                          </p:val>
                                        </p:tav>
                                      </p:tavLst>
                                    </p:anim>
                                    <p:anim calcmode="lin" valueType="num">
                                      <p:cBhvr>
                                        <p:cTn id="26" dur="500" fill="hold"/>
                                        <p:tgtEl>
                                          <p:spTgt spid="29"/>
                                        </p:tgtEl>
                                        <p:attrNameLst>
                                          <p:attrName>ppt_y</p:attrName>
                                        </p:attrNameLst>
                                      </p:cBhvr>
                                      <p:tavLst>
                                        <p:tav tm="0">
                                          <p:val>
                                            <p:strVal val="#ppt_y"/>
                                          </p:val>
                                        </p:tav>
                                        <p:tav tm="100000">
                                          <p:val>
                                            <p:strVal val="#ppt_y"/>
                                          </p:val>
                                        </p:tav>
                                      </p:tavLst>
                                    </p:anim>
                                    <p:anim calcmode="lin" valueType="num">
                                      <p:cBhvr>
                                        <p:cTn id="27" dur="500" fill="hold"/>
                                        <p:tgtEl>
                                          <p:spTgt spid="29"/>
                                        </p:tgtEl>
                                        <p:attrNameLst>
                                          <p:attrName>ppt_w</p:attrName>
                                        </p:attrNameLst>
                                      </p:cBhvr>
                                      <p:tavLst>
                                        <p:tav tm="0">
                                          <p:val>
                                            <p:fltVal val="0"/>
                                          </p:val>
                                        </p:tav>
                                        <p:tav tm="100000">
                                          <p:val>
                                            <p:strVal val="#ppt_w"/>
                                          </p:val>
                                        </p:tav>
                                      </p:tavLst>
                                    </p:anim>
                                    <p:anim calcmode="lin" valueType="num">
                                      <p:cBhvr>
                                        <p:cTn id="28" dur="500" fill="hold"/>
                                        <p:tgtEl>
                                          <p:spTgt spid="29"/>
                                        </p:tgtEl>
                                        <p:attrNameLst>
                                          <p:attrName>ppt_h</p:attrName>
                                        </p:attrNameLst>
                                      </p:cBhvr>
                                      <p:tavLst>
                                        <p:tav tm="0">
                                          <p:val>
                                            <p:strVal val="#ppt_h"/>
                                          </p:val>
                                        </p:tav>
                                        <p:tav tm="100000">
                                          <p:val>
                                            <p:strVal val="#ppt_h"/>
                                          </p:val>
                                        </p:tav>
                                      </p:tavLst>
                                    </p:anim>
                                  </p:childTnLst>
                                </p:cTn>
                              </p:par>
                              <p:par>
                                <p:cTn id="29" presetID="23" presetClass="entr" presetSubtype="32" fill="hold" grpId="0" nodeType="withEffect">
                                  <p:stCondLst>
                                    <p:cond delay="500"/>
                                  </p:stCondLst>
                                  <p:childTnLst>
                                    <p:set>
                                      <p:cBhvr>
                                        <p:cTn id="30" dur="1" fill="hold">
                                          <p:stCondLst>
                                            <p:cond delay="0"/>
                                          </p:stCondLst>
                                        </p:cTn>
                                        <p:tgtEl>
                                          <p:spTgt spid="60"/>
                                        </p:tgtEl>
                                        <p:attrNameLst>
                                          <p:attrName>style.visibility</p:attrName>
                                        </p:attrNameLst>
                                      </p:cBhvr>
                                      <p:to>
                                        <p:strVal val="visible"/>
                                      </p:to>
                                    </p:set>
                                    <p:anim calcmode="lin" valueType="num">
                                      <p:cBhvr>
                                        <p:cTn id="31" dur="250" fill="hold"/>
                                        <p:tgtEl>
                                          <p:spTgt spid="60"/>
                                        </p:tgtEl>
                                        <p:attrNameLst>
                                          <p:attrName>ppt_w</p:attrName>
                                        </p:attrNameLst>
                                      </p:cBhvr>
                                      <p:tavLst>
                                        <p:tav tm="0">
                                          <p:val>
                                            <p:strVal val="4*#ppt_w"/>
                                          </p:val>
                                        </p:tav>
                                        <p:tav tm="100000">
                                          <p:val>
                                            <p:strVal val="#ppt_w"/>
                                          </p:val>
                                        </p:tav>
                                      </p:tavLst>
                                    </p:anim>
                                    <p:anim calcmode="lin" valueType="num">
                                      <p:cBhvr>
                                        <p:cTn id="32" dur="250" fill="hold"/>
                                        <p:tgtEl>
                                          <p:spTgt spid="60"/>
                                        </p:tgtEl>
                                        <p:attrNameLst>
                                          <p:attrName>ppt_h</p:attrName>
                                        </p:attrNameLst>
                                      </p:cBhvr>
                                      <p:tavLst>
                                        <p:tav tm="0">
                                          <p:val>
                                            <p:strVal val="4*#ppt_h"/>
                                          </p:val>
                                        </p:tav>
                                        <p:tav tm="100000">
                                          <p:val>
                                            <p:strVal val="#ppt_h"/>
                                          </p:val>
                                        </p:tav>
                                      </p:tavLst>
                                    </p:anim>
                                  </p:childTnLst>
                                </p:cTn>
                              </p:par>
                              <p:par>
                                <p:cTn id="33" presetID="17" presetClass="entr" presetSubtype="8" fill="hold" nodeType="withEffect">
                                  <p:stCondLst>
                                    <p:cond delay="500"/>
                                  </p:stCondLst>
                                  <p:childTnLst>
                                    <p:set>
                                      <p:cBhvr>
                                        <p:cTn id="34" dur="1" fill="hold">
                                          <p:stCondLst>
                                            <p:cond delay="0"/>
                                          </p:stCondLst>
                                        </p:cTn>
                                        <p:tgtEl>
                                          <p:spTgt spid="30"/>
                                        </p:tgtEl>
                                        <p:attrNameLst>
                                          <p:attrName>style.visibility</p:attrName>
                                        </p:attrNameLst>
                                      </p:cBhvr>
                                      <p:to>
                                        <p:strVal val="visible"/>
                                      </p:to>
                                    </p:set>
                                    <p:anim calcmode="lin" valueType="num">
                                      <p:cBhvr>
                                        <p:cTn id="35" dur="500" fill="hold"/>
                                        <p:tgtEl>
                                          <p:spTgt spid="30"/>
                                        </p:tgtEl>
                                        <p:attrNameLst>
                                          <p:attrName>ppt_x</p:attrName>
                                        </p:attrNameLst>
                                      </p:cBhvr>
                                      <p:tavLst>
                                        <p:tav tm="0">
                                          <p:val>
                                            <p:strVal val="#ppt_x-#ppt_w/2"/>
                                          </p:val>
                                        </p:tav>
                                        <p:tav tm="100000">
                                          <p:val>
                                            <p:strVal val="#ppt_x"/>
                                          </p:val>
                                        </p:tav>
                                      </p:tavLst>
                                    </p:anim>
                                    <p:anim calcmode="lin" valueType="num">
                                      <p:cBhvr>
                                        <p:cTn id="36" dur="500" fill="hold"/>
                                        <p:tgtEl>
                                          <p:spTgt spid="30"/>
                                        </p:tgtEl>
                                        <p:attrNameLst>
                                          <p:attrName>ppt_y</p:attrName>
                                        </p:attrNameLst>
                                      </p:cBhvr>
                                      <p:tavLst>
                                        <p:tav tm="0">
                                          <p:val>
                                            <p:strVal val="#ppt_y"/>
                                          </p:val>
                                        </p:tav>
                                        <p:tav tm="100000">
                                          <p:val>
                                            <p:strVal val="#ppt_y"/>
                                          </p:val>
                                        </p:tav>
                                      </p:tavLst>
                                    </p:anim>
                                    <p:anim calcmode="lin" valueType="num">
                                      <p:cBhvr>
                                        <p:cTn id="37" dur="500" fill="hold"/>
                                        <p:tgtEl>
                                          <p:spTgt spid="30"/>
                                        </p:tgtEl>
                                        <p:attrNameLst>
                                          <p:attrName>ppt_w</p:attrName>
                                        </p:attrNameLst>
                                      </p:cBhvr>
                                      <p:tavLst>
                                        <p:tav tm="0">
                                          <p:val>
                                            <p:fltVal val="0"/>
                                          </p:val>
                                        </p:tav>
                                        <p:tav tm="100000">
                                          <p:val>
                                            <p:strVal val="#ppt_w"/>
                                          </p:val>
                                        </p:tav>
                                      </p:tavLst>
                                    </p:anim>
                                    <p:anim calcmode="lin" valueType="num">
                                      <p:cBhvr>
                                        <p:cTn id="38" dur="500" fill="hold"/>
                                        <p:tgtEl>
                                          <p:spTgt spid="30"/>
                                        </p:tgtEl>
                                        <p:attrNameLst>
                                          <p:attrName>ppt_h</p:attrName>
                                        </p:attrNameLst>
                                      </p:cBhvr>
                                      <p:tavLst>
                                        <p:tav tm="0">
                                          <p:val>
                                            <p:strVal val="#ppt_h"/>
                                          </p:val>
                                        </p:tav>
                                        <p:tav tm="100000">
                                          <p:val>
                                            <p:strVal val="#ppt_h"/>
                                          </p:val>
                                        </p:tav>
                                      </p:tavLst>
                                    </p:anim>
                                  </p:childTnLst>
                                </p:cTn>
                              </p:par>
                              <p:par>
                                <p:cTn id="39" presetID="23" presetClass="entr" presetSubtype="32" fill="hold" grpId="0" nodeType="withEffect">
                                  <p:stCondLst>
                                    <p:cond delay="750"/>
                                  </p:stCondLst>
                                  <p:childTnLst>
                                    <p:set>
                                      <p:cBhvr>
                                        <p:cTn id="40" dur="1" fill="hold">
                                          <p:stCondLst>
                                            <p:cond delay="0"/>
                                          </p:stCondLst>
                                        </p:cTn>
                                        <p:tgtEl>
                                          <p:spTgt spid="58"/>
                                        </p:tgtEl>
                                        <p:attrNameLst>
                                          <p:attrName>style.visibility</p:attrName>
                                        </p:attrNameLst>
                                      </p:cBhvr>
                                      <p:to>
                                        <p:strVal val="visible"/>
                                      </p:to>
                                    </p:set>
                                    <p:anim calcmode="lin" valueType="num">
                                      <p:cBhvr>
                                        <p:cTn id="41" dur="250" fill="hold"/>
                                        <p:tgtEl>
                                          <p:spTgt spid="58"/>
                                        </p:tgtEl>
                                        <p:attrNameLst>
                                          <p:attrName>ppt_w</p:attrName>
                                        </p:attrNameLst>
                                      </p:cBhvr>
                                      <p:tavLst>
                                        <p:tav tm="0">
                                          <p:val>
                                            <p:strVal val="4*#ppt_w"/>
                                          </p:val>
                                        </p:tav>
                                        <p:tav tm="100000">
                                          <p:val>
                                            <p:strVal val="#ppt_w"/>
                                          </p:val>
                                        </p:tav>
                                      </p:tavLst>
                                    </p:anim>
                                    <p:anim calcmode="lin" valueType="num">
                                      <p:cBhvr>
                                        <p:cTn id="42" dur="250" fill="hold"/>
                                        <p:tgtEl>
                                          <p:spTgt spid="58"/>
                                        </p:tgtEl>
                                        <p:attrNameLst>
                                          <p:attrName>ppt_h</p:attrName>
                                        </p:attrNameLst>
                                      </p:cBhvr>
                                      <p:tavLst>
                                        <p:tav tm="0">
                                          <p:val>
                                            <p:strVal val="4*#ppt_h"/>
                                          </p:val>
                                        </p:tav>
                                        <p:tav tm="100000">
                                          <p:val>
                                            <p:strVal val="#ppt_h"/>
                                          </p:val>
                                        </p:tav>
                                      </p:tavLst>
                                    </p:anim>
                                  </p:childTnLst>
                                </p:cTn>
                              </p:par>
                              <p:par>
                                <p:cTn id="43" presetID="17" presetClass="entr" presetSubtype="8" fill="hold" nodeType="withEffect">
                                  <p:stCondLst>
                                    <p:cond delay="750"/>
                                  </p:stCondLst>
                                  <p:childTnLst>
                                    <p:set>
                                      <p:cBhvr>
                                        <p:cTn id="44" dur="1" fill="hold">
                                          <p:stCondLst>
                                            <p:cond delay="0"/>
                                          </p:stCondLst>
                                        </p:cTn>
                                        <p:tgtEl>
                                          <p:spTgt spid="31"/>
                                        </p:tgtEl>
                                        <p:attrNameLst>
                                          <p:attrName>style.visibility</p:attrName>
                                        </p:attrNameLst>
                                      </p:cBhvr>
                                      <p:to>
                                        <p:strVal val="visible"/>
                                      </p:to>
                                    </p:set>
                                    <p:anim calcmode="lin" valueType="num">
                                      <p:cBhvr>
                                        <p:cTn id="45" dur="500" fill="hold"/>
                                        <p:tgtEl>
                                          <p:spTgt spid="31"/>
                                        </p:tgtEl>
                                        <p:attrNameLst>
                                          <p:attrName>ppt_x</p:attrName>
                                        </p:attrNameLst>
                                      </p:cBhvr>
                                      <p:tavLst>
                                        <p:tav tm="0">
                                          <p:val>
                                            <p:strVal val="#ppt_x-#ppt_w/2"/>
                                          </p:val>
                                        </p:tav>
                                        <p:tav tm="100000">
                                          <p:val>
                                            <p:strVal val="#ppt_x"/>
                                          </p:val>
                                        </p:tav>
                                      </p:tavLst>
                                    </p:anim>
                                    <p:anim calcmode="lin" valueType="num">
                                      <p:cBhvr>
                                        <p:cTn id="46" dur="500" fill="hold"/>
                                        <p:tgtEl>
                                          <p:spTgt spid="31"/>
                                        </p:tgtEl>
                                        <p:attrNameLst>
                                          <p:attrName>ppt_y</p:attrName>
                                        </p:attrNameLst>
                                      </p:cBhvr>
                                      <p:tavLst>
                                        <p:tav tm="0">
                                          <p:val>
                                            <p:strVal val="#ppt_y"/>
                                          </p:val>
                                        </p:tav>
                                        <p:tav tm="100000">
                                          <p:val>
                                            <p:strVal val="#ppt_y"/>
                                          </p:val>
                                        </p:tav>
                                      </p:tavLst>
                                    </p:anim>
                                    <p:anim calcmode="lin" valueType="num">
                                      <p:cBhvr>
                                        <p:cTn id="47" dur="500" fill="hold"/>
                                        <p:tgtEl>
                                          <p:spTgt spid="31"/>
                                        </p:tgtEl>
                                        <p:attrNameLst>
                                          <p:attrName>ppt_w</p:attrName>
                                        </p:attrNameLst>
                                      </p:cBhvr>
                                      <p:tavLst>
                                        <p:tav tm="0">
                                          <p:val>
                                            <p:fltVal val="0"/>
                                          </p:val>
                                        </p:tav>
                                        <p:tav tm="100000">
                                          <p:val>
                                            <p:strVal val="#ppt_w"/>
                                          </p:val>
                                        </p:tav>
                                      </p:tavLst>
                                    </p:anim>
                                    <p:anim calcmode="lin" valueType="num">
                                      <p:cBhvr>
                                        <p:cTn id="48" dur="500" fill="hold"/>
                                        <p:tgtEl>
                                          <p:spTgt spid="31"/>
                                        </p:tgtEl>
                                        <p:attrNameLst>
                                          <p:attrName>ppt_h</p:attrName>
                                        </p:attrNameLst>
                                      </p:cBhvr>
                                      <p:tavLst>
                                        <p:tav tm="0">
                                          <p:val>
                                            <p:strVal val="#ppt_h"/>
                                          </p:val>
                                        </p:tav>
                                        <p:tav tm="100000">
                                          <p:val>
                                            <p:strVal val="#ppt_h"/>
                                          </p:val>
                                        </p:tav>
                                      </p:tavLst>
                                    </p:anim>
                                  </p:childTnLst>
                                </p:cTn>
                              </p:par>
                            </p:childTnLst>
                          </p:cTn>
                        </p:par>
                        <p:par>
                          <p:cTn id="49" fill="hold">
                            <p:stCondLst>
                              <p:cond delay="1750"/>
                            </p:stCondLst>
                            <p:childTnLst>
                              <p:par>
                                <p:cTn id="50" presetID="10" presetClass="entr" presetSubtype="0" fill="hold" grpId="0" nodeType="afterEffect">
                                  <p:stCondLst>
                                    <p:cond delay="0"/>
                                  </p:stCondLst>
                                  <p:childTnLst>
                                    <p:set>
                                      <p:cBhvr>
                                        <p:cTn id="51" dur="1" fill="hold">
                                          <p:stCondLst>
                                            <p:cond delay="0"/>
                                          </p:stCondLst>
                                        </p:cTn>
                                        <p:tgtEl>
                                          <p:spTgt spid="61"/>
                                        </p:tgtEl>
                                        <p:attrNameLst>
                                          <p:attrName>style.visibility</p:attrName>
                                        </p:attrNameLst>
                                      </p:cBhvr>
                                      <p:to>
                                        <p:strVal val="visible"/>
                                      </p:to>
                                    </p:set>
                                    <p:animEffect transition="in" filter="fade">
                                      <p:cBhvr>
                                        <p:cTn id="52" dur="500"/>
                                        <p:tgtEl>
                                          <p:spTgt spid="61"/>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62"/>
                                        </p:tgtEl>
                                        <p:attrNameLst>
                                          <p:attrName>style.visibility</p:attrName>
                                        </p:attrNameLst>
                                      </p:cBhvr>
                                      <p:to>
                                        <p:strVal val="visible"/>
                                      </p:to>
                                    </p:set>
                                    <p:animEffect transition="in" filter="fade">
                                      <p:cBhvr>
                                        <p:cTn id="55" dur="500"/>
                                        <p:tgtEl>
                                          <p:spTgt spid="62"/>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63"/>
                                        </p:tgtEl>
                                        <p:attrNameLst>
                                          <p:attrName>style.visibility</p:attrName>
                                        </p:attrNameLst>
                                      </p:cBhvr>
                                      <p:to>
                                        <p:strVal val="visible"/>
                                      </p:to>
                                    </p:set>
                                    <p:animEffect transition="in" filter="fade">
                                      <p:cBhvr>
                                        <p:cTn id="58" dur="500"/>
                                        <p:tgtEl>
                                          <p:spTgt spid="63"/>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64"/>
                                        </p:tgtEl>
                                        <p:attrNameLst>
                                          <p:attrName>style.visibility</p:attrName>
                                        </p:attrNameLst>
                                      </p:cBhvr>
                                      <p:to>
                                        <p:strVal val="visible"/>
                                      </p:to>
                                    </p:set>
                                    <p:animEffect transition="in" filter="fade">
                                      <p:cBhvr>
                                        <p:cTn id="61" dur="500"/>
                                        <p:tgtEl>
                                          <p:spTgt spid="64"/>
                                        </p:tgtEl>
                                      </p:cBhvr>
                                    </p:animEffect>
                                  </p:childTnLst>
                                </p:cTn>
                              </p:par>
                              <p:par>
                                <p:cTn id="62" presetID="22" presetClass="entr" presetSubtype="8" fill="hold" nodeType="withEffect">
                                  <p:stCondLst>
                                    <p:cond delay="250"/>
                                  </p:stCondLst>
                                  <p:childTnLst>
                                    <p:set>
                                      <p:cBhvr>
                                        <p:cTn id="63" dur="1" fill="hold">
                                          <p:stCondLst>
                                            <p:cond delay="0"/>
                                          </p:stCondLst>
                                        </p:cTn>
                                        <p:tgtEl>
                                          <p:spTgt spid="65"/>
                                        </p:tgtEl>
                                        <p:attrNameLst>
                                          <p:attrName>style.visibility</p:attrName>
                                        </p:attrNameLst>
                                      </p:cBhvr>
                                      <p:to>
                                        <p:strVal val="visible"/>
                                      </p:to>
                                    </p:set>
                                    <p:animEffect transition="in" filter="wipe(left)">
                                      <p:cBhvr>
                                        <p:cTn id="64" dur="500"/>
                                        <p:tgtEl>
                                          <p:spTgt spid="65"/>
                                        </p:tgtEl>
                                      </p:cBhvr>
                                    </p:animEffect>
                                  </p:childTnLst>
                                </p:cTn>
                              </p:par>
                              <p:par>
                                <p:cTn id="65" presetID="22" presetClass="entr" presetSubtype="8" fill="hold" nodeType="withEffect">
                                  <p:stCondLst>
                                    <p:cond delay="250"/>
                                  </p:stCondLst>
                                  <p:childTnLst>
                                    <p:set>
                                      <p:cBhvr>
                                        <p:cTn id="66" dur="1" fill="hold">
                                          <p:stCondLst>
                                            <p:cond delay="0"/>
                                          </p:stCondLst>
                                        </p:cTn>
                                        <p:tgtEl>
                                          <p:spTgt spid="66"/>
                                        </p:tgtEl>
                                        <p:attrNameLst>
                                          <p:attrName>style.visibility</p:attrName>
                                        </p:attrNameLst>
                                      </p:cBhvr>
                                      <p:to>
                                        <p:strVal val="visible"/>
                                      </p:to>
                                    </p:set>
                                    <p:animEffect transition="in" filter="wipe(left)">
                                      <p:cBhvr>
                                        <p:cTn id="67" dur="500"/>
                                        <p:tgtEl>
                                          <p:spTgt spid="66"/>
                                        </p:tgtEl>
                                      </p:cBhvr>
                                    </p:animEffect>
                                  </p:childTnLst>
                                </p:cTn>
                              </p:par>
                              <p:par>
                                <p:cTn id="68" presetID="22" presetClass="entr" presetSubtype="8" fill="hold" nodeType="withEffect">
                                  <p:stCondLst>
                                    <p:cond delay="250"/>
                                  </p:stCondLst>
                                  <p:childTnLst>
                                    <p:set>
                                      <p:cBhvr>
                                        <p:cTn id="69" dur="1" fill="hold">
                                          <p:stCondLst>
                                            <p:cond delay="0"/>
                                          </p:stCondLst>
                                        </p:cTn>
                                        <p:tgtEl>
                                          <p:spTgt spid="67"/>
                                        </p:tgtEl>
                                        <p:attrNameLst>
                                          <p:attrName>style.visibility</p:attrName>
                                        </p:attrNameLst>
                                      </p:cBhvr>
                                      <p:to>
                                        <p:strVal val="visible"/>
                                      </p:to>
                                    </p:set>
                                    <p:animEffect transition="in" filter="wipe(left)">
                                      <p:cBhvr>
                                        <p:cTn id="70" dur="500"/>
                                        <p:tgtEl>
                                          <p:spTgt spid="67"/>
                                        </p:tgtEl>
                                      </p:cBhvr>
                                    </p:animEffect>
                                  </p:childTnLst>
                                </p:cTn>
                              </p:par>
                              <p:par>
                                <p:cTn id="71" presetID="22" presetClass="entr" presetSubtype="8" fill="hold" nodeType="withEffect">
                                  <p:stCondLst>
                                    <p:cond delay="250"/>
                                  </p:stCondLst>
                                  <p:childTnLst>
                                    <p:set>
                                      <p:cBhvr>
                                        <p:cTn id="72" dur="1" fill="hold">
                                          <p:stCondLst>
                                            <p:cond delay="0"/>
                                          </p:stCondLst>
                                        </p:cTn>
                                        <p:tgtEl>
                                          <p:spTgt spid="68"/>
                                        </p:tgtEl>
                                        <p:attrNameLst>
                                          <p:attrName>style.visibility</p:attrName>
                                        </p:attrNameLst>
                                      </p:cBhvr>
                                      <p:to>
                                        <p:strVal val="visible"/>
                                      </p:to>
                                    </p:set>
                                    <p:animEffect transition="in" filter="wipe(left)">
                                      <p:cBhvr>
                                        <p:cTn id="73" dur="500"/>
                                        <p:tgtEl>
                                          <p:spTgt spid="68"/>
                                        </p:tgtEl>
                                      </p:cBhvr>
                                    </p:animEffect>
                                  </p:childTnLst>
                                </p:cTn>
                              </p:par>
                            </p:childTnLst>
                          </p:cTn>
                        </p:par>
                        <p:par>
                          <p:cTn id="74" fill="hold">
                            <p:stCondLst>
                              <p:cond delay="2500"/>
                            </p:stCondLst>
                            <p:childTnLst>
                              <p:par>
                                <p:cTn id="75" presetID="41" presetClass="entr" presetSubtype="0" fill="hold" grpId="0" nodeType="afterEffect">
                                  <p:stCondLst>
                                    <p:cond delay="0"/>
                                  </p:stCondLst>
                                  <p:iterate type="lt">
                                    <p:tmPct val="10000"/>
                                  </p:iterate>
                                  <p:childTnLst>
                                    <p:set>
                                      <p:cBhvr>
                                        <p:cTn id="76" dur="1" fill="hold">
                                          <p:stCondLst>
                                            <p:cond delay="0"/>
                                          </p:stCondLst>
                                        </p:cTn>
                                        <p:tgtEl>
                                          <p:spTgt spid="70"/>
                                        </p:tgtEl>
                                        <p:attrNameLst>
                                          <p:attrName>style.visibility</p:attrName>
                                        </p:attrNameLst>
                                      </p:cBhvr>
                                      <p:to>
                                        <p:strVal val="visible"/>
                                      </p:to>
                                    </p:set>
                                    <p:anim calcmode="lin" valueType="num">
                                      <p:cBhvr>
                                        <p:cTn id="77" dur="500" fill="hold"/>
                                        <p:tgtEl>
                                          <p:spTgt spid="70"/>
                                        </p:tgtEl>
                                        <p:attrNameLst>
                                          <p:attrName>ppt_x</p:attrName>
                                        </p:attrNameLst>
                                      </p:cBhvr>
                                      <p:tavLst>
                                        <p:tav tm="0">
                                          <p:val>
                                            <p:strVal val="#ppt_x"/>
                                          </p:val>
                                        </p:tav>
                                        <p:tav tm="50000">
                                          <p:val>
                                            <p:strVal val="#ppt_x+.1"/>
                                          </p:val>
                                        </p:tav>
                                        <p:tav tm="100000">
                                          <p:val>
                                            <p:strVal val="#ppt_x"/>
                                          </p:val>
                                        </p:tav>
                                      </p:tavLst>
                                    </p:anim>
                                    <p:anim calcmode="lin" valueType="num">
                                      <p:cBhvr>
                                        <p:cTn id="78" dur="500" fill="hold"/>
                                        <p:tgtEl>
                                          <p:spTgt spid="70"/>
                                        </p:tgtEl>
                                        <p:attrNameLst>
                                          <p:attrName>ppt_y</p:attrName>
                                        </p:attrNameLst>
                                      </p:cBhvr>
                                      <p:tavLst>
                                        <p:tav tm="0">
                                          <p:val>
                                            <p:strVal val="#ppt_y"/>
                                          </p:val>
                                        </p:tav>
                                        <p:tav tm="100000">
                                          <p:val>
                                            <p:strVal val="#ppt_y"/>
                                          </p:val>
                                        </p:tav>
                                      </p:tavLst>
                                    </p:anim>
                                    <p:anim calcmode="lin" valueType="num">
                                      <p:cBhvr>
                                        <p:cTn id="79" dur="500" fill="hold"/>
                                        <p:tgtEl>
                                          <p:spTgt spid="70"/>
                                        </p:tgtEl>
                                        <p:attrNameLst>
                                          <p:attrName>ppt_h</p:attrName>
                                        </p:attrNameLst>
                                      </p:cBhvr>
                                      <p:tavLst>
                                        <p:tav tm="0">
                                          <p:val>
                                            <p:strVal val="#ppt_h/10"/>
                                          </p:val>
                                        </p:tav>
                                        <p:tav tm="50000">
                                          <p:val>
                                            <p:strVal val="#ppt_h+.01"/>
                                          </p:val>
                                        </p:tav>
                                        <p:tav tm="100000">
                                          <p:val>
                                            <p:strVal val="#ppt_h"/>
                                          </p:val>
                                        </p:tav>
                                      </p:tavLst>
                                    </p:anim>
                                    <p:anim calcmode="lin" valueType="num">
                                      <p:cBhvr>
                                        <p:cTn id="80" dur="500" fill="hold"/>
                                        <p:tgtEl>
                                          <p:spTgt spid="70"/>
                                        </p:tgtEl>
                                        <p:attrNameLst>
                                          <p:attrName>ppt_w</p:attrName>
                                        </p:attrNameLst>
                                      </p:cBhvr>
                                      <p:tavLst>
                                        <p:tav tm="0">
                                          <p:val>
                                            <p:strVal val="#ppt_w/10"/>
                                          </p:val>
                                        </p:tav>
                                        <p:tav tm="50000">
                                          <p:val>
                                            <p:strVal val="#ppt_w+.01"/>
                                          </p:val>
                                        </p:tav>
                                        <p:tav tm="100000">
                                          <p:val>
                                            <p:strVal val="#ppt_w"/>
                                          </p:val>
                                        </p:tav>
                                      </p:tavLst>
                                    </p:anim>
                                    <p:animEffect transition="in" filter="fade">
                                      <p:cBhvr>
                                        <p:cTn id="81" dur="500" tmFilter="0,0; .5, 1; 1, 1"/>
                                        <p:tgtEl>
                                          <p:spTgt spid="70"/>
                                        </p:tgtEl>
                                      </p:cBhvr>
                                    </p:animEffect>
                                  </p:childTnLst>
                                </p:cTn>
                              </p:par>
                              <p:par>
                                <p:cTn id="82" presetID="41" presetClass="entr" presetSubtype="0" fill="hold" grpId="0" nodeType="withEffect">
                                  <p:stCondLst>
                                    <p:cond delay="0"/>
                                  </p:stCondLst>
                                  <p:iterate type="lt">
                                    <p:tmPct val="10000"/>
                                  </p:iterate>
                                  <p:childTnLst>
                                    <p:set>
                                      <p:cBhvr>
                                        <p:cTn id="83" dur="1" fill="hold">
                                          <p:stCondLst>
                                            <p:cond delay="0"/>
                                          </p:stCondLst>
                                        </p:cTn>
                                        <p:tgtEl>
                                          <p:spTgt spid="69"/>
                                        </p:tgtEl>
                                        <p:attrNameLst>
                                          <p:attrName>style.visibility</p:attrName>
                                        </p:attrNameLst>
                                      </p:cBhvr>
                                      <p:to>
                                        <p:strVal val="visible"/>
                                      </p:to>
                                    </p:set>
                                    <p:anim calcmode="lin" valueType="num">
                                      <p:cBhvr>
                                        <p:cTn id="84" dur="500" fill="hold"/>
                                        <p:tgtEl>
                                          <p:spTgt spid="69"/>
                                        </p:tgtEl>
                                        <p:attrNameLst>
                                          <p:attrName>ppt_x</p:attrName>
                                        </p:attrNameLst>
                                      </p:cBhvr>
                                      <p:tavLst>
                                        <p:tav tm="0">
                                          <p:val>
                                            <p:strVal val="#ppt_x"/>
                                          </p:val>
                                        </p:tav>
                                        <p:tav tm="50000">
                                          <p:val>
                                            <p:strVal val="#ppt_x+.1"/>
                                          </p:val>
                                        </p:tav>
                                        <p:tav tm="100000">
                                          <p:val>
                                            <p:strVal val="#ppt_x"/>
                                          </p:val>
                                        </p:tav>
                                      </p:tavLst>
                                    </p:anim>
                                    <p:anim calcmode="lin" valueType="num">
                                      <p:cBhvr>
                                        <p:cTn id="85" dur="500" fill="hold"/>
                                        <p:tgtEl>
                                          <p:spTgt spid="69"/>
                                        </p:tgtEl>
                                        <p:attrNameLst>
                                          <p:attrName>ppt_y</p:attrName>
                                        </p:attrNameLst>
                                      </p:cBhvr>
                                      <p:tavLst>
                                        <p:tav tm="0">
                                          <p:val>
                                            <p:strVal val="#ppt_y"/>
                                          </p:val>
                                        </p:tav>
                                        <p:tav tm="100000">
                                          <p:val>
                                            <p:strVal val="#ppt_y"/>
                                          </p:val>
                                        </p:tav>
                                      </p:tavLst>
                                    </p:anim>
                                    <p:anim calcmode="lin" valueType="num">
                                      <p:cBhvr>
                                        <p:cTn id="86" dur="500" fill="hold"/>
                                        <p:tgtEl>
                                          <p:spTgt spid="69"/>
                                        </p:tgtEl>
                                        <p:attrNameLst>
                                          <p:attrName>ppt_h</p:attrName>
                                        </p:attrNameLst>
                                      </p:cBhvr>
                                      <p:tavLst>
                                        <p:tav tm="0">
                                          <p:val>
                                            <p:strVal val="#ppt_h/10"/>
                                          </p:val>
                                        </p:tav>
                                        <p:tav tm="50000">
                                          <p:val>
                                            <p:strVal val="#ppt_h+.01"/>
                                          </p:val>
                                        </p:tav>
                                        <p:tav tm="100000">
                                          <p:val>
                                            <p:strVal val="#ppt_h"/>
                                          </p:val>
                                        </p:tav>
                                      </p:tavLst>
                                    </p:anim>
                                    <p:anim calcmode="lin" valueType="num">
                                      <p:cBhvr>
                                        <p:cTn id="87" dur="500" fill="hold"/>
                                        <p:tgtEl>
                                          <p:spTgt spid="69"/>
                                        </p:tgtEl>
                                        <p:attrNameLst>
                                          <p:attrName>ppt_w</p:attrName>
                                        </p:attrNameLst>
                                      </p:cBhvr>
                                      <p:tavLst>
                                        <p:tav tm="0">
                                          <p:val>
                                            <p:strVal val="#ppt_w/10"/>
                                          </p:val>
                                        </p:tav>
                                        <p:tav tm="50000">
                                          <p:val>
                                            <p:strVal val="#ppt_w+.01"/>
                                          </p:val>
                                        </p:tav>
                                        <p:tav tm="100000">
                                          <p:val>
                                            <p:strVal val="#ppt_w"/>
                                          </p:val>
                                        </p:tav>
                                      </p:tavLst>
                                    </p:anim>
                                    <p:animEffect transition="in" filter="fade">
                                      <p:cBhvr>
                                        <p:cTn id="88" dur="500" tmFilter="0,0; .5, 1; 1, 1"/>
                                        <p:tgtEl>
                                          <p:spTgt spid="69"/>
                                        </p:tgtEl>
                                      </p:cBhvr>
                                    </p:animEffect>
                                  </p:childTnLst>
                                </p:cTn>
                              </p:par>
                            </p:childTnLst>
                          </p:cTn>
                        </p:par>
                        <p:par>
                          <p:cTn id="89" fill="hold">
                            <p:stCondLst>
                              <p:cond delay="3250"/>
                            </p:stCondLst>
                            <p:childTnLst>
                              <p:par>
                                <p:cTn id="90" presetID="41" presetClass="entr" presetSubtype="0" fill="hold" grpId="0" nodeType="afterEffect">
                                  <p:stCondLst>
                                    <p:cond delay="0"/>
                                  </p:stCondLst>
                                  <p:iterate type="lt">
                                    <p:tmPct val="10000"/>
                                  </p:iterate>
                                  <p:childTnLst>
                                    <p:set>
                                      <p:cBhvr>
                                        <p:cTn id="91" dur="1" fill="hold">
                                          <p:stCondLst>
                                            <p:cond delay="0"/>
                                          </p:stCondLst>
                                        </p:cTn>
                                        <p:tgtEl>
                                          <p:spTgt spid="72"/>
                                        </p:tgtEl>
                                        <p:attrNameLst>
                                          <p:attrName>style.visibility</p:attrName>
                                        </p:attrNameLst>
                                      </p:cBhvr>
                                      <p:to>
                                        <p:strVal val="visible"/>
                                      </p:to>
                                    </p:set>
                                    <p:anim calcmode="lin" valueType="num">
                                      <p:cBhvr>
                                        <p:cTn id="92" dur="500" fill="hold"/>
                                        <p:tgtEl>
                                          <p:spTgt spid="72"/>
                                        </p:tgtEl>
                                        <p:attrNameLst>
                                          <p:attrName>ppt_x</p:attrName>
                                        </p:attrNameLst>
                                      </p:cBhvr>
                                      <p:tavLst>
                                        <p:tav tm="0">
                                          <p:val>
                                            <p:strVal val="#ppt_x"/>
                                          </p:val>
                                        </p:tav>
                                        <p:tav tm="50000">
                                          <p:val>
                                            <p:strVal val="#ppt_x+.1"/>
                                          </p:val>
                                        </p:tav>
                                        <p:tav tm="100000">
                                          <p:val>
                                            <p:strVal val="#ppt_x"/>
                                          </p:val>
                                        </p:tav>
                                      </p:tavLst>
                                    </p:anim>
                                    <p:anim calcmode="lin" valueType="num">
                                      <p:cBhvr>
                                        <p:cTn id="93" dur="500" fill="hold"/>
                                        <p:tgtEl>
                                          <p:spTgt spid="72"/>
                                        </p:tgtEl>
                                        <p:attrNameLst>
                                          <p:attrName>ppt_y</p:attrName>
                                        </p:attrNameLst>
                                      </p:cBhvr>
                                      <p:tavLst>
                                        <p:tav tm="0">
                                          <p:val>
                                            <p:strVal val="#ppt_y"/>
                                          </p:val>
                                        </p:tav>
                                        <p:tav tm="100000">
                                          <p:val>
                                            <p:strVal val="#ppt_y"/>
                                          </p:val>
                                        </p:tav>
                                      </p:tavLst>
                                    </p:anim>
                                    <p:anim calcmode="lin" valueType="num">
                                      <p:cBhvr>
                                        <p:cTn id="94" dur="500" fill="hold"/>
                                        <p:tgtEl>
                                          <p:spTgt spid="72"/>
                                        </p:tgtEl>
                                        <p:attrNameLst>
                                          <p:attrName>ppt_h</p:attrName>
                                        </p:attrNameLst>
                                      </p:cBhvr>
                                      <p:tavLst>
                                        <p:tav tm="0">
                                          <p:val>
                                            <p:strVal val="#ppt_h/10"/>
                                          </p:val>
                                        </p:tav>
                                        <p:tav tm="50000">
                                          <p:val>
                                            <p:strVal val="#ppt_h+.01"/>
                                          </p:val>
                                        </p:tav>
                                        <p:tav tm="100000">
                                          <p:val>
                                            <p:strVal val="#ppt_h"/>
                                          </p:val>
                                        </p:tav>
                                      </p:tavLst>
                                    </p:anim>
                                    <p:anim calcmode="lin" valueType="num">
                                      <p:cBhvr>
                                        <p:cTn id="95" dur="500" fill="hold"/>
                                        <p:tgtEl>
                                          <p:spTgt spid="72"/>
                                        </p:tgtEl>
                                        <p:attrNameLst>
                                          <p:attrName>ppt_w</p:attrName>
                                        </p:attrNameLst>
                                      </p:cBhvr>
                                      <p:tavLst>
                                        <p:tav tm="0">
                                          <p:val>
                                            <p:strVal val="#ppt_w/10"/>
                                          </p:val>
                                        </p:tav>
                                        <p:tav tm="50000">
                                          <p:val>
                                            <p:strVal val="#ppt_w+.01"/>
                                          </p:val>
                                        </p:tav>
                                        <p:tav tm="100000">
                                          <p:val>
                                            <p:strVal val="#ppt_w"/>
                                          </p:val>
                                        </p:tav>
                                      </p:tavLst>
                                    </p:anim>
                                    <p:animEffect transition="in" filter="fade">
                                      <p:cBhvr>
                                        <p:cTn id="96" dur="500" tmFilter="0,0; .5, 1; 1, 1"/>
                                        <p:tgtEl>
                                          <p:spTgt spid="72"/>
                                        </p:tgtEl>
                                      </p:cBhvr>
                                    </p:animEffect>
                                  </p:childTnLst>
                                </p:cTn>
                              </p:par>
                              <p:par>
                                <p:cTn id="97" presetID="41" presetClass="entr" presetSubtype="0" fill="hold" grpId="0" nodeType="withEffect">
                                  <p:stCondLst>
                                    <p:cond delay="0"/>
                                  </p:stCondLst>
                                  <p:iterate type="lt">
                                    <p:tmPct val="10000"/>
                                  </p:iterate>
                                  <p:childTnLst>
                                    <p:set>
                                      <p:cBhvr>
                                        <p:cTn id="98" dur="1" fill="hold">
                                          <p:stCondLst>
                                            <p:cond delay="0"/>
                                          </p:stCondLst>
                                        </p:cTn>
                                        <p:tgtEl>
                                          <p:spTgt spid="71"/>
                                        </p:tgtEl>
                                        <p:attrNameLst>
                                          <p:attrName>style.visibility</p:attrName>
                                        </p:attrNameLst>
                                      </p:cBhvr>
                                      <p:to>
                                        <p:strVal val="visible"/>
                                      </p:to>
                                    </p:set>
                                    <p:anim calcmode="lin" valueType="num">
                                      <p:cBhvr>
                                        <p:cTn id="99" dur="500" fill="hold"/>
                                        <p:tgtEl>
                                          <p:spTgt spid="71"/>
                                        </p:tgtEl>
                                        <p:attrNameLst>
                                          <p:attrName>ppt_x</p:attrName>
                                        </p:attrNameLst>
                                      </p:cBhvr>
                                      <p:tavLst>
                                        <p:tav tm="0">
                                          <p:val>
                                            <p:strVal val="#ppt_x"/>
                                          </p:val>
                                        </p:tav>
                                        <p:tav tm="50000">
                                          <p:val>
                                            <p:strVal val="#ppt_x+.1"/>
                                          </p:val>
                                        </p:tav>
                                        <p:tav tm="100000">
                                          <p:val>
                                            <p:strVal val="#ppt_x"/>
                                          </p:val>
                                        </p:tav>
                                      </p:tavLst>
                                    </p:anim>
                                    <p:anim calcmode="lin" valueType="num">
                                      <p:cBhvr>
                                        <p:cTn id="100" dur="500" fill="hold"/>
                                        <p:tgtEl>
                                          <p:spTgt spid="71"/>
                                        </p:tgtEl>
                                        <p:attrNameLst>
                                          <p:attrName>ppt_y</p:attrName>
                                        </p:attrNameLst>
                                      </p:cBhvr>
                                      <p:tavLst>
                                        <p:tav tm="0">
                                          <p:val>
                                            <p:strVal val="#ppt_y"/>
                                          </p:val>
                                        </p:tav>
                                        <p:tav tm="100000">
                                          <p:val>
                                            <p:strVal val="#ppt_y"/>
                                          </p:val>
                                        </p:tav>
                                      </p:tavLst>
                                    </p:anim>
                                    <p:anim calcmode="lin" valueType="num">
                                      <p:cBhvr>
                                        <p:cTn id="101" dur="500" fill="hold"/>
                                        <p:tgtEl>
                                          <p:spTgt spid="71"/>
                                        </p:tgtEl>
                                        <p:attrNameLst>
                                          <p:attrName>ppt_h</p:attrName>
                                        </p:attrNameLst>
                                      </p:cBhvr>
                                      <p:tavLst>
                                        <p:tav tm="0">
                                          <p:val>
                                            <p:strVal val="#ppt_h/10"/>
                                          </p:val>
                                        </p:tav>
                                        <p:tav tm="50000">
                                          <p:val>
                                            <p:strVal val="#ppt_h+.01"/>
                                          </p:val>
                                        </p:tav>
                                        <p:tav tm="100000">
                                          <p:val>
                                            <p:strVal val="#ppt_h"/>
                                          </p:val>
                                        </p:tav>
                                      </p:tavLst>
                                    </p:anim>
                                    <p:anim calcmode="lin" valueType="num">
                                      <p:cBhvr>
                                        <p:cTn id="102" dur="500" fill="hold"/>
                                        <p:tgtEl>
                                          <p:spTgt spid="71"/>
                                        </p:tgtEl>
                                        <p:attrNameLst>
                                          <p:attrName>ppt_w</p:attrName>
                                        </p:attrNameLst>
                                      </p:cBhvr>
                                      <p:tavLst>
                                        <p:tav tm="0">
                                          <p:val>
                                            <p:strVal val="#ppt_w/10"/>
                                          </p:val>
                                        </p:tav>
                                        <p:tav tm="50000">
                                          <p:val>
                                            <p:strVal val="#ppt_w+.01"/>
                                          </p:val>
                                        </p:tav>
                                        <p:tav tm="100000">
                                          <p:val>
                                            <p:strVal val="#ppt_w"/>
                                          </p:val>
                                        </p:tav>
                                      </p:tavLst>
                                    </p:anim>
                                    <p:animEffect transition="in" filter="fade">
                                      <p:cBhvr>
                                        <p:cTn id="103" dur="500" tmFilter="0,0; .5, 1; 1, 1"/>
                                        <p:tgtEl>
                                          <p:spTgt spid="71"/>
                                        </p:tgtEl>
                                      </p:cBhvr>
                                    </p:animEffect>
                                  </p:childTnLst>
                                </p:cTn>
                              </p:par>
                            </p:childTnLst>
                          </p:cTn>
                        </p:par>
                        <p:par>
                          <p:cTn id="104" fill="hold">
                            <p:stCondLst>
                              <p:cond delay="4000"/>
                            </p:stCondLst>
                            <p:childTnLst>
                              <p:par>
                                <p:cTn id="105" presetID="41" presetClass="entr" presetSubtype="0" fill="hold" grpId="0" nodeType="afterEffect">
                                  <p:stCondLst>
                                    <p:cond delay="0"/>
                                  </p:stCondLst>
                                  <p:iterate type="lt">
                                    <p:tmPct val="10000"/>
                                  </p:iterate>
                                  <p:childTnLst>
                                    <p:set>
                                      <p:cBhvr>
                                        <p:cTn id="106" dur="1" fill="hold">
                                          <p:stCondLst>
                                            <p:cond delay="0"/>
                                          </p:stCondLst>
                                        </p:cTn>
                                        <p:tgtEl>
                                          <p:spTgt spid="74"/>
                                        </p:tgtEl>
                                        <p:attrNameLst>
                                          <p:attrName>style.visibility</p:attrName>
                                        </p:attrNameLst>
                                      </p:cBhvr>
                                      <p:to>
                                        <p:strVal val="visible"/>
                                      </p:to>
                                    </p:set>
                                    <p:anim calcmode="lin" valueType="num">
                                      <p:cBhvr>
                                        <p:cTn id="107" dur="500" fill="hold"/>
                                        <p:tgtEl>
                                          <p:spTgt spid="74"/>
                                        </p:tgtEl>
                                        <p:attrNameLst>
                                          <p:attrName>ppt_x</p:attrName>
                                        </p:attrNameLst>
                                      </p:cBhvr>
                                      <p:tavLst>
                                        <p:tav tm="0">
                                          <p:val>
                                            <p:strVal val="#ppt_x"/>
                                          </p:val>
                                        </p:tav>
                                        <p:tav tm="50000">
                                          <p:val>
                                            <p:strVal val="#ppt_x+.1"/>
                                          </p:val>
                                        </p:tav>
                                        <p:tav tm="100000">
                                          <p:val>
                                            <p:strVal val="#ppt_x"/>
                                          </p:val>
                                        </p:tav>
                                      </p:tavLst>
                                    </p:anim>
                                    <p:anim calcmode="lin" valueType="num">
                                      <p:cBhvr>
                                        <p:cTn id="108" dur="500" fill="hold"/>
                                        <p:tgtEl>
                                          <p:spTgt spid="74"/>
                                        </p:tgtEl>
                                        <p:attrNameLst>
                                          <p:attrName>ppt_y</p:attrName>
                                        </p:attrNameLst>
                                      </p:cBhvr>
                                      <p:tavLst>
                                        <p:tav tm="0">
                                          <p:val>
                                            <p:strVal val="#ppt_y"/>
                                          </p:val>
                                        </p:tav>
                                        <p:tav tm="100000">
                                          <p:val>
                                            <p:strVal val="#ppt_y"/>
                                          </p:val>
                                        </p:tav>
                                      </p:tavLst>
                                    </p:anim>
                                    <p:anim calcmode="lin" valueType="num">
                                      <p:cBhvr>
                                        <p:cTn id="109" dur="500" fill="hold"/>
                                        <p:tgtEl>
                                          <p:spTgt spid="74"/>
                                        </p:tgtEl>
                                        <p:attrNameLst>
                                          <p:attrName>ppt_h</p:attrName>
                                        </p:attrNameLst>
                                      </p:cBhvr>
                                      <p:tavLst>
                                        <p:tav tm="0">
                                          <p:val>
                                            <p:strVal val="#ppt_h/10"/>
                                          </p:val>
                                        </p:tav>
                                        <p:tav tm="50000">
                                          <p:val>
                                            <p:strVal val="#ppt_h+.01"/>
                                          </p:val>
                                        </p:tav>
                                        <p:tav tm="100000">
                                          <p:val>
                                            <p:strVal val="#ppt_h"/>
                                          </p:val>
                                        </p:tav>
                                      </p:tavLst>
                                    </p:anim>
                                    <p:anim calcmode="lin" valueType="num">
                                      <p:cBhvr>
                                        <p:cTn id="110" dur="500" fill="hold"/>
                                        <p:tgtEl>
                                          <p:spTgt spid="74"/>
                                        </p:tgtEl>
                                        <p:attrNameLst>
                                          <p:attrName>ppt_w</p:attrName>
                                        </p:attrNameLst>
                                      </p:cBhvr>
                                      <p:tavLst>
                                        <p:tav tm="0">
                                          <p:val>
                                            <p:strVal val="#ppt_w/10"/>
                                          </p:val>
                                        </p:tav>
                                        <p:tav tm="50000">
                                          <p:val>
                                            <p:strVal val="#ppt_w+.01"/>
                                          </p:val>
                                        </p:tav>
                                        <p:tav tm="100000">
                                          <p:val>
                                            <p:strVal val="#ppt_w"/>
                                          </p:val>
                                        </p:tav>
                                      </p:tavLst>
                                    </p:anim>
                                    <p:animEffect transition="in" filter="fade">
                                      <p:cBhvr>
                                        <p:cTn id="111" dur="500" tmFilter="0,0; .5, 1; 1, 1"/>
                                        <p:tgtEl>
                                          <p:spTgt spid="74"/>
                                        </p:tgtEl>
                                      </p:cBhvr>
                                    </p:animEffect>
                                  </p:childTnLst>
                                </p:cTn>
                              </p:par>
                              <p:par>
                                <p:cTn id="112" presetID="41" presetClass="entr" presetSubtype="0" fill="hold" grpId="0" nodeType="withEffect">
                                  <p:stCondLst>
                                    <p:cond delay="0"/>
                                  </p:stCondLst>
                                  <p:iterate type="lt">
                                    <p:tmPct val="10000"/>
                                  </p:iterate>
                                  <p:childTnLst>
                                    <p:set>
                                      <p:cBhvr>
                                        <p:cTn id="113" dur="1" fill="hold">
                                          <p:stCondLst>
                                            <p:cond delay="0"/>
                                          </p:stCondLst>
                                        </p:cTn>
                                        <p:tgtEl>
                                          <p:spTgt spid="73"/>
                                        </p:tgtEl>
                                        <p:attrNameLst>
                                          <p:attrName>style.visibility</p:attrName>
                                        </p:attrNameLst>
                                      </p:cBhvr>
                                      <p:to>
                                        <p:strVal val="visible"/>
                                      </p:to>
                                    </p:set>
                                    <p:anim calcmode="lin" valueType="num">
                                      <p:cBhvr>
                                        <p:cTn id="114" dur="500" fill="hold"/>
                                        <p:tgtEl>
                                          <p:spTgt spid="73"/>
                                        </p:tgtEl>
                                        <p:attrNameLst>
                                          <p:attrName>ppt_x</p:attrName>
                                        </p:attrNameLst>
                                      </p:cBhvr>
                                      <p:tavLst>
                                        <p:tav tm="0">
                                          <p:val>
                                            <p:strVal val="#ppt_x"/>
                                          </p:val>
                                        </p:tav>
                                        <p:tav tm="50000">
                                          <p:val>
                                            <p:strVal val="#ppt_x+.1"/>
                                          </p:val>
                                        </p:tav>
                                        <p:tav tm="100000">
                                          <p:val>
                                            <p:strVal val="#ppt_x"/>
                                          </p:val>
                                        </p:tav>
                                      </p:tavLst>
                                    </p:anim>
                                    <p:anim calcmode="lin" valueType="num">
                                      <p:cBhvr>
                                        <p:cTn id="115" dur="500" fill="hold"/>
                                        <p:tgtEl>
                                          <p:spTgt spid="73"/>
                                        </p:tgtEl>
                                        <p:attrNameLst>
                                          <p:attrName>ppt_y</p:attrName>
                                        </p:attrNameLst>
                                      </p:cBhvr>
                                      <p:tavLst>
                                        <p:tav tm="0">
                                          <p:val>
                                            <p:strVal val="#ppt_y"/>
                                          </p:val>
                                        </p:tav>
                                        <p:tav tm="100000">
                                          <p:val>
                                            <p:strVal val="#ppt_y"/>
                                          </p:val>
                                        </p:tav>
                                      </p:tavLst>
                                    </p:anim>
                                    <p:anim calcmode="lin" valueType="num">
                                      <p:cBhvr>
                                        <p:cTn id="116" dur="500" fill="hold"/>
                                        <p:tgtEl>
                                          <p:spTgt spid="73"/>
                                        </p:tgtEl>
                                        <p:attrNameLst>
                                          <p:attrName>ppt_h</p:attrName>
                                        </p:attrNameLst>
                                      </p:cBhvr>
                                      <p:tavLst>
                                        <p:tav tm="0">
                                          <p:val>
                                            <p:strVal val="#ppt_h/10"/>
                                          </p:val>
                                        </p:tav>
                                        <p:tav tm="50000">
                                          <p:val>
                                            <p:strVal val="#ppt_h+.01"/>
                                          </p:val>
                                        </p:tav>
                                        <p:tav tm="100000">
                                          <p:val>
                                            <p:strVal val="#ppt_h"/>
                                          </p:val>
                                        </p:tav>
                                      </p:tavLst>
                                    </p:anim>
                                    <p:anim calcmode="lin" valueType="num">
                                      <p:cBhvr>
                                        <p:cTn id="117" dur="500" fill="hold"/>
                                        <p:tgtEl>
                                          <p:spTgt spid="73"/>
                                        </p:tgtEl>
                                        <p:attrNameLst>
                                          <p:attrName>ppt_w</p:attrName>
                                        </p:attrNameLst>
                                      </p:cBhvr>
                                      <p:tavLst>
                                        <p:tav tm="0">
                                          <p:val>
                                            <p:strVal val="#ppt_w/10"/>
                                          </p:val>
                                        </p:tav>
                                        <p:tav tm="50000">
                                          <p:val>
                                            <p:strVal val="#ppt_w+.01"/>
                                          </p:val>
                                        </p:tav>
                                        <p:tav tm="100000">
                                          <p:val>
                                            <p:strVal val="#ppt_w"/>
                                          </p:val>
                                        </p:tav>
                                      </p:tavLst>
                                    </p:anim>
                                    <p:animEffect transition="in" filter="fade">
                                      <p:cBhvr>
                                        <p:cTn id="118" dur="500" tmFilter="0,0; .5, 1; 1, 1"/>
                                        <p:tgtEl>
                                          <p:spTgt spid="73"/>
                                        </p:tgtEl>
                                      </p:cBhvr>
                                    </p:animEffect>
                                  </p:childTnLst>
                                </p:cTn>
                              </p:par>
                            </p:childTnLst>
                          </p:cTn>
                        </p:par>
                        <p:par>
                          <p:cTn id="119" fill="hold">
                            <p:stCondLst>
                              <p:cond delay="4750"/>
                            </p:stCondLst>
                            <p:childTnLst>
                              <p:par>
                                <p:cTn id="120" presetID="41" presetClass="entr" presetSubtype="0" fill="hold" grpId="0" nodeType="afterEffect">
                                  <p:stCondLst>
                                    <p:cond delay="0"/>
                                  </p:stCondLst>
                                  <p:iterate type="lt">
                                    <p:tmPct val="10000"/>
                                  </p:iterate>
                                  <p:childTnLst>
                                    <p:set>
                                      <p:cBhvr>
                                        <p:cTn id="121" dur="1" fill="hold">
                                          <p:stCondLst>
                                            <p:cond delay="0"/>
                                          </p:stCondLst>
                                        </p:cTn>
                                        <p:tgtEl>
                                          <p:spTgt spid="76"/>
                                        </p:tgtEl>
                                        <p:attrNameLst>
                                          <p:attrName>style.visibility</p:attrName>
                                        </p:attrNameLst>
                                      </p:cBhvr>
                                      <p:to>
                                        <p:strVal val="visible"/>
                                      </p:to>
                                    </p:set>
                                    <p:anim calcmode="lin" valueType="num">
                                      <p:cBhvr>
                                        <p:cTn id="122" dur="500" fill="hold"/>
                                        <p:tgtEl>
                                          <p:spTgt spid="76"/>
                                        </p:tgtEl>
                                        <p:attrNameLst>
                                          <p:attrName>ppt_x</p:attrName>
                                        </p:attrNameLst>
                                      </p:cBhvr>
                                      <p:tavLst>
                                        <p:tav tm="0">
                                          <p:val>
                                            <p:strVal val="#ppt_x"/>
                                          </p:val>
                                        </p:tav>
                                        <p:tav tm="50000">
                                          <p:val>
                                            <p:strVal val="#ppt_x+.1"/>
                                          </p:val>
                                        </p:tav>
                                        <p:tav tm="100000">
                                          <p:val>
                                            <p:strVal val="#ppt_x"/>
                                          </p:val>
                                        </p:tav>
                                      </p:tavLst>
                                    </p:anim>
                                    <p:anim calcmode="lin" valueType="num">
                                      <p:cBhvr>
                                        <p:cTn id="123" dur="500" fill="hold"/>
                                        <p:tgtEl>
                                          <p:spTgt spid="76"/>
                                        </p:tgtEl>
                                        <p:attrNameLst>
                                          <p:attrName>ppt_y</p:attrName>
                                        </p:attrNameLst>
                                      </p:cBhvr>
                                      <p:tavLst>
                                        <p:tav tm="0">
                                          <p:val>
                                            <p:strVal val="#ppt_y"/>
                                          </p:val>
                                        </p:tav>
                                        <p:tav tm="100000">
                                          <p:val>
                                            <p:strVal val="#ppt_y"/>
                                          </p:val>
                                        </p:tav>
                                      </p:tavLst>
                                    </p:anim>
                                    <p:anim calcmode="lin" valueType="num">
                                      <p:cBhvr>
                                        <p:cTn id="124" dur="500" fill="hold"/>
                                        <p:tgtEl>
                                          <p:spTgt spid="76"/>
                                        </p:tgtEl>
                                        <p:attrNameLst>
                                          <p:attrName>ppt_h</p:attrName>
                                        </p:attrNameLst>
                                      </p:cBhvr>
                                      <p:tavLst>
                                        <p:tav tm="0">
                                          <p:val>
                                            <p:strVal val="#ppt_h/10"/>
                                          </p:val>
                                        </p:tav>
                                        <p:tav tm="50000">
                                          <p:val>
                                            <p:strVal val="#ppt_h+.01"/>
                                          </p:val>
                                        </p:tav>
                                        <p:tav tm="100000">
                                          <p:val>
                                            <p:strVal val="#ppt_h"/>
                                          </p:val>
                                        </p:tav>
                                      </p:tavLst>
                                    </p:anim>
                                    <p:anim calcmode="lin" valueType="num">
                                      <p:cBhvr>
                                        <p:cTn id="125" dur="500" fill="hold"/>
                                        <p:tgtEl>
                                          <p:spTgt spid="76"/>
                                        </p:tgtEl>
                                        <p:attrNameLst>
                                          <p:attrName>ppt_w</p:attrName>
                                        </p:attrNameLst>
                                      </p:cBhvr>
                                      <p:tavLst>
                                        <p:tav tm="0">
                                          <p:val>
                                            <p:strVal val="#ppt_w/10"/>
                                          </p:val>
                                        </p:tav>
                                        <p:tav tm="50000">
                                          <p:val>
                                            <p:strVal val="#ppt_w+.01"/>
                                          </p:val>
                                        </p:tav>
                                        <p:tav tm="100000">
                                          <p:val>
                                            <p:strVal val="#ppt_w"/>
                                          </p:val>
                                        </p:tav>
                                      </p:tavLst>
                                    </p:anim>
                                    <p:animEffect transition="in" filter="fade">
                                      <p:cBhvr>
                                        <p:cTn id="126" dur="500" tmFilter="0,0; .5, 1; 1, 1"/>
                                        <p:tgtEl>
                                          <p:spTgt spid="76"/>
                                        </p:tgtEl>
                                      </p:cBhvr>
                                    </p:animEffect>
                                  </p:childTnLst>
                                </p:cTn>
                              </p:par>
                              <p:par>
                                <p:cTn id="127" presetID="41" presetClass="entr" presetSubtype="0" fill="hold" grpId="0" nodeType="withEffect">
                                  <p:stCondLst>
                                    <p:cond delay="0"/>
                                  </p:stCondLst>
                                  <p:iterate type="lt">
                                    <p:tmPct val="10000"/>
                                  </p:iterate>
                                  <p:childTnLst>
                                    <p:set>
                                      <p:cBhvr>
                                        <p:cTn id="128" dur="1" fill="hold">
                                          <p:stCondLst>
                                            <p:cond delay="0"/>
                                          </p:stCondLst>
                                        </p:cTn>
                                        <p:tgtEl>
                                          <p:spTgt spid="75"/>
                                        </p:tgtEl>
                                        <p:attrNameLst>
                                          <p:attrName>style.visibility</p:attrName>
                                        </p:attrNameLst>
                                      </p:cBhvr>
                                      <p:to>
                                        <p:strVal val="visible"/>
                                      </p:to>
                                    </p:set>
                                    <p:anim calcmode="lin" valueType="num">
                                      <p:cBhvr>
                                        <p:cTn id="129" dur="500" fill="hold"/>
                                        <p:tgtEl>
                                          <p:spTgt spid="75"/>
                                        </p:tgtEl>
                                        <p:attrNameLst>
                                          <p:attrName>ppt_x</p:attrName>
                                        </p:attrNameLst>
                                      </p:cBhvr>
                                      <p:tavLst>
                                        <p:tav tm="0">
                                          <p:val>
                                            <p:strVal val="#ppt_x"/>
                                          </p:val>
                                        </p:tav>
                                        <p:tav tm="50000">
                                          <p:val>
                                            <p:strVal val="#ppt_x+.1"/>
                                          </p:val>
                                        </p:tav>
                                        <p:tav tm="100000">
                                          <p:val>
                                            <p:strVal val="#ppt_x"/>
                                          </p:val>
                                        </p:tav>
                                      </p:tavLst>
                                    </p:anim>
                                    <p:anim calcmode="lin" valueType="num">
                                      <p:cBhvr>
                                        <p:cTn id="130" dur="500" fill="hold"/>
                                        <p:tgtEl>
                                          <p:spTgt spid="75"/>
                                        </p:tgtEl>
                                        <p:attrNameLst>
                                          <p:attrName>ppt_y</p:attrName>
                                        </p:attrNameLst>
                                      </p:cBhvr>
                                      <p:tavLst>
                                        <p:tav tm="0">
                                          <p:val>
                                            <p:strVal val="#ppt_y"/>
                                          </p:val>
                                        </p:tav>
                                        <p:tav tm="100000">
                                          <p:val>
                                            <p:strVal val="#ppt_y"/>
                                          </p:val>
                                        </p:tav>
                                      </p:tavLst>
                                    </p:anim>
                                    <p:anim calcmode="lin" valueType="num">
                                      <p:cBhvr>
                                        <p:cTn id="131" dur="500" fill="hold"/>
                                        <p:tgtEl>
                                          <p:spTgt spid="75"/>
                                        </p:tgtEl>
                                        <p:attrNameLst>
                                          <p:attrName>ppt_h</p:attrName>
                                        </p:attrNameLst>
                                      </p:cBhvr>
                                      <p:tavLst>
                                        <p:tav tm="0">
                                          <p:val>
                                            <p:strVal val="#ppt_h/10"/>
                                          </p:val>
                                        </p:tav>
                                        <p:tav tm="50000">
                                          <p:val>
                                            <p:strVal val="#ppt_h+.01"/>
                                          </p:val>
                                        </p:tav>
                                        <p:tav tm="100000">
                                          <p:val>
                                            <p:strVal val="#ppt_h"/>
                                          </p:val>
                                        </p:tav>
                                      </p:tavLst>
                                    </p:anim>
                                    <p:anim calcmode="lin" valueType="num">
                                      <p:cBhvr>
                                        <p:cTn id="132" dur="500" fill="hold"/>
                                        <p:tgtEl>
                                          <p:spTgt spid="75"/>
                                        </p:tgtEl>
                                        <p:attrNameLst>
                                          <p:attrName>ppt_w</p:attrName>
                                        </p:attrNameLst>
                                      </p:cBhvr>
                                      <p:tavLst>
                                        <p:tav tm="0">
                                          <p:val>
                                            <p:strVal val="#ppt_w/10"/>
                                          </p:val>
                                        </p:tav>
                                        <p:tav tm="50000">
                                          <p:val>
                                            <p:strVal val="#ppt_w+.01"/>
                                          </p:val>
                                        </p:tav>
                                        <p:tav tm="100000">
                                          <p:val>
                                            <p:strVal val="#ppt_w"/>
                                          </p:val>
                                        </p:tav>
                                      </p:tavLst>
                                    </p:anim>
                                    <p:animEffect transition="in" filter="fade">
                                      <p:cBhvr>
                                        <p:cTn id="133" dur="500" tmFilter="0,0; .5, 1; 1, 1"/>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P spid="58" grpId="0" animBg="1"/>
      <p:bldP spid="59" grpId="0" animBg="1"/>
      <p:bldP spid="60" grpId="0" animBg="1"/>
      <p:bldP spid="61" grpId="0"/>
      <p:bldP spid="62" grpId="0"/>
      <p:bldP spid="63" grpId="0"/>
      <p:bldP spid="64" grpId="0"/>
      <p:bldP spid="69" grpId="0"/>
      <p:bldP spid="70" grpId="0"/>
      <p:bldP spid="71" grpId="0"/>
      <p:bldP spid="72" grpId="0"/>
      <p:bldP spid="73" grpId="0"/>
      <p:bldP spid="74" grpId="0"/>
      <p:bldP spid="75" grpId="0"/>
      <p:bldP spid="76" grpId="0"/>
      <p:bldP spid="27"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234"/>
          <p:cNvSpPr>
            <a:spLocks noChangeArrowheads="1"/>
          </p:cNvSpPr>
          <p:nvPr/>
        </p:nvSpPr>
        <p:spPr bwMode="auto">
          <a:xfrm>
            <a:off x="1703737" y="1953381"/>
            <a:ext cx="2366433" cy="2709333"/>
          </a:xfrm>
          <a:custGeom>
            <a:avLst/>
            <a:gdLst>
              <a:gd name="T0" fmla="*/ 2147483647 w 426"/>
              <a:gd name="T1" fmla="*/ 0 h 540"/>
              <a:gd name="T2" fmla="*/ 2147483647 w 426"/>
              <a:gd name="T3" fmla="*/ 0 h 540"/>
              <a:gd name="T4" fmla="*/ 0 w 426"/>
              <a:gd name="T5" fmla="*/ 2147483647 h 540"/>
              <a:gd name="T6" fmla="*/ 0 w 426"/>
              <a:gd name="T7" fmla="*/ 2147483647 h 540"/>
              <a:gd name="T8" fmla="*/ 2147483647 w 426"/>
              <a:gd name="T9" fmla="*/ 2147483647 h 540"/>
              <a:gd name="T10" fmla="*/ 2147483647 w 426"/>
              <a:gd name="T11" fmla="*/ 2147483647 h 540"/>
              <a:gd name="T12" fmla="*/ 2147483647 w 426"/>
              <a:gd name="T13" fmla="*/ 2147483647 h 540"/>
              <a:gd name="T14" fmla="*/ 2147483647 w 426"/>
              <a:gd name="T15" fmla="*/ 2147483647 h 540"/>
              <a:gd name="T16" fmla="*/ 2147483647 w 426"/>
              <a:gd name="T17" fmla="*/ 2147483647 h 540"/>
              <a:gd name="T18" fmla="*/ 2147483647 w 426"/>
              <a:gd name="T19" fmla="*/ 2147483647 h 540"/>
              <a:gd name="T20" fmla="*/ 2147483647 w 426"/>
              <a:gd name="T21" fmla="*/ 2147483647 h 540"/>
              <a:gd name="T22" fmla="*/ 2147483647 w 426"/>
              <a:gd name="T23" fmla="*/ 0 h 54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26"/>
              <a:gd name="T37" fmla="*/ 0 h 540"/>
              <a:gd name="T38" fmla="*/ 426 w 426"/>
              <a:gd name="T39" fmla="*/ 540 h 54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26" h="540">
                <a:moveTo>
                  <a:pt x="381" y="0"/>
                </a:moveTo>
                <a:cubicBezTo>
                  <a:pt x="46" y="0"/>
                  <a:pt x="46" y="0"/>
                  <a:pt x="46" y="0"/>
                </a:cubicBezTo>
                <a:cubicBezTo>
                  <a:pt x="21" y="0"/>
                  <a:pt x="0" y="20"/>
                  <a:pt x="0" y="46"/>
                </a:cubicBezTo>
                <a:cubicBezTo>
                  <a:pt x="0" y="380"/>
                  <a:pt x="0" y="380"/>
                  <a:pt x="0" y="380"/>
                </a:cubicBezTo>
                <a:cubicBezTo>
                  <a:pt x="0" y="405"/>
                  <a:pt x="21" y="426"/>
                  <a:pt x="46" y="426"/>
                </a:cubicBezTo>
                <a:cubicBezTo>
                  <a:pt x="164" y="426"/>
                  <a:pt x="164" y="426"/>
                  <a:pt x="164" y="426"/>
                </a:cubicBezTo>
                <a:cubicBezTo>
                  <a:pt x="213" y="540"/>
                  <a:pt x="213" y="540"/>
                  <a:pt x="213" y="540"/>
                </a:cubicBezTo>
                <a:cubicBezTo>
                  <a:pt x="264" y="426"/>
                  <a:pt x="264" y="426"/>
                  <a:pt x="264" y="426"/>
                </a:cubicBezTo>
                <a:cubicBezTo>
                  <a:pt x="381" y="426"/>
                  <a:pt x="381" y="426"/>
                  <a:pt x="381" y="426"/>
                </a:cubicBezTo>
                <a:cubicBezTo>
                  <a:pt x="406" y="426"/>
                  <a:pt x="426" y="405"/>
                  <a:pt x="426" y="380"/>
                </a:cubicBezTo>
                <a:cubicBezTo>
                  <a:pt x="426" y="46"/>
                  <a:pt x="426" y="46"/>
                  <a:pt x="426" y="46"/>
                </a:cubicBezTo>
                <a:cubicBezTo>
                  <a:pt x="426" y="20"/>
                  <a:pt x="406" y="0"/>
                  <a:pt x="381" y="0"/>
                </a:cubicBezTo>
                <a:close/>
              </a:path>
            </a:pathLst>
          </a:custGeom>
          <a:solidFill>
            <a:srgbClr val="C00000"/>
          </a:solidFill>
          <a:ln w="9525">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C00000"/>
              </a:solidFill>
              <a:effectLst/>
              <a:uLnTx/>
              <a:uFillTx/>
              <a:latin typeface="Calibri"/>
              <a:ea typeface="微软雅黑"/>
              <a:cs typeface="+mn-cs"/>
            </a:endParaRPr>
          </a:p>
        </p:txBody>
      </p:sp>
      <p:sp>
        <p:nvSpPr>
          <p:cNvPr id="6" name="Freeform 235"/>
          <p:cNvSpPr>
            <a:spLocks noChangeArrowheads="1"/>
          </p:cNvSpPr>
          <p:nvPr/>
        </p:nvSpPr>
        <p:spPr bwMode="auto">
          <a:xfrm>
            <a:off x="8006112" y="1908931"/>
            <a:ext cx="2364316" cy="2707216"/>
          </a:xfrm>
          <a:custGeom>
            <a:avLst/>
            <a:gdLst>
              <a:gd name="T0" fmla="*/ 2147483647 w 426"/>
              <a:gd name="T1" fmla="*/ 0 h 540"/>
              <a:gd name="T2" fmla="*/ 2147483647 w 426"/>
              <a:gd name="T3" fmla="*/ 0 h 540"/>
              <a:gd name="T4" fmla="*/ 0 w 426"/>
              <a:gd name="T5" fmla="*/ 2147483647 h 540"/>
              <a:gd name="T6" fmla="*/ 0 w 426"/>
              <a:gd name="T7" fmla="*/ 2147483647 h 540"/>
              <a:gd name="T8" fmla="*/ 2147483647 w 426"/>
              <a:gd name="T9" fmla="*/ 2147483647 h 540"/>
              <a:gd name="T10" fmla="*/ 2147483647 w 426"/>
              <a:gd name="T11" fmla="*/ 2147483647 h 540"/>
              <a:gd name="T12" fmla="*/ 2147483647 w 426"/>
              <a:gd name="T13" fmla="*/ 2147483647 h 540"/>
              <a:gd name="T14" fmla="*/ 2147483647 w 426"/>
              <a:gd name="T15" fmla="*/ 2147483647 h 540"/>
              <a:gd name="T16" fmla="*/ 2147483647 w 426"/>
              <a:gd name="T17" fmla="*/ 2147483647 h 540"/>
              <a:gd name="T18" fmla="*/ 2147483647 w 426"/>
              <a:gd name="T19" fmla="*/ 2147483647 h 540"/>
              <a:gd name="T20" fmla="*/ 2147483647 w 426"/>
              <a:gd name="T21" fmla="*/ 2147483647 h 540"/>
              <a:gd name="T22" fmla="*/ 2147483647 w 426"/>
              <a:gd name="T23" fmla="*/ 0 h 54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26"/>
              <a:gd name="T37" fmla="*/ 0 h 540"/>
              <a:gd name="T38" fmla="*/ 426 w 426"/>
              <a:gd name="T39" fmla="*/ 540 h 54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26" h="540">
                <a:moveTo>
                  <a:pt x="380" y="0"/>
                </a:moveTo>
                <a:cubicBezTo>
                  <a:pt x="46" y="0"/>
                  <a:pt x="46" y="0"/>
                  <a:pt x="46" y="0"/>
                </a:cubicBezTo>
                <a:cubicBezTo>
                  <a:pt x="21" y="0"/>
                  <a:pt x="0" y="20"/>
                  <a:pt x="0" y="46"/>
                </a:cubicBezTo>
                <a:cubicBezTo>
                  <a:pt x="0" y="380"/>
                  <a:pt x="0" y="380"/>
                  <a:pt x="0" y="380"/>
                </a:cubicBezTo>
                <a:cubicBezTo>
                  <a:pt x="0" y="405"/>
                  <a:pt x="21" y="426"/>
                  <a:pt x="46" y="426"/>
                </a:cubicBezTo>
                <a:cubicBezTo>
                  <a:pt x="164" y="426"/>
                  <a:pt x="164" y="426"/>
                  <a:pt x="164" y="426"/>
                </a:cubicBezTo>
                <a:cubicBezTo>
                  <a:pt x="213" y="540"/>
                  <a:pt x="213" y="540"/>
                  <a:pt x="213" y="540"/>
                </a:cubicBezTo>
                <a:cubicBezTo>
                  <a:pt x="264" y="426"/>
                  <a:pt x="264" y="426"/>
                  <a:pt x="264" y="426"/>
                </a:cubicBezTo>
                <a:cubicBezTo>
                  <a:pt x="380" y="426"/>
                  <a:pt x="380" y="426"/>
                  <a:pt x="380" y="426"/>
                </a:cubicBezTo>
                <a:cubicBezTo>
                  <a:pt x="406" y="426"/>
                  <a:pt x="426" y="405"/>
                  <a:pt x="426" y="380"/>
                </a:cubicBezTo>
                <a:cubicBezTo>
                  <a:pt x="426" y="46"/>
                  <a:pt x="426" y="46"/>
                  <a:pt x="426" y="46"/>
                </a:cubicBezTo>
                <a:cubicBezTo>
                  <a:pt x="426" y="20"/>
                  <a:pt x="406" y="0"/>
                  <a:pt x="380" y="0"/>
                </a:cubicBezTo>
                <a:close/>
              </a:path>
            </a:pathLst>
          </a:custGeom>
          <a:solidFill>
            <a:srgbClr val="C00000"/>
          </a:solidFill>
          <a:ln w="9525">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C00000"/>
              </a:solidFill>
              <a:effectLst/>
              <a:uLnTx/>
              <a:uFillTx/>
              <a:latin typeface="Calibri"/>
              <a:ea typeface="微软雅黑"/>
              <a:cs typeface="+mn-cs"/>
            </a:endParaRPr>
          </a:p>
        </p:txBody>
      </p:sp>
      <p:sp>
        <p:nvSpPr>
          <p:cNvPr id="7" name="TextBox 1"/>
          <p:cNvSpPr>
            <a:spLocks noChangeArrowheads="1"/>
          </p:cNvSpPr>
          <p:nvPr/>
        </p:nvSpPr>
        <p:spPr bwMode="auto">
          <a:xfrm>
            <a:off x="1761890" y="2319565"/>
            <a:ext cx="2250126" cy="1372683"/>
          </a:xfrm>
          <a:prstGeom prst="rect">
            <a:avLst/>
          </a:prstGeom>
          <a:noFill/>
          <a:ln w="9525">
            <a:noFill/>
            <a:miter lim="800000"/>
            <a:headEnd/>
            <a:tailEnd/>
          </a:ln>
        </p:spPr>
        <p:txBody>
          <a:bodyPr wrap="square">
            <a:spAutoFit/>
          </a:bodyPr>
          <a:lstStyle/>
          <a:p>
            <a:pPr lvl="0" algn="just" defTabSz="1088232">
              <a:lnSpc>
                <a:spcPct val="130000"/>
              </a:lnSpc>
              <a:defRPr/>
            </a:pPr>
            <a:r>
              <a:rPr lang="zh-CN" altLang="en-US" sz="1600" dirty="0">
                <a:solidFill>
                  <a:schemeClr val="bg1"/>
                </a:solidFill>
                <a:latin typeface="微软雅黑" panose="020B0503020204020204" pitchFamily="34" charset="-122"/>
                <a:ea typeface="微软雅黑" pitchFamily="34" charset="-122"/>
              </a:rPr>
              <a:t>这里填写您所需要的内容这里填写您所需要的内容这里填写您所需要的内容</a:t>
            </a:r>
            <a:endParaRPr kumimoji="0" lang="en-US" altLang="zh-CN" sz="1600" b="0" i="0" u="none" strike="noStrike" kern="1200" cap="none" spc="0" normalizeH="0" baseline="0" noProof="0" dirty="0">
              <a:ln>
                <a:noFill/>
              </a:ln>
              <a:solidFill>
                <a:srgbClr val="FFFFFF"/>
              </a:solidFill>
              <a:effectLst/>
              <a:uLnTx/>
              <a:uFillTx/>
              <a:latin typeface="微软雅黑" pitchFamily="34" charset="-122"/>
              <a:ea typeface="微软雅黑" pitchFamily="34" charset="-122"/>
              <a:cs typeface="Open Sans" pitchFamily="34" charset="0"/>
            </a:endParaRPr>
          </a:p>
        </p:txBody>
      </p:sp>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auto">
          <a:xfrm>
            <a:off x="8285207" y="4616147"/>
            <a:ext cx="1806125" cy="1550228"/>
          </a:xfrm>
          <a:prstGeom prst="rect">
            <a:avLst/>
          </a:prstGeom>
          <a:noFill/>
          <a:ln w="9525">
            <a:noFill/>
            <a:miter lim="800000"/>
            <a:headEnd/>
            <a:tailEnd/>
          </a:ln>
        </p:spPr>
      </p:pic>
      <p:pic>
        <p:nvPicPr>
          <p:cNvPr id="10" name="图片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bwMode="auto">
          <a:xfrm>
            <a:off x="1912925" y="4616147"/>
            <a:ext cx="1804121" cy="1548508"/>
          </a:xfrm>
          <a:prstGeom prst="rect">
            <a:avLst/>
          </a:prstGeom>
          <a:noFill/>
          <a:ln w="9525">
            <a:noFill/>
            <a:miter lim="800000"/>
            <a:headEnd/>
            <a:tailEnd/>
          </a:ln>
        </p:spPr>
      </p:pic>
      <p:sp>
        <p:nvSpPr>
          <p:cNvPr id="16" name="Freeform 234"/>
          <p:cNvSpPr>
            <a:spLocks noChangeArrowheads="1"/>
          </p:cNvSpPr>
          <p:nvPr/>
        </p:nvSpPr>
        <p:spPr bwMode="auto">
          <a:xfrm>
            <a:off x="4854924" y="1953381"/>
            <a:ext cx="2366433" cy="2709333"/>
          </a:xfrm>
          <a:custGeom>
            <a:avLst/>
            <a:gdLst>
              <a:gd name="T0" fmla="*/ 2147483647 w 426"/>
              <a:gd name="T1" fmla="*/ 0 h 540"/>
              <a:gd name="T2" fmla="*/ 2147483647 w 426"/>
              <a:gd name="T3" fmla="*/ 0 h 540"/>
              <a:gd name="T4" fmla="*/ 0 w 426"/>
              <a:gd name="T5" fmla="*/ 2147483647 h 540"/>
              <a:gd name="T6" fmla="*/ 0 w 426"/>
              <a:gd name="T7" fmla="*/ 2147483647 h 540"/>
              <a:gd name="T8" fmla="*/ 2147483647 w 426"/>
              <a:gd name="T9" fmla="*/ 2147483647 h 540"/>
              <a:gd name="T10" fmla="*/ 2147483647 w 426"/>
              <a:gd name="T11" fmla="*/ 2147483647 h 540"/>
              <a:gd name="T12" fmla="*/ 2147483647 w 426"/>
              <a:gd name="T13" fmla="*/ 2147483647 h 540"/>
              <a:gd name="T14" fmla="*/ 2147483647 w 426"/>
              <a:gd name="T15" fmla="*/ 2147483647 h 540"/>
              <a:gd name="T16" fmla="*/ 2147483647 w 426"/>
              <a:gd name="T17" fmla="*/ 2147483647 h 540"/>
              <a:gd name="T18" fmla="*/ 2147483647 w 426"/>
              <a:gd name="T19" fmla="*/ 2147483647 h 540"/>
              <a:gd name="T20" fmla="*/ 2147483647 w 426"/>
              <a:gd name="T21" fmla="*/ 2147483647 h 540"/>
              <a:gd name="T22" fmla="*/ 2147483647 w 426"/>
              <a:gd name="T23" fmla="*/ 0 h 54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26"/>
              <a:gd name="T37" fmla="*/ 0 h 540"/>
              <a:gd name="T38" fmla="*/ 426 w 426"/>
              <a:gd name="T39" fmla="*/ 540 h 54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26" h="540">
                <a:moveTo>
                  <a:pt x="381" y="0"/>
                </a:moveTo>
                <a:cubicBezTo>
                  <a:pt x="46" y="0"/>
                  <a:pt x="46" y="0"/>
                  <a:pt x="46" y="0"/>
                </a:cubicBezTo>
                <a:cubicBezTo>
                  <a:pt x="21" y="0"/>
                  <a:pt x="0" y="20"/>
                  <a:pt x="0" y="46"/>
                </a:cubicBezTo>
                <a:cubicBezTo>
                  <a:pt x="0" y="380"/>
                  <a:pt x="0" y="380"/>
                  <a:pt x="0" y="380"/>
                </a:cubicBezTo>
                <a:cubicBezTo>
                  <a:pt x="0" y="405"/>
                  <a:pt x="21" y="426"/>
                  <a:pt x="46" y="426"/>
                </a:cubicBezTo>
                <a:cubicBezTo>
                  <a:pt x="164" y="426"/>
                  <a:pt x="164" y="426"/>
                  <a:pt x="164" y="426"/>
                </a:cubicBezTo>
                <a:cubicBezTo>
                  <a:pt x="213" y="540"/>
                  <a:pt x="213" y="540"/>
                  <a:pt x="213" y="540"/>
                </a:cubicBezTo>
                <a:cubicBezTo>
                  <a:pt x="264" y="426"/>
                  <a:pt x="264" y="426"/>
                  <a:pt x="264" y="426"/>
                </a:cubicBezTo>
                <a:cubicBezTo>
                  <a:pt x="381" y="426"/>
                  <a:pt x="381" y="426"/>
                  <a:pt x="381" y="426"/>
                </a:cubicBezTo>
                <a:cubicBezTo>
                  <a:pt x="406" y="426"/>
                  <a:pt x="426" y="405"/>
                  <a:pt x="426" y="380"/>
                </a:cubicBezTo>
                <a:cubicBezTo>
                  <a:pt x="426" y="46"/>
                  <a:pt x="426" y="46"/>
                  <a:pt x="426" y="46"/>
                </a:cubicBezTo>
                <a:cubicBezTo>
                  <a:pt x="426" y="20"/>
                  <a:pt x="406" y="0"/>
                  <a:pt x="381" y="0"/>
                </a:cubicBezTo>
                <a:close/>
              </a:path>
            </a:pathLst>
          </a:custGeom>
          <a:solidFill>
            <a:srgbClr val="C00000"/>
          </a:solidFill>
          <a:ln w="9525">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C00000"/>
              </a:solidFill>
              <a:effectLst/>
              <a:uLnTx/>
              <a:uFillTx/>
              <a:latin typeface="Calibri"/>
              <a:ea typeface="微软雅黑"/>
              <a:cs typeface="+mn-cs"/>
            </a:endParaRPr>
          </a:p>
        </p:txBody>
      </p:sp>
      <p:pic>
        <p:nvPicPr>
          <p:cNvPr id="18" name="图片 1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bwMode="auto">
          <a:xfrm>
            <a:off x="5082635" y="4616147"/>
            <a:ext cx="1804121" cy="1548508"/>
          </a:xfrm>
          <a:prstGeom prst="rect">
            <a:avLst/>
          </a:prstGeom>
          <a:noFill/>
          <a:ln w="9525">
            <a:noFill/>
            <a:miter lim="800000"/>
            <a:headEnd/>
            <a:tailEnd/>
          </a:ln>
        </p:spPr>
      </p:pic>
      <p:sp>
        <p:nvSpPr>
          <p:cNvPr id="14" name="TextBox 1"/>
          <p:cNvSpPr>
            <a:spLocks noChangeArrowheads="1"/>
          </p:cNvSpPr>
          <p:nvPr/>
        </p:nvSpPr>
        <p:spPr bwMode="auto">
          <a:xfrm>
            <a:off x="4913077" y="2319565"/>
            <a:ext cx="2250126" cy="1372683"/>
          </a:xfrm>
          <a:prstGeom prst="rect">
            <a:avLst/>
          </a:prstGeom>
          <a:noFill/>
          <a:ln w="9525">
            <a:noFill/>
            <a:miter lim="800000"/>
            <a:headEnd/>
            <a:tailEnd/>
          </a:ln>
        </p:spPr>
        <p:txBody>
          <a:bodyPr wrap="square">
            <a:spAutoFit/>
          </a:bodyPr>
          <a:lstStyle/>
          <a:p>
            <a:pPr lvl="0" algn="just" defTabSz="1088232">
              <a:lnSpc>
                <a:spcPct val="130000"/>
              </a:lnSpc>
              <a:defRPr/>
            </a:pPr>
            <a:r>
              <a:rPr lang="zh-CN" altLang="en-US" sz="1600" dirty="0">
                <a:solidFill>
                  <a:schemeClr val="bg1"/>
                </a:solidFill>
                <a:latin typeface="微软雅黑" panose="020B0503020204020204" pitchFamily="34" charset="-122"/>
                <a:ea typeface="微软雅黑" pitchFamily="34" charset="-122"/>
              </a:rPr>
              <a:t>这里填写您所需要的内容这里填写您所需要的内容这里填写您所需要的内容</a:t>
            </a:r>
            <a:endParaRPr kumimoji="0" lang="en-US" altLang="zh-CN" sz="1600" b="0" i="0" u="none" strike="noStrike" kern="1200" cap="none" spc="0" normalizeH="0" baseline="0" noProof="0" dirty="0">
              <a:ln>
                <a:noFill/>
              </a:ln>
              <a:solidFill>
                <a:srgbClr val="FFFFFF"/>
              </a:solidFill>
              <a:effectLst/>
              <a:uLnTx/>
              <a:uFillTx/>
              <a:latin typeface="微软雅黑" pitchFamily="34" charset="-122"/>
              <a:ea typeface="微软雅黑" pitchFamily="34" charset="-122"/>
              <a:cs typeface="Open Sans" pitchFamily="34" charset="0"/>
            </a:endParaRPr>
          </a:p>
        </p:txBody>
      </p:sp>
      <p:sp>
        <p:nvSpPr>
          <p:cNvPr id="15" name="TextBox 1"/>
          <p:cNvSpPr>
            <a:spLocks noChangeArrowheads="1"/>
          </p:cNvSpPr>
          <p:nvPr/>
        </p:nvSpPr>
        <p:spPr bwMode="auto">
          <a:xfrm>
            <a:off x="8063206" y="2319565"/>
            <a:ext cx="2250126" cy="1372683"/>
          </a:xfrm>
          <a:prstGeom prst="rect">
            <a:avLst/>
          </a:prstGeom>
          <a:noFill/>
          <a:ln w="9525">
            <a:noFill/>
            <a:miter lim="800000"/>
            <a:headEnd/>
            <a:tailEnd/>
          </a:ln>
        </p:spPr>
        <p:txBody>
          <a:bodyPr wrap="square">
            <a:spAutoFit/>
          </a:bodyPr>
          <a:lstStyle/>
          <a:p>
            <a:pPr lvl="0" algn="just" defTabSz="1088232">
              <a:lnSpc>
                <a:spcPct val="130000"/>
              </a:lnSpc>
              <a:defRPr/>
            </a:pPr>
            <a:r>
              <a:rPr lang="zh-CN" altLang="en-US" sz="1600" dirty="0">
                <a:solidFill>
                  <a:schemeClr val="bg1"/>
                </a:solidFill>
                <a:latin typeface="微软雅黑" panose="020B0503020204020204" pitchFamily="34" charset="-122"/>
                <a:ea typeface="微软雅黑" pitchFamily="34" charset="-122"/>
              </a:rPr>
              <a:t>这里填写您所需要的内容这里填写您所需要的内容这里填写您所需要的内容</a:t>
            </a:r>
            <a:endParaRPr kumimoji="0" lang="en-US" altLang="zh-CN" sz="1600" b="0" i="0" u="none" strike="noStrike" kern="1200" cap="none" spc="0" normalizeH="0" baseline="0" noProof="0" dirty="0">
              <a:ln>
                <a:noFill/>
              </a:ln>
              <a:solidFill>
                <a:srgbClr val="FFFFFF"/>
              </a:solidFill>
              <a:effectLst/>
              <a:uLnTx/>
              <a:uFillTx/>
              <a:latin typeface="微软雅黑" pitchFamily="34" charset="-122"/>
              <a:ea typeface="微软雅黑" pitchFamily="34" charset="-122"/>
              <a:cs typeface="Open Sans" pitchFamily="34" charset="0"/>
            </a:endParaRPr>
          </a:p>
        </p:txBody>
      </p:sp>
      <p:sp>
        <p:nvSpPr>
          <p:cNvPr id="19" name="TextBox 3"/>
          <p:cNvSpPr txBox="1">
            <a:spLocks noChangeArrowheads="1"/>
          </p:cNvSpPr>
          <p:nvPr/>
        </p:nvSpPr>
        <p:spPr bwMode="auto">
          <a:xfrm>
            <a:off x="1594884" y="297629"/>
            <a:ext cx="4199860" cy="523220"/>
          </a:xfrm>
          <a:prstGeom prst="rect">
            <a:avLst/>
          </a:prstGeom>
          <a:noFill/>
          <a:ln w="9525">
            <a:noFill/>
            <a:miter lim="800000"/>
            <a:headEnd/>
            <a:tailEnd/>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srgbClr val="CC0000"/>
                </a:solidFill>
                <a:effectLst/>
                <a:uLnTx/>
                <a:uFillTx/>
                <a:latin typeface="迷你简剪纸" panose="03000509000000000000" pitchFamily="65" charset="-122"/>
                <a:ea typeface="迷你简剪纸" panose="03000509000000000000" pitchFamily="65" charset="-122"/>
                <a:cs typeface="+mn-cs"/>
              </a:rPr>
              <a:t>输入相关标题文字</a:t>
            </a:r>
          </a:p>
        </p:txBody>
      </p:sp>
    </p:spTree>
    <p:extLst>
      <p:ext uri="{BB962C8B-B14F-4D97-AF65-F5344CB8AC3E}">
        <p14:creationId xmlns:p14="http://schemas.microsoft.com/office/powerpoint/2010/main" val="2154283887"/>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left)">
                                      <p:cBhvr>
                                        <p:cTn id="7" dur="500"/>
                                        <p:tgtEl>
                                          <p:spTgt spid="19"/>
                                        </p:tgtEl>
                                      </p:cBhvr>
                                    </p:animEffect>
                                  </p:childTnLst>
                                </p:cTn>
                              </p:par>
                            </p:childTnLst>
                          </p:cTn>
                        </p:par>
                        <p:par>
                          <p:cTn id="8" fill="hold">
                            <p:stCondLst>
                              <p:cond delay="500"/>
                            </p:stCondLst>
                            <p:childTnLst>
                              <p:par>
                                <p:cTn id="9" presetID="2" presetClass="entr" presetSubtype="8"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0-#ppt_w/2"/>
                                          </p:val>
                                        </p:tav>
                                        <p:tav tm="100000">
                                          <p:val>
                                            <p:strVal val="#ppt_x"/>
                                          </p:val>
                                        </p:tav>
                                      </p:tavLst>
                                    </p:anim>
                                    <p:anim calcmode="lin" valueType="num">
                                      <p:cBhvr additive="base">
                                        <p:cTn id="12" dur="500" fill="hold"/>
                                        <p:tgtEl>
                                          <p:spTgt spid="10"/>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1+#ppt_w/2"/>
                                          </p:val>
                                        </p:tav>
                                        <p:tav tm="100000">
                                          <p:val>
                                            <p:strVal val="#ppt_x"/>
                                          </p:val>
                                        </p:tav>
                                      </p:tavLst>
                                    </p:anim>
                                    <p:anim calcmode="lin" valueType="num">
                                      <p:cBhvr additive="base">
                                        <p:cTn id="16" dur="500" fill="hold"/>
                                        <p:tgtEl>
                                          <p:spTgt spid="9"/>
                                        </p:tgtEl>
                                        <p:attrNameLst>
                                          <p:attrName>ppt_y</p:attrName>
                                        </p:attrNameLst>
                                      </p:cBhvr>
                                      <p:tavLst>
                                        <p:tav tm="0">
                                          <p:val>
                                            <p:strVal val="#ppt_y"/>
                                          </p:val>
                                        </p:tav>
                                        <p:tav tm="100000">
                                          <p:val>
                                            <p:strVal val="#ppt_y"/>
                                          </p:val>
                                        </p:tav>
                                      </p:tavLst>
                                    </p:anim>
                                  </p:childTnLst>
                                </p:cTn>
                              </p:par>
                              <p:par>
                                <p:cTn id="17" presetID="2" presetClass="entr" presetSubtype="8"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anim calcmode="lin" valueType="num">
                                      <p:cBhvr additive="base">
                                        <p:cTn id="19" dur="500" fill="hold"/>
                                        <p:tgtEl>
                                          <p:spTgt spid="18"/>
                                        </p:tgtEl>
                                        <p:attrNameLst>
                                          <p:attrName>ppt_x</p:attrName>
                                        </p:attrNameLst>
                                      </p:cBhvr>
                                      <p:tavLst>
                                        <p:tav tm="0">
                                          <p:val>
                                            <p:strVal val="0-#ppt_w/2"/>
                                          </p:val>
                                        </p:tav>
                                        <p:tav tm="100000">
                                          <p:val>
                                            <p:strVal val="#ppt_x"/>
                                          </p:val>
                                        </p:tav>
                                      </p:tavLst>
                                    </p:anim>
                                    <p:anim calcmode="lin" valueType="num">
                                      <p:cBhvr additive="base">
                                        <p:cTn id="20" dur="500" fill="hold"/>
                                        <p:tgtEl>
                                          <p:spTgt spid="18"/>
                                        </p:tgtEl>
                                        <p:attrNameLst>
                                          <p:attrName>ppt_y</p:attrName>
                                        </p:attrNameLst>
                                      </p:cBhvr>
                                      <p:tavLst>
                                        <p:tav tm="0">
                                          <p:val>
                                            <p:strVal val="#ppt_y"/>
                                          </p:val>
                                        </p:tav>
                                        <p:tav tm="100000">
                                          <p:val>
                                            <p:strVal val="#ppt_y"/>
                                          </p:val>
                                        </p:tav>
                                      </p:tavLst>
                                    </p:anim>
                                  </p:childTnLst>
                                </p:cTn>
                              </p:par>
                            </p:childTnLst>
                          </p:cTn>
                        </p:par>
                        <p:par>
                          <p:cTn id="21" fill="hold">
                            <p:stCondLst>
                              <p:cond delay="1000"/>
                            </p:stCondLst>
                            <p:childTnLst>
                              <p:par>
                                <p:cTn id="22" presetID="47" presetClass="entr" presetSubtype="0" fill="hold" grpId="0" nodeType="after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1000"/>
                                        <p:tgtEl>
                                          <p:spTgt spid="5"/>
                                        </p:tgtEl>
                                      </p:cBhvr>
                                    </p:animEffect>
                                    <p:anim calcmode="lin" valueType="num">
                                      <p:cBhvr>
                                        <p:cTn id="25" dur="1000" fill="hold"/>
                                        <p:tgtEl>
                                          <p:spTgt spid="5"/>
                                        </p:tgtEl>
                                        <p:attrNameLst>
                                          <p:attrName>ppt_x</p:attrName>
                                        </p:attrNameLst>
                                      </p:cBhvr>
                                      <p:tavLst>
                                        <p:tav tm="0">
                                          <p:val>
                                            <p:strVal val="#ppt_x"/>
                                          </p:val>
                                        </p:tav>
                                        <p:tav tm="100000">
                                          <p:val>
                                            <p:strVal val="#ppt_x"/>
                                          </p:val>
                                        </p:tav>
                                      </p:tavLst>
                                    </p:anim>
                                    <p:anim calcmode="lin" valueType="num">
                                      <p:cBhvr>
                                        <p:cTn id="26" dur="1000" fill="hold"/>
                                        <p:tgtEl>
                                          <p:spTgt spid="5"/>
                                        </p:tgtEl>
                                        <p:attrNameLst>
                                          <p:attrName>ppt_y</p:attrName>
                                        </p:attrNameLst>
                                      </p:cBhvr>
                                      <p:tavLst>
                                        <p:tav tm="0">
                                          <p:val>
                                            <p:strVal val="#ppt_y-.1"/>
                                          </p:val>
                                        </p:tav>
                                        <p:tav tm="100000">
                                          <p:val>
                                            <p:strVal val="#ppt_y"/>
                                          </p:val>
                                        </p:tav>
                                      </p:tavLst>
                                    </p:anim>
                                  </p:childTnLst>
                                </p:cTn>
                              </p:par>
                              <p:par>
                                <p:cTn id="27" presetID="47" presetClass="entr" presetSubtype="0" fill="hold" grpId="0" nodeType="withEffect">
                                  <p:stCondLst>
                                    <p:cond delay="20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1000"/>
                                        <p:tgtEl>
                                          <p:spTgt spid="16"/>
                                        </p:tgtEl>
                                      </p:cBhvr>
                                    </p:animEffect>
                                    <p:anim calcmode="lin" valueType="num">
                                      <p:cBhvr>
                                        <p:cTn id="30" dur="1000" fill="hold"/>
                                        <p:tgtEl>
                                          <p:spTgt spid="16"/>
                                        </p:tgtEl>
                                        <p:attrNameLst>
                                          <p:attrName>ppt_x</p:attrName>
                                        </p:attrNameLst>
                                      </p:cBhvr>
                                      <p:tavLst>
                                        <p:tav tm="0">
                                          <p:val>
                                            <p:strVal val="#ppt_x"/>
                                          </p:val>
                                        </p:tav>
                                        <p:tav tm="100000">
                                          <p:val>
                                            <p:strVal val="#ppt_x"/>
                                          </p:val>
                                        </p:tav>
                                      </p:tavLst>
                                    </p:anim>
                                    <p:anim calcmode="lin" valueType="num">
                                      <p:cBhvr>
                                        <p:cTn id="31" dur="1000" fill="hold"/>
                                        <p:tgtEl>
                                          <p:spTgt spid="16"/>
                                        </p:tgtEl>
                                        <p:attrNameLst>
                                          <p:attrName>ppt_y</p:attrName>
                                        </p:attrNameLst>
                                      </p:cBhvr>
                                      <p:tavLst>
                                        <p:tav tm="0">
                                          <p:val>
                                            <p:strVal val="#ppt_y-.1"/>
                                          </p:val>
                                        </p:tav>
                                        <p:tav tm="100000">
                                          <p:val>
                                            <p:strVal val="#ppt_y"/>
                                          </p:val>
                                        </p:tav>
                                      </p:tavLst>
                                    </p:anim>
                                  </p:childTnLst>
                                </p:cTn>
                              </p:par>
                              <p:par>
                                <p:cTn id="32" presetID="47" presetClass="entr" presetSubtype="0" fill="hold" grpId="0" nodeType="withEffect">
                                  <p:stCondLst>
                                    <p:cond delay="500"/>
                                  </p:stCondLst>
                                  <p:childTnLst>
                                    <p:set>
                                      <p:cBhvr>
                                        <p:cTn id="33" dur="1" fill="hold">
                                          <p:stCondLst>
                                            <p:cond delay="0"/>
                                          </p:stCondLst>
                                        </p:cTn>
                                        <p:tgtEl>
                                          <p:spTgt spid="6"/>
                                        </p:tgtEl>
                                        <p:attrNameLst>
                                          <p:attrName>style.visibility</p:attrName>
                                        </p:attrNameLst>
                                      </p:cBhvr>
                                      <p:to>
                                        <p:strVal val="visible"/>
                                      </p:to>
                                    </p:set>
                                    <p:animEffect transition="in" filter="fade">
                                      <p:cBhvr>
                                        <p:cTn id="34" dur="1000"/>
                                        <p:tgtEl>
                                          <p:spTgt spid="6"/>
                                        </p:tgtEl>
                                      </p:cBhvr>
                                    </p:animEffect>
                                    <p:anim calcmode="lin" valueType="num">
                                      <p:cBhvr>
                                        <p:cTn id="35" dur="1000" fill="hold"/>
                                        <p:tgtEl>
                                          <p:spTgt spid="6"/>
                                        </p:tgtEl>
                                        <p:attrNameLst>
                                          <p:attrName>ppt_x</p:attrName>
                                        </p:attrNameLst>
                                      </p:cBhvr>
                                      <p:tavLst>
                                        <p:tav tm="0">
                                          <p:val>
                                            <p:strVal val="#ppt_x"/>
                                          </p:val>
                                        </p:tav>
                                        <p:tav tm="100000">
                                          <p:val>
                                            <p:strVal val="#ppt_x"/>
                                          </p:val>
                                        </p:tav>
                                      </p:tavLst>
                                    </p:anim>
                                    <p:anim calcmode="lin" valueType="num">
                                      <p:cBhvr>
                                        <p:cTn id="36" dur="1000" fill="hold"/>
                                        <p:tgtEl>
                                          <p:spTgt spid="6"/>
                                        </p:tgtEl>
                                        <p:attrNameLst>
                                          <p:attrName>ppt_y</p:attrName>
                                        </p:attrNameLst>
                                      </p:cBhvr>
                                      <p:tavLst>
                                        <p:tav tm="0">
                                          <p:val>
                                            <p:strVal val="#ppt_y-.1"/>
                                          </p:val>
                                        </p:tav>
                                        <p:tav tm="100000">
                                          <p:val>
                                            <p:strVal val="#ppt_y"/>
                                          </p:val>
                                        </p:tav>
                                      </p:tavLst>
                                    </p:anim>
                                  </p:childTnLst>
                                </p:cTn>
                              </p:par>
                            </p:childTnLst>
                          </p:cTn>
                        </p:par>
                        <p:par>
                          <p:cTn id="37" fill="hold">
                            <p:stCondLst>
                              <p:cond delay="2500"/>
                            </p:stCondLst>
                            <p:childTnLst>
                              <p:par>
                                <p:cTn id="38" presetID="10" presetClass="entr" presetSubtype="0" fill="hold" grpId="0" nodeType="afterEffect">
                                  <p:stCondLst>
                                    <p:cond delay="0"/>
                                  </p:stCondLst>
                                  <p:childTnLst>
                                    <p:set>
                                      <p:cBhvr>
                                        <p:cTn id="39" dur="1" fill="hold">
                                          <p:stCondLst>
                                            <p:cond delay="0"/>
                                          </p:stCondLst>
                                        </p:cTn>
                                        <p:tgtEl>
                                          <p:spTgt spid="7"/>
                                        </p:tgtEl>
                                        <p:attrNameLst>
                                          <p:attrName>style.visibility</p:attrName>
                                        </p:attrNameLst>
                                      </p:cBhvr>
                                      <p:to>
                                        <p:strVal val="visible"/>
                                      </p:to>
                                    </p:set>
                                    <p:animEffect transition="in" filter="fade">
                                      <p:cBhvr>
                                        <p:cTn id="40" dur="500"/>
                                        <p:tgtEl>
                                          <p:spTgt spid="7"/>
                                        </p:tgtEl>
                                      </p:cBhvr>
                                    </p:animEffect>
                                  </p:childTnLst>
                                </p:cTn>
                              </p:par>
                            </p:childTnLst>
                          </p:cTn>
                        </p:par>
                        <p:par>
                          <p:cTn id="41" fill="hold">
                            <p:stCondLst>
                              <p:cond delay="3000"/>
                            </p:stCondLst>
                            <p:childTnLst>
                              <p:par>
                                <p:cTn id="42" presetID="10" presetClass="entr" presetSubtype="0" fill="hold" grpId="0" nodeType="afterEffect">
                                  <p:stCondLst>
                                    <p:cond delay="0"/>
                                  </p:stCondLst>
                                  <p:childTnLst>
                                    <p:set>
                                      <p:cBhvr>
                                        <p:cTn id="43" dur="1" fill="hold">
                                          <p:stCondLst>
                                            <p:cond delay="0"/>
                                          </p:stCondLst>
                                        </p:cTn>
                                        <p:tgtEl>
                                          <p:spTgt spid="14"/>
                                        </p:tgtEl>
                                        <p:attrNameLst>
                                          <p:attrName>style.visibility</p:attrName>
                                        </p:attrNameLst>
                                      </p:cBhvr>
                                      <p:to>
                                        <p:strVal val="visible"/>
                                      </p:to>
                                    </p:set>
                                    <p:animEffect transition="in" filter="fade">
                                      <p:cBhvr>
                                        <p:cTn id="44" dur="500"/>
                                        <p:tgtEl>
                                          <p:spTgt spid="14"/>
                                        </p:tgtEl>
                                      </p:cBhvr>
                                    </p:animEffect>
                                  </p:childTnLst>
                                </p:cTn>
                              </p:par>
                            </p:childTnLst>
                          </p:cTn>
                        </p:par>
                        <p:par>
                          <p:cTn id="45" fill="hold">
                            <p:stCondLst>
                              <p:cond delay="3500"/>
                            </p:stCondLst>
                            <p:childTnLst>
                              <p:par>
                                <p:cTn id="46" presetID="10" presetClass="entr" presetSubtype="0" fill="hold" grpId="0" nodeType="afterEffect">
                                  <p:stCondLst>
                                    <p:cond delay="0"/>
                                  </p:stCondLst>
                                  <p:childTnLst>
                                    <p:set>
                                      <p:cBhvr>
                                        <p:cTn id="47" dur="1" fill="hold">
                                          <p:stCondLst>
                                            <p:cond delay="0"/>
                                          </p:stCondLst>
                                        </p:cTn>
                                        <p:tgtEl>
                                          <p:spTgt spid="15"/>
                                        </p:tgtEl>
                                        <p:attrNameLst>
                                          <p:attrName>style.visibility</p:attrName>
                                        </p:attrNameLst>
                                      </p:cBhvr>
                                      <p:to>
                                        <p:strVal val="visible"/>
                                      </p:to>
                                    </p:set>
                                    <p:animEffect transition="in" filter="fade">
                                      <p:cBhvr>
                                        <p:cTn id="48"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p:bldP spid="16" grpId="0" animBg="1"/>
      <p:bldP spid="14" grpId="0"/>
      <p:bldP spid="15" grpId="0"/>
      <p:bldP spid="19"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3"/>
          <p:cNvSpPr txBox="1">
            <a:spLocks noChangeArrowheads="1"/>
          </p:cNvSpPr>
          <p:nvPr/>
        </p:nvSpPr>
        <p:spPr bwMode="auto">
          <a:xfrm>
            <a:off x="1594884" y="297629"/>
            <a:ext cx="4199860" cy="523220"/>
          </a:xfrm>
          <a:prstGeom prst="rect">
            <a:avLst/>
          </a:prstGeom>
          <a:noFill/>
          <a:ln w="9525">
            <a:noFill/>
            <a:miter lim="800000"/>
            <a:headEnd/>
            <a:tailEnd/>
          </a:ln>
        </p:spPr>
        <p:txBody>
          <a:bodyPr wrap="square">
            <a:spAutoFit/>
          </a:bodyPr>
          <a:lstStyle>
            <a:defPPr>
              <a:defRPr lang="zh-CN"/>
            </a:defPPr>
            <a:lvl1pPr>
              <a:defRPr sz="2800">
                <a:solidFill>
                  <a:srgbClr val="CC0000"/>
                </a:solidFill>
                <a:latin typeface="迷你简剪纸" panose="03000509000000000000" pitchFamily="65" charset="-122"/>
                <a:ea typeface="迷你简剪纸" panose="03000509000000000000" pitchFamily="65" charset="-122"/>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srgbClr val="CC0000"/>
                </a:solidFill>
                <a:effectLst/>
                <a:uLnTx/>
                <a:uFillTx/>
                <a:latin typeface="迷你简剪纸" panose="03000509000000000000" pitchFamily="65" charset="-122"/>
                <a:ea typeface="迷你简剪纸" panose="03000509000000000000" pitchFamily="65" charset="-122"/>
                <a:cs typeface="+mn-cs"/>
              </a:rPr>
              <a:t>输入相关标题文字</a:t>
            </a:r>
          </a:p>
        </p:txBody>
      </p:sp>
      <p:sp>
        <p:nvSpPr>
          <p:cNvPr id="2" name="TextBox 2"/>
          <p:cNvSpPr txBox="1">
            <a:spLocks noChangeArrowheads="1"/>
          </p:cNvSpPr>
          <p:nvPr/>
        </p:nvSpPr>
        <p:spPr bwMode="auto">
          <a:xfrm>
            <a:off x="3653943" y="2445130"/>
            <a:ext cx="4910667" cy="1021433"/>
          </a:xfrm>
          <a:prstGeom prst="rect">
            <a:avLst/>
          </a:prstGeom>
          <a:noFill/>
          <a:ln w="9525">
            <a:noFill/>
            <a:miter lim="800000"/>
            <a:headEnd/>
            <a:tailEnd/>
          </a:ln>
        </p:spPr>
        <p:txBody>
          <a:bodyPr>
            <a:spAutoFit/>
          </a:bodyPr>
          <a:lstStyle/>
          <a:p>
            <a:pPr lvl="0" algn="just">
              <a:lnSpc>
                <a:spcPct val="130000"/>
              </a:lnSpc>
              <a:defRPr/>
            </a:pPr>
            <a:r>
              <a:rPr lang="zh-CN" altLang="en-US" sz="1600" dirty="0">
                <a:solidFill>
                  <a:srgbClr val="C00000"/>
                </a:solidFill>
                <a:latin typeface="微软雅黑" panose="020B0503020204020204" pitchFamily="34" charset="-122"/>
                <a:ea typeface="微软雅黑" pitchFamily="34" charset="-122"/>
              </a:rPr>
              <a:t>这里填写您所需要的内容这里填写您所需要的内容这里填写您所需要的内容这里填写您所需要的内容这里填写您所需要的内容</a:t>
            </a:r>
          </a:p>
        </p:txBody>
      </p:sp>
      <p:grpSp>
        <p:nvGrpSpPr>
          <p:cNvPr id="11" name="组合 10"/>
          <p:cNvGrpSpPr/>
          <p:nvPr/>
        </p:nvGrpSpPr>
        <p:grpSpPr>
          <a:xfrm>
            <a:off x="3119967" y="2201333"/>
            <a:ext cx="5938791" cy="2713567"/>
            <a:chOff x="3119967" y="2201333"/>
            <a:chExt cx="5938791" cy="2713567"/>
          </a:xfrm>
        </p:grpSpPr>
        <p:sp>
          <p:nvSpPr>
            <p:cNvPr id="3" name="左大括号 2"/>
            <p:cNvSpPr/>
            <p:nvPr/>
          </p:nvSpPr>
          <p:spPr>
            <a:xfrm>
              <a:off x="3119967" y="2201333"/>
              <a:ext cx="520700" cy="2713567"/>
            </a:xfrm>
            <a:prstGeom prst="leftBrace">
              <a:avLst>
                <a:gd name="adj1" fmla="val 34314"/>
                <a:gd name="adj2" fmla="val 50000"/>
              </a:avLst>
            </a:prstGeom>
            <a:ln>
              <a:solidFill>
                <a:srgbClr val="CC0000"/>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4" name="左大括号 3"/>
            <p:cNvSpPr/>
            <p:nvPr/>
          </p:nvSpPr>
          <p:spPr>
            <a:xfrm flipH="1">
              <a:off x="8538058" y="2201333"/>
              <a:ext cx="520700" cy="2713567"/>
            </a:xfrm>
            <a:prstGeom prst="leftBrace">
              <a:avLst>
                <a:gd name="adj1" fmla="val 34314"/>
                <a:gd name="adj2" fmla="val 50000"/>
              </a:avLst>
            </a:prstGeom>
            <a:ln>
              <a:solidFill>
                <a:srgbClr val="CC0000"/>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gr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auto">
          <a:xfrm>
            <a:off x="294794" y="2080553"/>
            <a:ext cx="2838449" cy="2834347"/>
          </a:xfrm>
          <a:prstGeom prst="rect">
            <a:avLst/>
          </a:prstGeom>
          <a:noFill/>
          <a:ln w="9525">
            <a:noFill/>
            <a:miter lim="800000"/>
            <a:headEnd/>
            <a:tailEnd/>
          </a:ln>
        </p:spPr>
      </p:pic>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auto">
          <a:xfrm>
            <a:off x="9072034" y="2140943"/>
            <a:ext cx="2838451" cy="2834349"/>
          </a:xfrm>
          <a:prstGeom prst="rect">
            <a:avLst/>
          </a:prstGeom>
          <a:noFill/>
          <a:ln w="9525">
            <a:noFill/>
            <a:miter lim="800000"/>
            <a:headEnd/>
            <a:tailEnd/>
          </a:ln>
        </p:spPr>
      </p:pic>
      <p:sp>
        <p:nvSpPr>
          <p:cNvPr id="10" name="TextBox 2"/>
          <p:cNvSpPr txBox="1">
            <a:spLocks noChangeArrowheads="1"/>
          </p:cNvSpPr>
          <p:nvPr/>
        </p:nvSpPr>
        <p:spPr bwMode="auto">
          <a:xfrm>
            <a:off x="3653943" y="3680015"/>
            <a:ext cx="4910667" cy="1021433"/>
          </a:xfrm>
          <a:prstGeom prst="rect">
            <a:avLst/>
          </a:prstGeom>
          <a:noFill/>
          <a:ln w="9525">
            <a:noFill/>
            <a:miter lim="800000"/>
            <a:headEnd/>
            <a:tailEnd/>
          </a:ln>
        </p:spPr>
        <p:txBody>
          <a:bodyPr>
            <a:spAutoFit/>
          </a:bodyPr>
          <a:lstStyle/>
          <a:p>
            <a:pPr algn="just">
              <a:lnSpc>
                <a:spcPct val="130000"/>
              </a:lnSpc>
              <a:defRPr/>
            </a:pPr>
            <a:r>
              <a:rPr lang="zh-CN" altLang="en-US" sz="1600" dirty="0">
                <a:solidFill>
                  <a:srgbClr val="C00000"/>
                </a:solidFill>
                <a:latin typeface="微软雅黑" panose="020B0503020204020204" pitchFamily="34" charset="-122"/>
                <a:ea typeface="微软雅黑" pitchFamily="34" charset="-122"/>
              </a:rPr>
              <a:t>这里填写您所需要的内容这里填写您所需要的内容这里填写您所需要的内容这里填写您所需要的内容这里填写您所需要的内容这里填写您所需要的内容</a:t>
            </a:r>
          </a:p>
        </p:txBody>
      </p:sp>
    </p:spTree>
    <p:extLst>
      <p:ext uri="{BB962C8B-B14F-4D97-AF65-F5344CB8AC3E}">
        <p14:creationId xmlns:p14="http://schemas.microsoft.com/office/powerpoint/2010/main" val="3794110853"/>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par>
                          <p:cTn id="8" fill="hold">
                            <p:stCondLst>
                              <p:cond delay="500"/>
                            </p:stCondLst>
                            <p:childTnLst>
                              <p:par>
                                <p:cTn id="9" presetID="23" presetClass="entr" presetSubtype="528"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p:cTn id="11" dur="500" fill="hold"/>
                                        <p:tgtEl>
                                          <p:spTgt spid="6"/>
                                        </p:tgtEl>
                                        <p:attrNameLst>
                                          <p:attrName>ppt_w</p:attrName>
                                        </p:attrNameLst>
                                      </p:cBhvr>
                                      <p:tavLst>
                                        <p:tav tm="0">
                                          <p:val>
                                            <p:fltVal val="0"/>
                                          </p:val>
                                        </p:tav>
                                        <p:tav tm="100000">
                                          <p:val>
                                            <p:strVal val="#ppt_w"/>
                                          </p:val>
                                        </p:tav>
                                      </p:tavLst>
                                    </p:anim>
                                    <p:anim calcmode="lin" valueType="num">
                                      <p:cBhvr>
                                        <p:cTn id="12" dur="500" fill="hold"/>
                                        <p:tgtEl>
                                          <p:spTgt spid="6"/>
                                        </p:tgtEl>
                                        <p:attrNameLst>
                                          <p:attrName>ppt_h</p:attrName>
                                        </p:attrNameLst>
                                      </p:cBhvr>
                                      <p:tavLst>
                                        <p:tav tm="0">
                                          <p:val>
                                            <p:fltVal val="0"/>
                                          </p:val>
                                        </p:tav>
                                        <p:tav tm="100000">
                                          <p:val>
                                            <p:strVal val="#ppt_h"/>
                                          </p:val>
                                        </p:tav>
                                      </p:tavLst>
                                    </p:anim>
                                    <p:anim calcmode="lin" valueType="num">
                                      <p:cBhvr>
                                        <p:cTn id="13" dur="500" fill="hold"/>
                                        <p:tgtEl>
                                          <p:spTgt spid="6"/>
                                        </p:tgtEl>
                                        <p:attrNameLst>
                                          <p:attrName>ppt_x</p:attrName>
                                        </p:attrNameLst>
                                      </p:cBhvr>
                                      <p:tavLst>
                                        <p:tav tm="0">
                                          <p:val>
                                            <p:fltVal val="0.5"/>
                                          </p:val>
                                        </p:tav>
                                        <p:tav tm="100000">
                                          <p:val>
                                            <p:strVal val="#ppt_x"/>
                                          </p:val>
                                        </p:tav>
                                      </p:tavLst>
                                    </p:anim>
                                    <p:anim calcmode="lin" valueType="num">
                                      <p:cBhvr>
                                        <p:cTn id="14" dur="500" fill="hold"/>
                                        <p:tgtEl>
                                          <p:spTgt spid="6"/>
                                        </p:tgtEl>
                                        <p:attrNameLst>
                                          <p:attrName>ppt_y</p:attrName>
                                        </p:attrNameLst>
                                      </p:cBhvr>
                                      <p:tavLst>
                                        <p:tav tm="0">
                                          <p:val>
                                            <p:fltVal val="0.5"/>
                                          </p:val>
                                        </p:tav>
                                        <p:tav tm="100000">
                                          <p:val>
                                            <p:strVal val="#ppt_y"/>
                                          </p:val>
                                        </p:tav>
                                      </p:tavLst>
                                    </p:anim>
                                  </p:childTnLst>
                                </p:cTn>
                              </p:par>
                              <p:par>
                                <p:cTn id="15" presetID="23" presetClass="entr" presetSubtype="528"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p:cTn id="17" dur="500" fill="hold"/>
                                        <p:tgtEl>
                                          <p:spTgt spid="5"/>
                                        </p:tgtEl>
                                        <p:attrNameLst>
                                          <p:attrName>ppt_w</p:attrName>
                                        </p:attrNameLst>
                                      </p:cBhvr>
                                      <p:tavLst>
                                        <p:tav tm="0">
                                          <p:val>
                                            <p:fltVal val="0"/>
                                          </p:val>
                                        </p:tav>
                                        <p:tav tm="100000">
                                          <p:val>
                                            <p:strVal val="#ppt_w"/>
                                          </p:val>
                                        </p:tav>
                                      </p:tavLst>
                                    </p:anim>
                                    <p:anim calcmode="lin" valueType="num">
                                      <p:cBhvr>
                                        <p:cTn id="18" dur="500" fill="hold"/>
                                        <p:tgtEl>
                                          <p:spTgt spid="5"/>
                                        </p:tgtEl>
                                        <p:attrNameLst>
                                          <p:attrName>ppt_h</p:attrName>
                                        </p:attrNameLst>
                                      </p:cBhvr>
                                      <p:tavLst>
                                        <p:tav tm="0">
                                          <p:val>
                                            <p:fltVal val="0"/>
                                          </p:val>
                                        </p:tav>
                                        <p:tav tm="100000">
                                          <p:val>
                                            <p:strVal val="#ppt_h"/>
                                          </p:val>
                                        </p:tav>
                                      </p:tavLst>
                                    </p:anim>
                                    <p:anim calcmode="lin" valueType="num">
                                      <p:cBhvr>
                                        <p:cTn id="19" dur="500" fill="hold"/>
                                        <p:tgtEl>
                                          <p:spTgt spid="5"/>
                                        </p:tgtEl>
                                        <p:attrNameLst>
                                          <p:attrName>ppt_x</p:attrName>
                                        </p:attrNameLst>
                                      </p:cBhvr>
                                      <p:tavLst>
                                        <p:tav tm="0">
                                          <p:val>
                                            <p:fltVal val="0.5"/>
                                          </p:val>
                                        </p:tav>
                                        <p:tav tm="100000">
                                          <p:val>
                                            <p:strVal val="#ppt_x"/>
                                          </p:val>
                                        </p:tav>
                                      </p:tavLst>
                                    </p:anim>
                                    <p:anim calcmode="lin" valueType="num">
                                      <p:cBhvr>
                                        <p:cTn id="20" dur="500" fill="hold"/>
                                        <p:tgtEl>
                                          <p:spTgt spid="5"/>
                                        </p:tgtEl>
                                        <p:attrNameLst>
                                          <p:attrName>ppt_y</p:attrName>
                                        </p:attrNameLst>
                                      </p:cBhvr>
                                      <p:tavLst>
                                        <p:tav tm="0">
                                          <p:val>
                                            <p:fltVal val="0.5"/>
                                          </p:val>
                                        </p:tav>
                                        <p:tav tm="100000">
                                          <p:val>
                                            <p:strVal val="#ppt_y"/>
                                          </p:val>
                                        </p:tav>
                                      </p:tavLst>
                                    </p:anim>
                                  </p:childTnLst>
                                </p:cTn>
                              </p:par>
                            </p:childTnLst>
                          </p:cTn>
                        </p:par>
                        <p:par>
                          <p:cTn id="21" fill="hold">
                            <p:stCondLst>
                              <p:cond delay="1000"/>
                            </p:stCondLst>
                            <p:childTnLst>
                              <p:par>
                                <p:cTn id="22" presetID="23" presetClass="entr" presetSubtype="528" fill="hold" nodeType="afterEffect">
                                  <p:stCondLst>
                                    <p:cond delay="0"/>
                                  </p:stCondLst>
                                  <p:childTnLst>
                                    <p:set>
                                      <p:cBhvr>
                                        <p:cTn id="23" dur="1" fill="hold">
                                          <p:stCondLst>
                                            <p:cond delay="0"/>
                                          </p:stCondLst>
                                        </p:cTn>
                                        <p:tgtEl>
                                          <p:spTgt spid="11"/>
                                        </p:tgtEl>
                                        <p:attrNameLst>
                                          <p:attrName>style.visibility</p:attrName>
                                        </p:attrNameLst>
                                      </p:cBhvr>
                                      <p:to>
                                        <p:strVal val="visible"/>
                                      </p:to>
                                    </p:set>
                                    <p:anim calcmode="lin" valueType="num">
                                      <p:cBhvr>
                                        <p:cTn id="24" dur="500" fill="hold"/>
                                        <p:tgtEl>
                                          <p:spTgt spid="11"/>
                                        </p:tgtEl>
                                        <p:attrNameLst>
                                          <p:attrName>ppt_w</p:attrName>
                                        </p:attrNameLst>
                                      </p:cBhvr>
                                      <p:tavLst>
                                        <p:tav tm="0">
                                          <p:val>
                                            <p:fltVal val="0"/>
                                          </p:val>
                                        </p:tav>
                                        <p:tav tm="100000">
                                          <p:val>
                                            <p:strVal val="#ppt_w"/>
                                          </p:val>
                                        </p:tav>
                                      </p:tavLst>
                                    </p:anim>
                                    <p:anim calcmode="lin" valueType="num">
                                      <p:cBhvr>
                                        <p:cTn id="25" dur="500" fill="hold"/>
                                        <p:tgtEl>
                                          <p:spTgt spid="11"/>
                                        </p:tgtEl>
                                        <p:attrNameLst>
                                          <p:attrName>ppt_h</p:attrName>
                                        </p:attrNameLst>
                                      </p:cBhvr>
                                      <p:tavLst>
                                        <p:tav tm="0">
                                          <p:val>
                                            <p:fltVal val="0"/>
                                          </p:val>
                                        </p:tav>
                                        <p:tav tm="100000">
                                          <p:val>
                                            <p:strVal val="#ppt_h"/>
                                          </p:val>
                                        </p:tav>
                                      </p:tavLst>
                                    </p:anim>
                                    <p:anim calcmode="lin" valueType="num">
                                      <p:cBhvr>
                                        <p:cTn id="26" dur="500" fill="hold"/>
                                        <p:tgtEl>
                                          <p:spTgt spid="11"/>
                                        </p:tgtEl>
                                        <p:attrNameLst>
                                          <p:attrName>ppt_x</p:attrName>
                                        </p:attrNameLst>
                                      </p:cBhvr>
                                      <p:tavLst>
                                        <p:tav tm="0">
                                          <p:val>
                                            <p:fltVal val="0.5"/>
                                          </p:val>
                                        </p:tav>
                                        <p:tav tm="100000">
                                          <p:val>
                                            <p:strVal val="#ppt_x"/>
                                          </p:val>
                                        </p:tav>
                                      </p:tavLst>
                                    </p:anim>
                                    <p:anim calcmode="lin" valueType="num">
                                      <p:cBhvr>
                                        <p:cTn id="27" dur="500" fill="hold"/>
                                        <p:tgtEl>
                                          <p:spTgt spid="11"/>
                                        </p:tgtEl>
                                        <p:attrNameLst>
                                          <p:attrName>ppt_y</p:attrName>
                                        </p:attrNameLst>
                                      </p:cBhvr>
                                      <p:tavLst>
                                        <p:tav tm="0">
                                          <p:val>
                                            <p:fltVal val="0.5"/>
                                          </p:val>
                                        </p:tav>
                                        <p:tav tm="100000">
                                          <p:val>
                                            <p:strVal val="#ppt_y"/>
                                          </p:val>
                                        </p:tav>
                                      </p:tavLst>
                                    </p:anim>
                                  </p:childTnLst>
                                </p:cTn>
                              </p:par>
                            </p:childTnLst>
                          </p:cTn>
                        </p:par>
                        <p:par>
                          <p:cTn id="28" fill="hold">
                            <p:stCondLst>
                              <p:cond delay="1500"/>
                            </p:stCondLst>
                            <p:childTnLst>
                              <p:par>
                                <p:cTn id="29" presetID="16" presetClass="entr" presetSubtype="37" fill="hold" grpId="0" nodeType="afterEffect">
                                  <p:stCondLst>
                                    <p:cond delay="0"/>
                                  </p:stCondLst>
                                  <p:childTnLst>
                                    <p:set>
                                      <p:cBhvr>
                                        <p:cTn id="30" dur="1" fill="hold">
                                          <p:stCondLst>
                                            <p:cond delay="0"/>
                                          </p:stCondLst>
                                        </p:cTn>
                                        <p:tgtEl>
                                          <p:spTgt spid="2"/>
                                        </p:tgtEl>
                                        <p:attrNameLst>
                                          <p:attrName>style.visibility</p:attrName>
                                        </p:attrNameLst>
                                      </p:cBhvr>
                                      <p:to>
                                        <p:strVal val="visible"/>
                                      </p:to>
                                    </p:set>
                                    <p:animEffect transition="in" filter="barn(outVertical)">
                                      <p:cBhvr>
                                        <p:cTn id="31" dur="500"/>
                                        <p:tgtEl>
                                          <p:spTgt spid="2"/>
                                        </p:tgtEl>
                                      </p:cBhvr>
                                    </p:animEffect>
                                  </p:childTnLst>
                                </p:cTn>
                              </p:par>
                            </p:childTnLst>
                          </p:cTn>
                        </p:par>
                        <p:par>
                          <p:cTn id="32" fill="hold">
                            <p:stCondLst>
                              <p:cond delay="2000"/>
                            </p:stCondLst>
                            <p:childTnLst>
                              <p:par>
                                <p:cTn id="33" presetID="16" presetClass="entr" presetSubtype="37" fill="hold" grpId="0" nodeType="after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barn(outVertical)">
                                      <p:cBhvr>
                                        <p:cTn id="3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2" grpId="0"/>
      <p:bldP spid="10"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2"/>
          <p:cNvGrpSpPr>
            <a:grpSpLocks/>
          </p:cNvGrpSpPr>
          <p:nvPr/>
        </p:nvGrpSpPr>
        <p:grpSpPr bwMode="auto">
          <a:xfrm>
            <a:off x="6897276" y="2271360"/>
            <a:ext cx="2833687" cy="2694800"/>
            <a:chOff x="3277" y="1129"/>
            <a:chExt cx="1367" cy="1300"/>
          </a:xfrm>
        </p:grpSpPr>
        <p:sp>
          <p:nvSpPr>
            <p:cNvPr id="20" name="Rectangle 4"/>
            <p:cNvSpPr>
              <a:spLocks noChangeArrowheads="1"/>
            </p:cNvSpPr>
            <p:nvPr/>
          </p:nvSpPr>
          <p:spPr bwMode="auto">
            <a:xfrm rot="10800000" flipV="1">
              <a:off x="3402" y="1129"/>
              <a:ext cx="1116" cy="1106"/>
            </a:xfrm>
            <a:prstGeom prst="rect">
              <a:avLst/>
            </a:prstGeom>
            <a:solidFill>
              <a:schemeClr val="bg2">
                <a:lumMod val="40000"/>
                <a:lumOff val="60000"/>
              </a:schemeClr>
            </a:solidFill>
            <a:ln w="12700" algn="ctr">
              <a:solidFill>
                <a:srgbClr val="C00000"/>
              </a:solidFill>
              <a:miter lim="800000"/>
              <a:headEnd/>
              <a:tailEnd/>
            </a:ln>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567" b="0" i="0" u="none" strike="noStrike" kern="1200" cap="none" spc="0" normalizeH="0" baseline="0" noProof="0" dirty="0">
                <a:ln>
                  <a:noFill/>
                </a:ln>
                <a:solidFill>
                  <a:srgbClr val="C00000"/>
                </a:solidFill>
                <a:effectLst/>
                <a:uLnTx/>
                <a:uFillTx/>
                <a:latin typeface="微软雅黑" pitchFamily="34" charset="-122"/>
                <a:ea typeface="微软雅黑" pitchFamily="34" charset="-122"/>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altLang="zh-CN" sz="1567" dirty="0">
                <a:solidFill>
                  <a:srgbClr val="C00000"/>
                </a:solidFill>
                <a:latin typeface="微软雅黑" pitchFamily="34" charset="-122"/>
                <a:ea typeface="微软雅黑" pitchFamily="34" charset="-122"/>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567" b="0" i="0" u="none" strike="noStrike" kern="1200" cap="none" spc="0" normalizeH="0" baseline="0" noProof="0" dirty="0">
                  <a:ln>
                    <a:noFill/>
                  </a:ln>
                  <a:solidFill>
                    <a:srgbClr val="C00000"/>
                  </a:solidFill>
                  <a:effectLst/>
                  <a:uLnTx/>
                  <a:uFillTx/>
                  <a:latin typeface="微软雅黑" pitchFamily="34" charset="-122"/>
                  <a:ea typeface="微软雅黑" pitchFamily="34" charset="-122"/>
                  <a:cs typeface="+mn-cs"/>
                </a:rPr>
                <a:t>      单击添加标题文字</a:t>
              </a:r>
            </a:p>
          </p:txBody>
        </p:sp>
        <p:sp>
          <p:nvSpPr>
            <p:cNvPr id="21" name="AutoShape 5"/>
            <p:cNvSpPr>
              <a:spLocks noChangeArrowheads="1"/>
            </p:cNvSpPr>
            <p:nvPr/>
          </p:nvSpPr>
          <p:spPr bwMode="auto">
            <a:xfrm rot="10800000">
              <a:off x="3277" y="2263"/>
              <a:ext cx="1367" cy="166"/>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0 h 21600"/>
                <a:gd name="T8" fmla="*/ 0 60000 65536"/>
                <a:gd name="T9" fmla="*/ 0 60000 65536"/>
                <a:gd name="T10" fmla="*/ 0 60000 65536"/>
                <a:gd name="T11" fmla="*/ 0 60000 65536"/>
                <a:gd name="T12" fmla="*/ 2665 w 21600"/>
                <a:gd name="T13" fmla="*/ 2665 h 21600"/>
                <a:gd name="T14" fmla="*/ 18935 w 21600"/>
                <a:gd name="T15" fmla="*/ 18935 h 21600"/>
              </a:gdLst>
              <a:ahLst/>
              <a:cxnLst>
                <a:cxn ang="T8">
                  <a:pos x="T0" y="T1"/>
                </a:cxn>
                <a:cxn ang="T9">
                  <a:pos x="T2" y="T3"/>
                </a:cxn>
                <a:cxn ang="T10">
                  <a:pos x="T4" y="T5"/>
                </a:cxn>
                <a:cxn ang="T11">
                  <a:pos x="T6" y="T7"/>
                </a:cxn>
              </a:cxnLst>
              <a:rect l="T12" t="T13" r="T14" b="T15"/>
              <a:pathLst>
                <a:path w="21600" h="21600">
                  <a:moveTo>
                    <a:pt x="0" y="0"/>
                  </a:moveTo>
                  <a:lnTo>
                    <a:pt x="1730" y="21600"/>
                  </a:lnTo>
                  <a:lnTo>
                    <a:pt x="19870" y="21600"/>
                  </a:lnTo>
                  <a:lnTo>
                    <a:pt x="21600" y="0"/>
                  </a:lnTo>
                  <a:lnTo>
                    <a:pt x="0" y="0"/>
                  </a:lnTo>
                  <a:close/>
                </a:path>
              </a:pathLst>
            </a:custGeom>
            <a:gradFill rotWithShape="1">
              <a:gsLst>
                <a:gs pos="0">
                  <a:srgbClr val="800000">
                    <a:alpha val="0"/>
                  </a:srgbClr>
                </a:gs>
                <a:gs pos="100000">
                  <a:srgbClr val="000000">
                    <a:alpha val="17998"/>
                  </a:srgbClr>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350" b="0" i="0" u="none" strike="noStrike" kern="0" cap="none" spc="0" normalizeH="0" baseline="0" noProof="0" dirty="0">
                <a:ln>
                  <a:noFill/>
                </a:ln>
                <a:solidFill>
                  <a:srgbClr val="C00000"/>
                </a:solidFill>
                <a:effectLst/>
                <a:uLnTx/>
                <a:uFillTx/>
                <a:latin typeface="Impact" pitchFamily="34" charset="0"/>
                <a:ea typeface="微软雅黑" pitchFamily="34" charset="-122"/>
                <a:cs typeface="+mn-cs"/>
              </a:endParaRPr>
            </a:p>
          </p:txBody>
        </p:sp>
      </p:grpSp>
      <p:grpSp>
        <p:nvGrpSpPr>
          <p:cNvPr id="22" name="Group 5"/>
          <p:cNvGrpSpPr>
            <a:grpSpLocks/>
          </p:cNvGrpSpPr>
          <p:nvPr/>
        </p:nvGrpSpPr>
        <p:grpSpPr bwMode="auto">
          <a:xfrm>
            <a:off x="2417690" y="1499196"/>
            <a:ext cx="2690654" cy="2562133"/>
            <a:chOff x="1116" y="997"/>
            <a:chExt cx="1298" cy="1236"/>
          </a:xfrm>
        </p:grpSpPr>
        <p:sp>
          <p:nvSpPr>
            <p:cNvPr id="23" name="Rectangle 8"/>
            <p:cNvSpPr>
              <a:spLocks noChangeArrowheads="1"/>
            </p:cNvSpPr>
            <p:nvPr/>
          </p:nvSpPr>
          <p:spPr bwMode="auto">
            <a:xfrm rot="10800000" flipV="1">
              <a:off x="1248" y="997"/>
              <a:ext cx="1059" cy="1052"/>
            </a:xfrm>
            <a:prstGeom prst="rect">
              <a:avLst/>
            </a:prstGeom>
            <a:solidFill>
              <a:schemeClr val="bg2">
                <a:lumMod val="20000"/>
                <a:lumOff val="80000"/>
              </a:schemeClr>
            </a:solidFill>
            <a:ln w="12700" algn="ctr">
              <a:solidFill>
                <a:srgbClr val="C00000"/>
              </a:solidFill>
              <a:miter lim="800000"/>
              <a:headEnd/>
              <a:tailEnd/>
            </a:ln>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567" b="0" i="0" u="none" strike="noStrike" kern="1200" cap="none" spc="0" normalizeH="0" baseline="0" noProof="0" dirty="0">
                <a:ln>
                  <a:noFill/>
                </a:ln>
                <a:solidFill>
                  <a:srgbClr val="C00000"/>
                </a:solidFill>
                <a:effectLst/>
                <a:uLnTx/>
                <a:uFillTx/>
                <a:latin typeface="微软雅黑" pitchFamily="34" charset="-122"/>
                <a:ea typeface="微软雅黑" pitchFamily="34" charset="-122"/>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567" b="0" i="0" u="none" strike="noStrike" kern="1200" cap="none" spc="0" normalizeH="0" baseline="0" noProof="0" dirty="0">
                  <a:ln>
                    <a:noFill/>
                  </a:ln>
                  <a:solidFill>
                    <a:srgbClr val="C00000"/>
                  </a:solidFill>
                  <a:effectLst/>
                  <a:uLnTx/>
                  <a:uFillTx/>
                  <a:latin typeface="微软雅黑" pitchFamily="34" charset="-122"/>
                  <a:ea typeface="微软雅黑" pitchFamily="34" charset="-122"/>
                  <a:cs typeface="+mn-cs"/>
                </a:rPr>
                <a: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567" b="0" i="0" u="none" strike="noStrike" kern="1200" cap="none" spc="0" normalizeH="0" baseline="0" noProof="0" dirty="0">
                  <a:ln>
                    <a:noFill/>
                  </a:ln>
                  <a:solidFill>
                    <a:srgbClr val="C00000"/>
                  </a:solidFill>
                  <a:effectLst/>
                  <a:uLnTx/>
                  <a:uFillTx/>
                  <a:latin typeface="微软雅黑" pitchFamily="34" charset="-122"/>
                  <a:ea typeface="微软雅黑" pitchFamily="34" charset="-122"/>
                  <a:cs typeface="+mn-cs"/>
                </a:rPr>
                <a:t>单击添加标题文字</a:t>
              </a:r>
            </a:p>
          </p:txBody>
        </p:sp>
        <p:sp>
          <p:nvSpPr>
            <p:cNvPr id="24" name="AutoShape 9"/>
            <p:cNvSpPr>
              <a:spLocks noChangeArrowheads="1"/>
            </p:cNvSpPr>
            <p:nvPr/>
          </p:nvSpPr>
          <p:spPr bwMode="auto">
            <a:xfrm rot="10800000">
              <a:off x="1116" y="2076"/>
              <a:ext cx="1298" cy="157"/>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0 h 21600"/>
                <a:gd name="T8" fmla="*/ 0 60000 65536"/>
                <a:gd name="T9" fmla="*/ 0 60000 65536"/>
                <a:gd name="T10" fmla="*/ 0 60000 65536"/>
                <a:gd name="T11" fmla="*/ 0 60000 65536"/>
                <a:gd name="T12" fmla="*/ 2665 w 21600"/>
                <a:gd name="T13" fmla="*/ 2665 h 21600"/>
                <a:gd name="T14" fmla="*/ 18935 w 21600"/>
                <a:gd name="T15" fmla="*/ 18935 h 21600"/>
              </a:gdLst>
              <a:ahLst/>
              <a:cxnLst>
                <a:cxn ang="T8">
                  <a:pos x="T0" y="T1"/>
                </a:cxn>
                <a:cxn ang="T9">
                  <a:pos x="T2" y="T3"/>
                </a:cxn>
                <a:cxn ang="T10">
                  <a:pos x="T4" y="T5"/>
                </a:cxn>
                <a:cxn ang="T11">
                  <a:pos x="T6" y="T7"/>
                </a:cxn>
              </a:cxnLst>
              <a:rect l="T12" t="T13" r="T14" b="T15"/>
              <a:pathLst>
                <a:path w="21600" h="21600">
                  <a:moveTo>
                    <a:pt x="0" y="0"/>
                  </a:moveTo>
                  <a:lnTo>
                    <a:pt x="1730" y="21600"/>
                  </a:lnTo>
                  <a:lnTo>
                    <a:pt x="19870" y="21600"/>
                  </a:lnTo>
                  <a:lnTo>
                    <a:pt x="21600" y="0"/>
                  </a:lnTo>
                  <a:lnTo>
                    <a:pt x="0" y="0"/>
                  </a:lnTo>
                  <a:close/>
                </a:path>
              </a:pathLst>
            </a:custGeom>
            <a:gradFill rotWithShape="1">
              <a:gsLst>
                <a:gs pos="0">
                  <a:srgbClr val="5F5F5F">
                    <a:alpha val="0"/>
                  </a:srgbClr>
                </a:gs>
                <a:gs pos="100000">
                  <a:srgbClr val="000000">
                    <a:alpha val="17998"/>
                  </a:srgbClr>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350" b="0" i="0" u="none" strike="noStrike" kern="0" cap="none" spc="0" normalizeH="0" baseline="0" noProof="0" dirty="0">
                <a:ln>
                  <a:noFill/>
                </a:ln>
                <a:solidFill>
                  <a:srgbClr val="C00000"/>
                </a:solidFill>
                <a:effectLst/>
                <a:uLnTx/>
                <a:uFillTx/>
                <a:latin typeface="Impact" pitchFamily="34" charset="0"/>
                <a:ea typeface="微软雅黑" pitchFamily="34" charset="-122"/>
                <a:cs typeface="+mn-cs"/>
              </a:endParaRPr>
            </a:p>
          </p:txBody>
        </p:sp>
      </p:grpSp>
      <p:grpSp>
        <p:nvGrpSpPr>
          <p:cNvPr id="25" name="Group 8"/>
          <p:cNvGrpSpPr>
            <a:grpSpLocks/>
          </p:cNvGrpSpPr>
          <p:nvPr/>
        </p:nvGrpSpPr>
        <p:grpSpPr bwMode="auto">
          <a:xfrm>
            <a:off x="4283322" y="2565716"/>
            <a:ext cx="3482512" cy="3412031"/>
            <a:chOff x="2016" y="1271"/>
            <a:chExt cx="1680" cy="1646"/>
          </a:xfrm>
        </p:grpSpPr>
        <p:sp>
          <p:nvSpPr>
            <p:cNvPr id="26" name="Rectangle 10"/>
            <p:cNvSpPr>
              <a:spLocks noChangeArrowheads="1"/>
            </p:cNvSpPr>
            <p:nvPr/>
          </p:nvSpPr>
          <p:spPr bwMode="auto">
            <a:xfrm rot="10800000" flipV="1">
              <a:off x="2169" y="1271"/>
              <a:ext cx="1397" cy="1384"/>
            </a:xfrm>
            <a:prstGeom prst="rect">
              <a:avLst/>
            </a:prstGeom>
            <a:solidFill>
              <a:srgbClr val="C10000"/>
            </a:solidFill>
            <a:ln>
              <a:noFill/>
            </a:ln>
            <a:extLst>
              <a:ext uri="{91240B29-F687-4F45-9708-019B960494DF}">
                <a14:hiddenLine xmlns:a14="http://schemas.microsoft.com/office/drawing/2010/main" w="3175" algn="ctr">
                  <a:solidFill>
                    <a:srgbClr val="7DADFF"/>
                  </a:solidFill>
                  <a:miter lim="800000"/>
                  <a:headEnd/>
                  <a:tailEnd/>
                </a14:hiddenLine>
              </a:ext>
            </a:extLst>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350" b="0" i="0" u="none" strike="noStrike" kern="1200" cap="none" spc="0" normalizeH="0" baseline="0" noProof="0" dirty="0">
                <a:ln>
                  <a:noFill/>
                </a:ln>
                <a:solidFill>
                  <a:srgbClr val="FFFFFF"/>
                </a:solidFill>
                <a:effectLst/>
                <a:uLnTx/>
                <a:uFillTx/>
                <a:latin typeface="微软雅黑" pitchFamily="34" charset="-122"/>
                <a:ea typeface="微软雅黑" pitchFamily="34" charset="-122"/>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350" b="0" i="0" u="none" strike="noStrike" kern="1200" cap="none" spc="0" normalizeH="0" baseline="0" noProof="0" dirty="0">
                  <a:ln>
                    <a:noFill/>
                  </a:ln>
                  <a:solidFill>
                    <a:srgbClr val="FFFFFF"/>
                  </a:solidFill>
                  <a:effectLst/>
                  <a:uLnTx/>
                  <a:uFillTx/>
                  <a:latin typeface="微软雅黑" pitchFamily="34" charset="-122"/>
                  <a:ea typeface="微软雅黑" pitchFamily="34" charset="-122"/>
                  <a:cs typeface="+mn-cs"/>
                </a:rPr>
                <a:t>单击添加标题文字</a:t>
              </a:r>
            </a:p>
          </p:txBody>
        </p:sp>
        <p:sp>
          <p:nvSpPr>
            <p:cNvPr id="27" name="AutoShape 5"/>
            <p:cNvSpPr>
              <a:spLocks noChangeArrowheads="1"/>
            </p:cNvSpPr>
            <p:nvPr/>
          </p:nvSpPr>
          <p:spPr bwMode="auto">
            <a:xfrm rot="10800000">
              <a:off x="2016" y="2677"/>
              <a:ext cx="1680" cy="240"/>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0 h 21600"/>
                <a:gd name="T8" fmla="*/ 0 60000 65536"/>
                <a:gd name="T9" fmla="*/ 0 60000 65536"/>
                <a:gd name="T10" fmla="*/ 0 60000 65536"/>
                <a:gd name="T11" fmla="*/ 0 60000 65536"/>
                <a:gd name="T12" fmla="*/ 2665 w 21600"/>
                <a:gd name="T13" fmla="*/ 2665 h 21600"/>
                <a:gd name="T14" fmla="*/ 18935 w 21600"/>
                <a:gd name="T15" fmla="*/ 18935 h 21600"/>
              </a:gdLst>
              <a:ahLst/>
              <a:cxnLst>
                <a:cxn ang="T8">
                  <a:pos x="T0" y="T1"/>
                </a:cxn>
                <a:cxn ang="T9">
                  <a:pos x="T2" y="T3"/>
                </a:cxn>
                <a:cxn ang="T10">
                  <a:pos x="T4" y="T5"/>
                </a:cxn>
                <a:cxn ang="T11">
                  <a:pos x="T6" y="T7"/>
                </a:cxn>
              </a:cxnLst>
              <a:rect l="T12" t="T13" r="T14" b="T15"/>
              <a:pathLst>
                <a:path w="21600" h="21600">
                  <a:moveTo>
                    <a:pt x="0" y="0"/>
                  </a:moveTo>
                  <a:lnTo>
                    <a:pt x="1730" y="21600"/>
                  </a:lnTo>
                  <a:lnTo>
                    <a:pt x="19870" y="21600"/>
                  </a:lnTo>
                  <a:lnTo>
                    <a:pt x="21600" y="0"/>
                  </a:lnTo>
                  <a:lnTo>
                    <a:pt x="0" y="0"/>
                  </a:lnTo>
                  <a:close/>
                </a:path>
              </a:pathLst>
            </a:custGeom>
            <a:gradFill rotWithShape="1">
              <a:gsLst>
                <a:gs pos="0">
                  <a:srgbClr val="800000">
                    <a:alpha val="0"/>
                  </a:srgbClr>
                </a:gs>
                <a:gs pos="100000">
                  <a:srgbClr val="000000">
                    <a:alpha val="17998"/>
                  </a:srgbClr>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350" b="0" i="0" u="none" strike="noStrike" kern="0" cap="none" spc="0" normalizeH="0" baseline="0" noProof="0" dirty="0">
                <a:ln>
                  <a:noFill/>
                </a:ln>
                <a:solidFill>
                  <a:sysClr val="windowText" lastClr="000000"/>
                </a:solidFill>
                <a:effectLst/>
                <a:uLnTx/>
                <a:uFillTx/>
                <a:latin typeface="Impact" pitchFamily="34" charset="0"/>
                <a:ea typeface="微软雅黑" pitchFamily="34" charset="-122"/>
                <a:cs typeface="+mn-cs"/>
              </a:endParaRPr>
            </a:p>
          </p:txBody>
        </p:sp>
      </p:grpSp>
      <p:sp>
        <p:nvSpPr>
          <p:cNvPr id="28" name="TextBox 42"/>
          <p:cNvSpPr txBox="1"/>
          <p:nvPr/>
        </p:nvSpPr>
        <p:spPr>
          <a:xfrm>
            <a:off x="4979826" y="3569012"/>
            <a:ext cx="2089506" cy="1298048"/>
          </a:xfrm>
          <a:prstGeom prst="rect">
            <a:avLst/>
          </a:prstGeom>
          <a:noFill/>
          <a:ln>
            <a:noFill/>
          </a:ln>
        </p:spPr>
        <p:txBody>
          <a:bodyPr>
            <a:spAutoFit/>
          </a:bodyPr>
          <a:lstStyle>
            <a:lvl1pPr algn="l">
              <a:defRPr>
                <a:solidFill>
                  <a:schemeClr val="tx1"/>
                </a:solidFill>
                <a:latin typeface="Arial" charset="0"/>
              </a:defRPr>
            </a:lvl1pPr>
            <a:lvl2pPr marL="742950" indent="-285750" algn="l">
              <a:defRPr>
                <a:solidFill>
                  <a:schemeClr val="tx1"/>
                </a:solidFill>
                <a:latin typeface="Arial" charset="0"/>
              </a:defRPr>
            </a:lvl2pPr>
            <a:lvl3pPr marL="1143000" indent="-228600" algn="l">
              <a:defRPr>
                <a:solidFill>
                  <a:schemeClr val="tx1"/>
                </a:solidFill>
                <a:latin typeface="Arial" charset="0"/>
              </a:defRPr>
            </a:lvl3pPr>
            <a:lvl4pPr marL="1600200" indent="-228600" algn="l">
              <a:defRPr>
                <a:solidFill>
                  <a:schemeClr val="tx1"/>
                </a:solidFill>
                <a:latin typeface="Arial" charset="0"/>
              </a:defRPr>
            </a:lvl4pPr>
            <a:lvl5pPr marL="2057400" indent="-228600" algn="l">
              <a:defRPr>
                <a:solidFill>
                  <a:schemeClr val="tx1"/>
                </a:solidFill>
                <a:latin typeface="Arial" charset="0"/>
              </a:defRPr>
            </a:lvl5pPr>
            <a:lvl6pPr marL="2514600" indent="-228600" fontAlgn="base">
              <a:spcBef>
                <a:spcPct val="0"/>
              </a:spcBef>
              <a:spcAft>
                <a:spcPct val="0"/>
              </a:spcAft>
              <a:defRPr>
                <a:solidFill>
                  <a:schemeClr val="tx1"/>
                </a:solidFill>
                <a:latin typeface="Arial" charset="0"/>
              </a:defRPr>
            </a:lvl6pPr>
            <a:lvl7pPr marL="2971800" indent="-228600" fontAlgn="base">
              <a:spcBef>
                <a:spcPct val="0"/>
              </a:spcBef>
              <a:spcAft>
                <a:spcPct val="0"/>
              </a:spcAft>
              <a:defRPr>
                <a:solidFill>
                  <a:schemeClr val="tx1"/>
                </a:solidFill>
                <a:latin typeface="Arial" charset="0"/>
              </a:defRPr>
            </a:lvl7pPr>
            <a:lvl8pPr marL="3429000" indent="-228600" fontAlgn="base">
              <a:spcBef>
                <a:spcPct val="0"/>
              </a:spcBef>
              <a:spcAft>
                <a:spcPct val="0"/>
              </a:spcAft>
              <a:defRPr>
                <a:solidFill>
                  <a:schemeClr val="tx1"/>
                </a:solidFill>
                <a:latin typeface="Arial" charset="0"/>
              </a:defRPr>
            </a:lvl8pPr>
            <a:lvl9pPr marL="3886200" indent="-228600" fontAlgn="base">
              <a:spcBef>
                <a:spcPct val="0"/>
              </a:spcBef>
              <a:spcAft>
                <a:spcPct val="0"/>
              </a:spcAft>
              <a:defRPr>
                <a:solidFill>
                  <a:schemeClr val="tx1"/>
                </a:solidFill>
                <a:latin typeface="Arial" charset="0"/>
              </a:defRPr>
            </a:lvl9p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306" b="0" i="0" u="none" strike="noStrike" kern="1200" cap="none" spc="0" normalizeH="0" baseline="0" noProof="0" dirty="0">
                <a:ln>
                  <a:noFill/>
                </a:ln>
                <a:solidFill>
                  <a:srgbClr val="FFFFFF"/>
                </a:solidFill>
                <a:effectLst/>
                <a:uLnTx/>
                <a:uFillTx/>
                <a:latin typeface="Calibri" pitchFamily="34" charset="0"/>
                <a:ea typeface="微软雅黑" pitchFamily="34" charset="-122"/>
                <a:cs typeface="+mn-cs"/>
              </a:rPr>
              <a:t>单击此处添加文本单击此处添加文本单击此处添加文本单击此处添加文本单击此处添加文本单击此</a:t>
            </a:r>
          </a:p>
        </p:txBody>
      </p:sp>
      <p:sp>
        <p:nvSpPr>
          <p:cNvPr id="29" name="TextBox 1"/>
          <p:cNvSpPr txBox="1"/>
          <p:nvPr/>
        </p:nvSpPr>
        <p:spPr>
          <a:xfrm>
            <a:off x="2949107" y="2394700"/>
            <a:ext cx="1592005" cy="695190"/>
          </a:xfrm>
          <a:prstGeom prst="rect">
            <a:avLst/>
          </a:prstGeom>
          <a:noFill/>
          <a:ln>
            <a:noFill/>
          </a:ln>
        </p:spPr>
        <p:txBody>
          <a:bodyPr>
            <a:spAutoFit/>
          </a:bodyPr>
          <a:lstStyle>
            <a:lvl1pPr algn="l">
              <a:defRPr>
                <a:solidFill>
                  <a:schemeClr val="tx1"/>
                </a:solidFill>
                <a:latin typeface="Arial" charset="0"/>
              </a:defRPr>
            </a:lvl1pPr>
            <a:lvl2pPr marL="742950" indent="-285750" algn="l">
              <a:defRPr>
                <a:solidFill>
                  <a:schemeClr val="tx1"/>
                </a:solidFill>
                <a:latin typeface="Arial" charset="0"/>
              </a:defRPr>
            </a:lvl2pPr>
            <a:lvl3pPr marL="1143000" indent="-228600" algn="l">
              <a:defRPr>
                <a:solidFill>
                  <a:schemeClr val="tx1"/>
                </a:solidFill>
                <a:latin typeface="Arial" charset="0"/>
              </a:defRPr>
            </a:lvl3pPr>
            <a:lvl4pPr marL="1600200" indent="-228600" algn="l">
              <a:defRPr>
                <a:solidFill>
                  <a:schemeClr val="tx1"/>
                </a:solidFill>
                <a:latin typeface="Arial" charset="0"/>
              </a:defRPr>
            </a:lvl4pPr>
            <a:lvl5pPr marL="2057400" indent="-228600" algn="l">
              <a:defRPr>
                <a:solidFill>
                  <a:schemeClr val="tx1"/>
                </a:solidFill>
                <a:latin typeface="Arial" charset="0"/>
              </a:defRPr>
            </a:lvl5pPr>
            <a:lvl6pPr marL="2514600" indent="-228600" fontAlgn="base">
              <a:spcBef>
                <a:spcPct val="0"/>
              </a:spcBef>
              <a:spcAft>
                <a:spcPct val="0"/>
              </a:spcAft>
              <a:defRPr>
                <a:solidFill>
                  <a:schemeClr val="tx1"/>
                </a:solidFill>
                <a:latin typeface="Arial" charset="0"/>
              </a:defRPr>
            </a:lvl6pPr>
            <a:lvl7pPr marL="2971800" indent="-228600" fontAlgn="base">
              <a:spcBef>
                <a:spcPct val="0"/>
              </a:spcBef>
              <a:spcAft>
                <a:spcPct val="0"/>
              </a:spcAft>
              <a:defRPr>
                <a:solidFill>
                  <a:schemeClr val="tx1"/>
                </a:solidFill>
                <a:latin typeface="Arial" charset="0"/>
              </a:defRPr>
            </a:lvl7pPr>
            <a:lvl8pPr marL="3429000" indent="-228600" fontAlgn="base">
              <a:spcBef>
                <a:spcPct val="0"/>
              </a:spcBef>
              <a:spcAft>
                <a:spcPct val="0"/>
              </a:spcAft>
              <a:defRPr>
                <a:solidFill>
                  <a:schemeClr val="tx1"/>
                </a:solidFill>
                <a:latin typeface="Arial" charset="0"/>
              </a:defRPr>
            </a:lvl8pPr>
            <a:lvl9pPr marL="3886200" indent="-228600" fontAlgn="base">
              <a:spcBef>
                <a:spcPct val="0"/>
              </a:spcBef>
              <a:spcAft>
                <a:spcPct val="0"/>
              </a:spcAft>
              <a:defRPr>
                <a:solidFill>
                  <a:schemeClr val="tx1"/>
                </a:solidFill>
                <a:latin typeface="Arial" charset="0"/>
              </a:defRPr>
            </a:lvl9p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306" b="0" i="0" u="none" strike="noStrike" kern="1200" cap="none" spc="0" normalizeH="0" baseline="0" noProof="0" dirty="0">
                <a:ln>
                  <a:noFill/>
                </a:ln>
                <a:solidFill>
                  <a:srgbClr val="5F5F5F"/>
                </a:solidFill>
                <a:effectLst/>
                <a:uLnTx/>
                <a:uFillTx/>
                <a:latin typeface="Calibri" pitchFamily="34" charset="0"/>
                <a:ea typeface="微软雅黑" pitchFamily="34" charset="-122"/>
                <a:cs typeface="+mn-cs"/>
              </a:rPr>
              <a:t>单击此处添加文本单击此处添加文本</a:t>
            </a:r>
          </a:p>
        </p:txBody>
      </p:sp>
      <p:sp>
        <p:nvSpPr>
          <p:cNvPr id="30" name="TextBox 1"/>
          <p:cNvSpPr txBox="1"/>
          <p:nvPr/>
        </p:nvSpPr>
        <p:spPr>
          <a:xfrm>
            <a:off x="7687061" y="3191739"/>
            <a:ext cx="1592005" cy="695190"/>
          </a:xfrm>
          <a:prstGeom prst="rect">
            <a:avLst/>
          </a:prstGeom>
          <a:noFill/>
          <a:ln>
            <a:noFill/>
          </a:ln>
        </p:spPr>
        <p:txBody>
          <a:bodyPr>
            <a:spAutoFit/>
          </a:bodyPr>
          <a:lstStyle>
            <a:lvl1pPr algn="l">
              <a:defRPr>
                <a:solidFill>
                  <a:schemeClr val="tx1"/>
                </a:solidFill>
                <a:latin typeface="Arial" charset="0"/>
              </a:defRPr>
            </a:lvl1pPr>
            <a:lvl2pPr marL="742950" indent="-285750" algn="l">
              <a:defRPr>
                <a:solidFill>
                  <a:schemeClr val="tx1"/>
                </a:solidFill>
                <a:latin typeface="Arial" charset="0"/>
              </a:defRPr>
            </a:lvl2pPr>
            <a:lvl3pPr marL="1143000" indent="-228600" algn="l">
              <a:defRPr>
                <a:solidFill>
                  <a:schemeClr val="tx1"/>
                </a:solidFill>
                <a:latin typeface="Arial" charset="0"/>
              </a:defRPr>
            </a:lvl3pPr>
            <a:lvl4pPr marL="1600200" indent="-228600" algn="l">
              <a:defRPr>
                <a:solidFill>
                  <a:schemeClr val="tx1"/>
                </a:solidFill>
                <a:latin typeface="Arial" charset="0"/>
              </a:defRPr>
            </a:lvl4pPr>
            <a:lvl5pPr marL="2057400" indent="-228600" algn="l">
              <a:defRPr>
                <a:solidFill>
                  <a:schemeClr val="tx1"/>
                </a:solidFill>
                <a:latin typeface="Arial" charset="0"/>
              </a:defRPr>
            </a:lvl5pPr>
            <a:lvl6pPr marL="2514600" indent="-228600" fontAlgn="base">
              <a:spcBef>
                <a:spcPct val="0"/>
              </a:spcBef>
              <a:spcAft>
                <a:spcPct val="0"/>
              </a:spcAft>
              <a:defRPr>
                <a:solidFill>
                  <a:schemeClr val="tx1"/>
                </a:solidFill>
                <a:latin typeface="Arial" charset="0"/>
              </a:defRPr>
            </a:lvl6pPr>
            <a:lvl7pPr marL="2971800" indent="-228600" fontAlgn="base">
              <a:spcBef>
                <a:spcPct val="0"/>
              </a:spcBef>
              <a:spcAft>
                <a:spcPct val="0"/>
              </a:spcAft>
              <a:defRPr>
                <a:solidFill>
                  <a:schemeClr val="tx1"/>
                </a:solidFill>
                <a:latin typeface="Arial" charset="0"/>
              </a:defRPr>
            </a:lvl7pPr>
            <a:lvl8pPr marL="3429000" indent="-228600" fontAlgn="base">
              <a:spcBef>
                <a:spcPct val="0"/>
              </a:spcBef>
              <a:spcAft>
                <a:spcPct val="0"/>
              </a:spcAft>
              <a:defRPr>
                <a:solidFill>
                  <a:schemeClr val="tx1"/>
                </a:solidFill>
                <a:latin typeface="Arial" charset="0"/>
              </a:defRPr>
            </a:lvl8pPr>
            <a:lvl9pPr marL="3886200" indent="-228600" fontAlgn="base">
              <a:spcBef>
                <a:spcPct val="0"/>
              </a:spcBef>
              <a:spcAft>
                <a:spcPct val="0"/>
              </a:spcAft>
              <a:defRPr>
                <a:solidFill>
                  <a:schemeClr val="tx1"/>
                </a:solidFill>
                <a:latin typeface="Arial" charset="0"/>
              </a:defRPr>
            </a:lvl9p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306" b="0" i="0" u="none" strike="noStrike" kern="1200" cap="none" spc="0" normalizeH="0" baseline="0" noProof="0" dirty="0">
                <a:ln>
                  <a:noFill/>
                </a:ln>
                <a:solidFill>
                  <a:srgbClr val="5F5F5F"/>
                </a:solidFill>
                <a:effectLst/>
                <a:uLnTx/>
                <a:uFillTx/>
                <a:latin typeface="Calibri" pitchFamily="34" charset="0"/>
                <a:ea typeface="微软雅黑" pitchFamily="34" charset="-122"/>
                <a:cs typeface="+mn-cs"/>
              </a:rPr>
              <a:t>单击此处添加文本单击此处添加文本</a:t>
            </a:r>
          </a:p>
        </p:txBody>
      </p:sp>
      <p:pic>
        <p:nvPicPr>
          <p:cNvPr id="31" name="图片 3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48413" y="3644671"/>
            <a:ext cx="2223767" cy="2499878"/>
          </a:xfrm>
          <a:prstGeom prst="rect">
            <a:avLst/>
          </a:prstGeom>
        </p:spPr>
      </p:pic>
      <p:pic>
        <p:nvPicPr>
          <p:cNvPr id="32" name="图片 3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738476" y="3024300"/>
            <a:ext cx="2627241" cy="2953448"/>
          </a:xfrm>
          <a:prstGeom prst="rect">
            <a:avLst/>
          </a:prstGeom>
        </p:spPr>
      </p:pic>
      <p:sp>
        <p:nvSpPr>
          <p:cNvPr id="19" name="TextBox 3"/>
          <p:cNvSpPr txBox="1">
            <a:spLocks noChangeArrowheads="1"/>
          </p:cNvSpPr>
          <p:nvPr/>
        </p:nvSpPr>
        <p:spPr bwMode="auto">
          <a:xfrm>
            <a:off x="1594884" y="297629"/>
            <a:ext cx="4199860" cy="523220"/>
          </a:xfrm>
          <a:prstGeom prst="rect">
            <a:avLst/>
          </a:prstGeom>
          <a:noFill/>
          <a:ln w="9525">
            <a:noFill/>
            <a:miter lim="800000"/>
            <a:headEnd/>
            <a:tailEnd/>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srgbClr val="CC0000"/>
                </a:solidFill>
                <a:effectLst/>
                <a:uLnTx/>
                <a:uFillTx/>
                <a:latin typeface="迷你简剪纸" panose="03000509000000000000" pitchFamily="65" charset="-122"/>
                <a:ea typeface="迷你简剪纸" panose="03000509000000000000" pitchFamily="65" charset="-122"/>
                <a:cs typeface="+mn-cs"/>
              </a:rPr>
              <a:t>输入相关标题文字</a:t>
            </a:r>
          </a:p>
        </p:txBody>
      </p:sp>
    </p:spTree>
    <p:extLst>
      <p:ext uri="{BB962C8B-B14F-4D97-AF65-F5344CB8AC3E}">
        <p14:creationId xmlns:p14="http://schemas.microsoft.com/office/powerpoint/2010/main" val="3539119512"/>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left)">
                                      <p:cBhvr>
                                        <p:cTn id="7" dur="500"/>
                                        <p:tgtEl>
                                          <p:spTgt spid="19"/>
                                        </p:tgtEl>
                                      </p:cBhvr>
                                    </p:animEffect>
                                  </p:childTnLst>
                                </p:cTn>
                              </p:par>
                            </p:childTnLst>
                          </p:cTn>
                        </p:par>
                        <p:par>
                          <p:cTn id="8" fill="hold">
                            <p:stCondLst>
                              <p:cond delay="500"/>
                            </p:stCondLst>
                            <p:childTnLst>
                              <p:par>
                                <p:cTn id="9" presetID="23" presetClass="entr" presetSubtype="16" fill="hold" nodeType="afterEffect">
                                  <p:stCondLst>
                                    <p:cond delay="0"/>
                                  </p:stCondLst>
                                  <p:childTnLst>
                                    <p:set>
                                      <p:cBhvr>
                                        <p:cTn id="10" dur="1" fill="hold">
                                          <p:stCondLst>
                                            <p:cond delay="0"/>
                                          </p:stCondLst>
                                        </p:cTn>
                                        <p:tgtEl>
                                          <p:spTgt spid="25"/>
                                        </p:tgtEl>
                                        <p:attrNameLst>
                                          <p:attrName>style.visibility</p:attrName>
                                        </p:attrNameLst>
                                      </p:cBhvr>
                                      <p:to>
                                        <p:strVal val="visible"/>
                                      </p:to>
                                    </p:set>
                                    <p:anim calcmode="lin" valueType="num">
                                      <p:cBhvr>
                                        <p:cTn id="11" dur="500" fill="hold"/>
                                        <p:tgtEl>
                                          <p:spTgt spid="25"/>
                                        </p:tgtEl>
                                        <p:attrNameLst>
                                          <p:attrName>ppt_w</p:attrName>
                                        </p:attrNameLst>
                                      </p:cBhvr>
                                      <p:tavLst>
                                        <p:tav tm="0">
                                          <p:val>
                                            <p:fltVal val="0"/>
                                          </p:val>
                                        </p:tav>
                                        <p:tav tm="100000">
                                          <p:val>
                                            <p:strVal val="#ppt_w"/>
                                          </p:val>
                                        </p:tav>
                                      </p:tavLst>
                                    </p:anim>
                                    <p:anim calcmode="lin" valueType="num">
                                      <p:cBhvr>
                                        <p:cTn id="12" dur="500" fill="hold"/>
                                        <p:tgtEl>
                                          <p:spTgt spid="25"/>
                                        </p:tgtEl>
                                        <p:attrNameLst>
                                          <p:attrName>ppt_h</p:attrName>
                                        </p:attrNameLst>
                                      </p:cBhvr>
                                      <p:tavLst>
                                        <p:tav tm="0">
                                          <p:val>
                                            <p:fltVal val="0"/>
                                          </p:val>
                                        </p:tav>
                                        <p:tav tm="100000">
                                          <p:val>
                                            <p:strVal val="#ppt_h"/>
                                          </p:val>
                                        </p:tav>
                                      </p:tavLst>
                                    </p:anim>
                                  </p:childTnLst>
                                </p:cTn>
                              </p:par>
                              <p:par>
                                <p:cTn id="13" presetID="23" presetClass="entr" presetSubtype="16" fill="hold" nodeType="withEffect">
                                  <p:stCondLst>
                                    <p:cond delay="200"/>
                                  </p:stCondLst>
                                  <p:childTnLst>
                                    <p:set>
                                      <p:cBhvr>
                                        <p:cTn id="14" dur="1" fill="hold">
                                          <p:stCondLst>
                                            <p:cond delay="0"/>
                                          </p:stCondLst>
                                        </p:cTn>
                                        <p:tgtEl>
                                          <p:spTgt spid="17"/>
                                        </p:tgtEl>
                                        <p:attrNameLst>
                                          <p:attrName>style.visibility</p:attrName>
                                        </p:attrNameLst>
                                      </p:cBhvr>
                                      <p:to>
                                        <p:strVal val="visible"/>
                                      </p:to>
                                    </p:set>
                                    <p:anim calcmode="lin" valueType="num">
                                      <p:cBhvr>
                                        <p:cTn id="15" dur="500" fill="hold"/>
                                        <p:tgtEl>
                                          <p:spTgt spid="17"/>
                                        </p:tgtEl>
                                        <p:attrNameLst>
                                          <p:attrName>ppt_w</p:attrName>
                                        </p:attrNameLst>
                                      </p:cBhvr>
                                      <p:tavLst>
                                        <p:tav tm="0">
                                          <p:val>
                                            <p:fltVal val="0"/>
                                          </p:val>
                                        </p:tav>
                                        <p:tav tm="100000">
                                          <p:val>
                                            <p:strVal val="#ppt_w"/>
                                          </p:val>
                                        </p:tav>
                                      </p:tavLst>
                                    </p:anim>
                                    <p:anim calcmode="lin" valueType="num">
                                      <p:cBhvr>
                                        <p:cTn id="16" dur="500" fill="hold"/>
                                        <p:tgtEl>
                                          <p:spTgt spid="17"/>
                                        </p:tgtEl>
                                        <p:attrNameLst>
                                          <p:attrName>ppt_h</p:attrName>
                                        </p:attrNameLst>
                                      </p:cBhvr>
                                      <p:tavLst>
                                        <p:tav tm="0">
                                          <p:val>
                                            <p:fltVal val="0"/>
                                          </p:val>
                                        </p:tav>
                                        <p:tav tm="100000">
                                          <p:val>
                                            <p:strVal val="#ppt_h"/>
                                          </p:val>
                                        </p:tav>
                                      </p:tavLst>
                                    </p:anim>
                                  </p:childTnLst>
                                </p:cTn>
                              </p:par>
                              <p:par>
                                <p:cTn id="17" presetID="23" presetClass="entr" presetSubtype="16" fill="hold" nodeType="withEffect">
                                  <p:stCondLst>
                                    <p:cond delay="600"/>
                                  </p:stCondLst>
                                  <p:childTnLst>
                                    <p:set>
                                      <p:cBhvr>
                                        <p:cTn id="18" dur="1" fill="hold">
                                          <p:stCondLst>
                                            <p:cond delay="0"/>
                                          </p:stCondLst>
                                        </p:cTn>
                                        <p:tgtEl>
                                          <p:spTgt spid="22"/>
                                        </p:tgtEl>
                                        <p:attrNameLst>
                                          <p:attrName>style.visibility</p:attrName>
                                        </p:attrNameLst>
                                      </p:cBhvr>
                                      <p:to>
                                        <p:strVal val="visible"/>
                                      </p:to>
                                    </p:set>
                                    <p:anim calcmode="lin" valueType="num">
                                      <p:cBhvr>
                                        <p:cTn id="19" dur="500" fill="hold"/>
                                        <p:tgtEl>
                                          <p:spTgt spid="22"/>
                                        </p:tgtEl>
                                        <p:attrNameLst>
                                          <p:attrName>ppt_w</p:attrName>
                                        </p:attrNameLst>
                                      </p:cBhvr>
                                      <p:tavLst>
                                        <p:tav tm="0">
                                          <p:val>
                                            <p:fltVal val="0"/>
                                          </p:val>
                                        </p:tav>
                                        <p:tav tm="100000">
                                          <p:val>
                                            <p:strVal val="#ppt_w"/>
                                          </p:val>
                                        </p:tav>
                                      </p:tavLst>
                                    </p:anim>
                                    <p:anim calcmode="lin" valueType="num">
                                      <p:cBhvr>
                                        <p:cTn id="20" dur="500" fill="hold"/>
                                        <p:tgtEl>
                                          <p:spTgt spid="22"/>
                                        </p:tgtEl>
                                        <p:attrNameLst>
                                          <p:attrName>ppt_h</p:attrName>
                                        </p:attrNameLst>
                                      </p:cBhvr>
                                      <p:tavLst>
                                        <p:tav tm="0">
                                          <p:val>
                                            <p:fltVal val="0"/>
                                          </p:val>
                                        </p:tav>
                                        <p:tav tm="100000">
                                          <p:val>
                                            <p:strVal val="#ppt_h"/>
                                          </p:val>
                                        </p:tav>
                                      </p:tavLst>
                                    </p:anim>
                                  </p:childTnLst>
                                </p:cTn>
                              </p:par>
                              <p:par>
                                <p:cTn id="21" presetID="2" presetClass="entr" presetSubtype="8" fill="hold" nodeType="withEffect">
                                  <p:stCondLst>
                                    <p:cond delay="0"/>
                                  </p:stCondLst>
                                  <p:childTnLst>
                                    <p:set>
                                      <p:cBhvr>
                                        <p:cTn id="22" dur="1" fill="hold">
                                          <p:stCondLst>
                                            <p:cond delay="0"/>
                                          </p:stCondLst>
                                        </p:cTn>
                                        <p:tgtEl>
                                          <p:spTgt spid="32"/>
                                        </p:tgtEl>
                                        <p:attrNameLst>
                                          <p:attrName>style.visibility</p:attrName>
                                        </p:attrNameLst>
                                      </p:cBhvr>
                                      <p:to>
                                        <p:strVal val="visible"/>
                                      </p:to>
                                    </p:set>
                                    <p:anim calcmode="lin" valueType="num">
                                      <p:cBhvr additive="base">
                                        <p:cTn id="23" dur="1000" fill="hold"/>
                                        <p:tgtEl>
                                          <p:spTgt spid="32"/>
                                        </p:tgtEl>
                                        <p:attrNameLst>
                                          <p:attrName>ppt_x</p:attrName>
                                        </p:attrNameLst>
                                      </p:cBhvr>
                                      <p:tavLst>
                                        <p:tav tm="0">
                                          <p:val>
                                            <p:strVal val="0-#ppt_w/2"/>
                                          </p:val>
                                        </p:tav>
                                        <p:tav tm="100000">
                                          <p:val>
                                            <p:strVal val="#ppt_x"/>
                                          </p:val>
                                        </p:tav>
                                      </p:tavLst>
                                    </p:anim>
                                    <p:anim calcmode="lin" valueType="num">
                                      <p:cBhvr additive="base">
                                        <p:cTn id="24" dur="1000" fill="hold"/>
                                        <p:tgtEl>
                                          <p:spTgt spid="32"/>
                                        </p:tgtEl>
                                        <p:attrNameLst>
                                          <p:attrName>ppt_y</p:attrName>
                                        </p:attrNameLst>
                                      </p:cBhvr>
                                      <p:tavLst>
                                        <p:tav tm="0">
                                          <p:val>
                                            <p:strVal val="#ppt_y"/>
                                          </p:val>
                                        </p:tav>
                                        <p:tav tm="100000">
                                          <p:val>
                                            <p:strVal val="#ppt_y"/>
                                          </p:val>
                                        </p:tav>
                                      </p:tavLst>
                                    </p:anim>
                                  </p:childTnLst>
                                </p:cTn>
                              </p:par>
                              <p:par>
                                <p:cTn id="25" presetID="2" presetClass="entr" presetSubtype="2" fill="hold" nodeType="withEffect">
                                  <p:stCondLst>
                                    <p:cond delay="600"/>
                                  </p:stCondLst>
                                  <p:childTnLst>
                                    <p:set>
                                      <p:cBhvr>
                                        <p:cTn id="26" dur="1" fill="hold">
                                          <p:stCondLst>
                                            <p:cond delay="0"/>
                                          </p:stCondLst>
                                        </p:cTn>
                                        <p:tgtEl>
                                          <p:spTgt spid="31"/>
                                        </p:tgtEl>
                                        <p:attrNameLst>
                                          <p:attrName>style.visibility</p:attrName>
                                        </p:attrNameLst>
                                      </p:cBhvr>
                                      <p:to>
                                        <p:strVal val="visible"/>
                                      </p:to>
                                    </p:set>
                                    <p:anim calcmode="lin" valueType="num">
                                      <p:cBhvr additive="base">
                                        <p:cTn id="27" dur="1000" fill="hold"/>
                                        <p:tgtEl>
                                          <p:spTgt spid="31"/>
                                        </p:tgtEl>
                                        <p:attrNameLst>
                                          <p:attrName>ppt_x</p:attrName>
                                        </p:attrNameLst>
                                      </p:cBhvr>
                                      <p:tavLst>
                                        <p:tav tm="0">
                                          <p:val>
                                            <p:strVal val="1+#ppt_w/2"/>
                                          </p:val>
                                        </p:tav>
                                        <p:tav tm="100000">
                                          <p:val>
                                            <p:strVal val="#ppt_x"/>
                                          </p:val>
                                        </p:tav>
                                      </p:tavLst>
                                    </p:anim>
                                    <p:anim calcmode="lin" valueType="num">
                                      <p:cBhvr additive="base">
                                        <p:cTn id="28" dur="1000" fill="hold"/>
                                        <p:tgtEl>
                                          <p:spTgt spid="31"/>
                                        </p:tgtEl>
                                        <p:attrNameLst>
                                          <p:attrName>ppt_y</p:attrName>
                                        </p:attrNameLst>
                                      </p:cBhvr>
                                      <p:tavLst>
                                        <p:tav tm="0">
                                          <p:val>
                                            <p:strVal val="#ppt_y"/>
                                          </p:val>
                                        </p:tav>
                                        <p:tav tm="100000">
                                          <p:val>
                                            <p:strVal val="#ppt_y"/>
                                          </p:val>
                                        </p:tav>
                                      </p:tavLst>
                                    </p:anim>
                                  </p:childTnLst>
                                </p:cTn>
                              </p:par>
                            </p:childTnLst>
                          </p:cTn>
                        </p:par>
                        <p:par>
                          <p:cTn id="29" fill="hold">
                            <p:stCondLst>
                              <p:cond delay="2100"/>
                            </p:stCondLst>
                            <p:childTnLst>
                              <p:par>
                                <p:cTn id="30" presetID="47" presetClass="entr" presetSubtype="0" fill="hold" grpId="0" nodeType="afterEffect">
                                  <p:stCondLst>
                                    <p:cond delay="0"/>
                                  </p:stCondLst>
                                  <p:childTnLst>
                                    <p:set>
                                      <p:cBhvr>
                                        <p:cTn id="31" dur="1" fill="hold">
                                          <p:stCondLst>
                                            <p:cond delay="0"/>
                                          </p:stCondLst>
                                        </p:cTn>
                                        <p:tgtEl>
                                          <p:spTgt spid="28"/>
                                        </p:tgtEl>
                                        <p:attrNameLst>
                                          <p:attrName>style.visibility</p:attrName>
                                        </p:attrNameLst>
                                      </p:cBhvr>
                                      <p:to>
                                        <p:strVal val="visible"/>
                                      </p:to>
                                    </p:set>
                                    <p:animEffect transition="in" filter="fade">
                                      <p:cBhvr>
                                        <p:cTn id="32" dur="500"/>
                                        <p:tgtEl>
                                          <p:spTgt spid="28"/>
                                        </p:tgtEl>
                                      </p:cBhvr>
                                    </p:animEffect>
                                    <p:anim calcmode="lin" valueType="num">
                                      <p:cBhvr>
                                        <p:cTn id="33" dur="500" fill="hold"/>
                                        <p:tgtEl>
                                          <p:spTgt spid="28"/>
                                        </p:tgtEl>
                                        <p:attrNameLst>
                                          <p:attrName>ppt_x</p:attrName>
                                        </p:attrNameLst>
                                      </p:cBhvr>
                                      <p:tavLst>
                                        <p:tav tm="0">
                                          <p:val>
                                            <p:strVal val="#ppt_x"/>
                                          </p:val>
                                        </p:tav>
                                        <p:tav tm="100000">
                                          <p:val>
                                            <p:strVal val="#ppt_x"/>
                                          </p:val>
                                        </p:tav>
                                      </p:tavLst>
                                    </p:anim>
                                    <p:anim calcmode="lin" valueType="num">
                                      <p:cBhvr>
                                        <p:cTn id="34" dur="500" fill="hold"/>
                                        <p:tgtEl>
                                          <p:spTgt spid="28"/>
                                        </p:tgtEl>
                                        <p:attrNameLst>
                                          <p:attrName>ppt_y</p:attrName>
                                        </p:attrNameLst>
                                      </p:cBhvr>
                                      <p:tavLst>
                                        <p:tav tm="0">
                                          <p:val>
                                            <p:strVal val="#ppt_y-.1"/>
                                          </p:val>
                                        </p:tav>
                                        <p:tav tm="100000">
                                          <p:val>
                                            <p:strVal val="#ppt_y"/>
                                          </p:val>
                                        </p:tav>
                                      </p:tavLst>
                                    </p:anim>
                                  </p:childTnLst>
                                </p:cTn>
                              </p:par>
                            </p:childTnLst>
                          </p:cTn>
                        </p:par>
                        <p:par>
                          <p:cTn id="35" fill="hold">
                            <p:stCondLst>
                              <p:cond delay="2600"/>
                            </p:stCondLst>
                            <p:childTnLst>
                              <p:par>
                                <p:cTn id="36" presetID="47" presetClass="entr" presetSubtype="0" fill="hold" grpId="0" nodeType="afterEffect">
                                  <p:stCondLst>
                                    <p:cond delay="0"/>
                                  </p:stCondLst>
                                  <p:childTnLst>
                                    <p:set>
                                      <p:cBhvr>
                                        <p:cTn id="37" dur="1" fill="hold">
                                          <p:stCondLst>
                                            <p:cond delay="0"/>
                                          </p:stCondLst>
                                        </p:cTn>
                                        <p:tgtEl>
                                          <p:spTgt spid="29"/>
                                        </p:tgtEl>
                                        <p:attrNameLst>
                                          <p:attrName>style.visibility</p:attrName>
                                        </p:attrNameLst>
                                      </p:cBhvr>
                                      <p:to>
                                        <p:strVal val="visible"/>
                                      </p:to>
                                    </p:set>
                                    <p:animEffect transition="in" filter="fade">
                                      <p:cBhvr>
                                        <p:cTn id="38" dur="500"/>
                                        <p:tgtEl>
                                          <p:spTgt spid="29"/>
                                        </p:tgtEl>
                                      </p:cBhvr>
                                    </p:animEffect>
                                    <p:anim calcmode="lin" valueType="num">
                                      <p:cBhvr>
                                        <p:cTn id="39" dur="500" fill="hold"/>
                                        <p:tgtEl>
                                          <p:spTgt spid="29"/>
                                        </p:tgtEl>
                                        <p:attrNameLst>
                                          <p:attrName>ppt_x</p:attrName>
                                        </p:attrNameLst>
                                      </p:cBhvr>
                                      <p:tavLst>
                                        <p:tav tm="0">
                                          <p:val>
                                            <p:strVal val="#ppt_x"/>
                                          </p:val>
                                        </p:tav>
                                        <p:tav tm="100000">
                                          <p:val>
                                            <p:strVal val="#ppt_x"/>
                                          </p:val>
                                        </p:tav>
                                      </p:tavLst>
                                    </p:anim>
                                    <p:anim calcmode="lin" valueType="num">
                                      <p:cBhvr>
                                        <p:cTn id="40" dur="500" fill="hold"/>
                                        <p:tgtEl>
                                          <p:spTgt spid="29"/>
                                        </p:tgtEl>
                                        <p:attrNameLst>
                                          <p:attrName>ppt_y</p:attrName>
                                        </p:attrNameLst>
                                      </p:cBhvr>
                                      <p:tavLst>
                                        <p:tav tm="0">
                                          <p:val>
                                            <p:strVal val="#ppt_y-.1"/>
                                          </p:val>
                                        </p:tav>
                                        <p:tav tm="100000">
                                          <p:val>
                                            <p:strVal val="#ppt_y"/>
                                          </p:val>
                                        </p:tav>
                                      </p:tavLst>
                                    </p:anim>
                                  </p:childTnLst>
                                </p:cTn>
                              </p:par>
                            </p:childTnLst>
                          </p:cTn>
                        </p:par>
                        <p:par>
                          <p:cTn id="41" fill="hold">
                            <p:stCondLst>
                              <p:cond delay="3100"/>
                            </p:stCondLst>
                            <p:childTnLst>
                              <p:par>
                                <p:cTn id="42" presetID="47" presetClass="entr" presetSubtype="0" fill="hold" grpId="0" nodeType="afterEffect">
                                  <p:stCondLst>
                                    <p:cond delay="0"/>
                                  </p:stCondLst>
                                  <p:childTnLst>
                                    <p:set>
                                      <p:cBhvr>
                                        <p:cTn id="43" dur="1" fill="hold">
                                          <p:stCondLst>
                                            <p:cond delay="0"/>
                                          </p:stCondLst>
                                        </p:cTn>
                                        <p:tgtEl>
                                          <p:spTgt spid="30"/>
                                        </p:tgtEl>
                                        <p:attrNameLst>
                                          <p:attrName>style.visibility</p:attrName>
                                        </p:attrNameLst>
                                      </p:cBhvr>
                                      <p:to>
                                        <p:strVal val="visible"/>
                                      </p:to>
                                    </p:set>
                                    <p:animEffect transition="in" filter="fade">
                                      <p:cBhvr>
                                        <p:cTn id="44" dur="500"/>
                                        <p:tgtEl>
                                          <p:spTgt spid="30"/>
                                        </p:tgtEl>
                                      </p:cBhvr>
                                    </p:animEffect>
                                    <p:anim calcmode="lin" valueType="num">
                                      <p:cBhvr>
                                        <p:cTn id="45" dur="500" fill="hold"/>
                                        <p:tgtEl>
                                          <p:spTgt spid="30"/>
                                        </p:tgtEl>
                                        <p:attrNameLst>
                                          <p:attrName>ppt_x</p:attrName>
                                        </p:attrNameLst>
                                      </p:cBhvr>
                                      <p:tavLst>
                                        <p:tav tm="0">
                                          <p:val>
                                            <p:strVal val="#ppt_x"/>
                                          </p:val>
                                        </p:tav>
                                        <p:tav tm="100000">
                                          <p:val>
                                            <p:strVal val="#ppt_x"/>
                                          </p:val>
                                        </p:tav>
                                      </p:tavLst>
                                    </p:anim>
                                    <p:anim calcmode="lin" valueType="num">
                                      <p:cBhvr>
                                        <p:cTn id="46" dur="500" fill="hold"/>
                                        <p:tgtEl>
                                          <p:spTgt spid="3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9" grpId="0"/>
      <p:bldP spid="30" grpId="0"/>
      <p:bldP spid="1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任意多边形 62"/>
          <p:cNvSpPr/>
          <p:nvPr/>
        </p:nvSpPr>
        <p:spPr>
          <a:xfrm>
            <a:off x="5289110" y="2528888"/>
            <a:ext cx="6902890" cy="1800225"/>
          </a:xfrm>
          <a:custGeom>
            <a:avLst/>
            <a:gdLst>
              <a:gd name="connsiteX0" fmla="*/ 13457 w 6902890"/>
              <a:gd name="connsiteY0" fmla="*/ 0 h 1800225"/>
              <a:gd name="connsiteX1" fmla="*/ 6902890 w 6902890"/>
              <a:gd name="connsiteY1" fmla="*/ 0 h 1800225"/>
              <a:gd name="connsiteX2" fmla="*/ 6902890 w 6902890"/>
              <a:gd name="connsiteY2" fmla="*/ 1800225 h 1800225"/>
              <a:gd name="connsiteX3" fmla="*/ 0 w 6902890"/>
              <a:gd name="connsiteY3" fmla="*/ 1800225 h 1800225"/>
              <a:gd name="connsiteX4" fmla="*/ 73158 w 6902890"/>
              <a:gd name="connsiteY4" fmla="*/ 1600340 h 1800225"/>
              <a:gd name="connsiteX5" fmla="*/ 181802 w 6902890"/>
              <a:gd name="connsiteY5" fmla="*/ 881728 h 1800225"/>
              <a:gd name="connsiteX6" fmla="*/ 73158 w 6902890"/>
              <a:gd name="connsiteY6" fmla="*/ 163116 h 1800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02890" h="1800225">
                <a:moveTo>
                  <a:pt x="13457" y="0"/>
                </a:moveTo>
                <a:lnTo>
                  <a:pt x="6902890" y="0"/>
                </a:lnTo>
                <a:lnTo>
                  <a:pt x="6902890" y="1800225"/>
                </a:lnTo>
                <a:lnTo>
                  <a:pt x="0" y="1800225"/>
                </a:lnTo>
                <a:lnTo>
                  <a:pt x="73158" y="1600340"/>
                </a:lnTo>
                <a:cubicBezTo>
                  <a:pt x="143766" y="1373331"/>
                  <a:pt x="181802" y="1131971"/>
                  <a:pt x="181802" y="881728"/>
                </a:cubicBezTo>
                <a:cubicBezTo>
                  <a:pt x="181802" y="631485"/>
                  <a:pt x="143766" y="390125"/>
                  <a:pt x="73158" y="163116"/>
                </a:cubicBezTo>
                <a:close/>
              </a:path>
            </a:pathLst>
          </a:custGeom>
          <a:solidFill>
            <a:schemeClr val="accent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微软雅黑"/>
              <a:cs typeface="+mn-cs"/>
            </a:endParaRPr>
          </a:p>
        </p:txBody>
      </p:sp>
      <p:sp>
        <p:nvSpPr>
          <p:cNvPr id="30" name="文本框 29"/>
          <p:cNvSpPr txBox="1"/>
          <p:nvPr/>
        </p:nvSpPr>
        <p:spPr>
          <a:xfrm>
            <a:off x="6054918" y="2967334"/>
            <a:ext cx="5803389" cy="923330"/>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zh-CN" altLang="en-US" sz="5400" b="0" i="0" u="none" strike="noStrike" kern="1200" cap="none" spc="300" normalizeH="0" baseline="0" noProof="0" dirty="0">
                <a:ln>
                  <a:noFill/>
                </a:ln>
                <a:solidFill>
                  <a:srgbClr val="F8F0E8"/>
                </a:solidFill>
                <a:effectLst>
                  <a:innerShdw blurRad="63500" dist="50800" dir="18900000">
                    <a:prstClr val="black">
                      <a:alpha val="50000"/>
                    </a:prstClr>
                  </a:innerShdw>
                </a:effectLst>
                <a:uLnTx/>
                <a:uFillTx/>
                <a:latin typeface="迷你简剪纸"/>
                <a:ea typeface="迷你简剪纸"/>
                <a:cs typeface="+mn-cs"/>
              </a:rPr>
              <a:t>请在此输入标题</a:t>
            </a:r>
          </a:p>
        </p:txBody>
      </p:sp>
      <p:grpSp>
        <p:nvGrpSpPr>
          <p:cNvPr id="2" name="组合 1"/>
          <p:cNvGrpSpPr/>
          <p:nvPr/>
        </p:nvGrpSpPr>
        <p:grpSpPr>
          <a:xfrm>
            <a:off x="-1478107" y="1083450"/>
            <a:ext cx="4685671" cy="4691101"/>
            <a:chOff x="-1478107" y="1083450"/>
            <a:chExt cx="4685671" cy="4691101"/>
          </a:xfrm>
        </p:grpSpPr>
        <p:pic>
          <p:nvPicPr>
            <p:cNvPr id="33" name="图片 32"/>
            <p:cNvPicPr>
              <a:picLocks noChangeAspect="1"/>
            </p:cNvPicPr>
            <p:nvPr/>
          </p:nvPicPr>
          <p:blipFill>
            <a:blip r:embed="rId3"/>
            <a:stretch>
              <a:fillRect/>
            </a:stretch>
          </p:blipFill>
          <p:spPr>
            <a:xfrm flipH="1">
              <a:off x="-1478107" y="1083450"/>
              <a:ext cx="4685671" cy="4691101"/>
            </a:xfrm>
            <a:prstGeom prst="rect">
              <a:avLst/>
            </a:prstGeom>
          </p:spPr>
        </p:pic>
        <p:pic>
          <p:nvPicPr>
            <p:cNvPr id="34" name="图片 3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753043" y="2058725"/>
              <a:ext cx="2467542" cy="2740549"/>
            </a:xfrm>
            <a:prstGeom prst="rect">
              <a:avLst/>
            </a:prstGeom>
          </p:spPr>
        </p:pic>
      </p:grpSp>
      <p:sp>
        <p:nvSpPr>
          <p:cNvPr id="6" name="文本框 5"/>
          <p:cNvSpPr txBox="1"/>
          <p:nvPr/>
        </p:nvSpPr>
        <p:spPr>
          <a:xfrm>
            <a:off x="3691610" y="2528888"/>
            <a:ext cx="1047750" cy="1862048"/>
          </a:xfrm>
          <a:prstGeom prst="rect">
            <a:avLst/>
          </a:prstGeom>
          <a:noFill/>
          <a:ln w="9525">
            <a:noFill/>
            <a:miter lim="800000"/>
            <a:headEnd/>
            <a:tailEnd/>
          </a:ln>
        </p:spPr>
        <p:txBody>
          <a:bodyPr>
            <a:spAutoFit/>
          </a:bodyPr>
          <a:lstStyle>
            <a:defPPr>
              <a:defRPr lang="zh-CN"/>
            </a:defPPr>
            <a:lvl1pPr algn="ctr">
              <a:defRPr sz="3600" b="1">
                <a:solidFill>
                  <a:schemeClr val="accent1"/>
                </a:solidFill>
                <a:latin typeface="方正剪纸繁体" panose="02000000000000000000" pitchFamily="2" charset="-122"/>
                <a:ea typeface="方正剪纸繁体" panose="02000000000000000000" pitchFamily="2" charset="-122"/>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1500" b="0" i="0" u="none" strike="noStrike" kern="1200" cap="none" spc="0" normalizeH="0" baseline="0" noProof="0" dirty="0">
                <a:ln>
                  <a:noFill/>
                </a:ln>
                <a:solidFill>
                  <a:srgbClr val="C00000"/>
                </a:solidFill>
                <a:effectLst>
                  <a:innerShdw blurRad="63500" dist="50800" dir="2700000">
                    <a:prstClr val="black">
                      <a:alpha val="50000"/>
                    </a:prstClr>
                  </a:innerShdw>
                </a:effectLst>
                <a:uLnTx/>
                <a:uFillTx/>
                <a:latin typeface="方正剪纸繁体" panose="02000000000000000000" pitchFamily="2" charset="-122"/>
                <a:ea typeface="方正剪纸繁体" panose="02000000000000000000" pitchFamily="2" charset="-122"/>
                <a:cs typeface="+mn-cs"/>
              </a:rPr>
              <a:t>壹</a:t>
            </a:r>
          </a:p>
        </p:txBody>
      </p:sp>
      <p:grpSp>
        <p:nvGrpSpPr>
          <p:cNvPr id="10" name="组合 9"/>
          <p:cNvGrpSpPr/>
          <p:nvPr/>
        </p:nvGrpSpPr>
        <p:grpSpPr>
          <a:xfrm flipV="1">
            <a:off x="-31539" y="6343820"/>
            <a:ext cx="12223539" cy="514180"/>
            <a:chOff x="-60335" y="-210767"/>
            <a:chExt cx="9228197" cy="524939"/>
          </a:xfrm>
        </p:grpSpPr>
        <p:pic>
          <p:nvPicPr>
            <p:cNvPr id="11" name="图片 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0335" y="-210767"/>
              <a:ext cx="2332936" cy="524939"/>
            </a:xfrm>
            <a:prstGeom prst="rect">
              <a:avLst/>
            </a:prstGeom>
          </p:spPr>
        </p:pic>
        <p:pic>
          <p:nvPicPr>
            <p:cNvPr id="12" name="图片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236113" y="-210767"/>
              <a:ext cx="2332936" cy="524939"/>
            </a:xfrm>
            <a:prstGeom prst="rect">
              <a:avLst/>
            </a:prstGeom>
          </p:spPr>
        </p:pic>
        <p:pic>
          <p:nvPicPr>
            <p:cNvPr id="13" name="图片 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34654" y="-210767"/>
              <a:ext cx="2332936" cy="524939"/>
            </a:xfrm>
            <a:prstGeom prst="rect">
              <a:avLst/>
            </a:prstGeom>
          </p:spPr>
        </p:pic>
        <p:pic>
          <p:nvPicPr>
            <p:cNvPr id="14" name="图片 1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834926" y="-210767"/>
              <a:ext cx="2332936" cy="524939"/>
            </a:xfrm>
            <a:prstGeom prst="rect">
              <a:avLst/>
            </a:prstGeom>
          </p:spPr>
        </p:pic>
      </p:grpSp>
    </p:spTree>
    <p:extLst>
      <p:ext uri="{BB962C8B-B14F-4D97-AF65-F5344CB8AC3E}">
        <p14:creationId xmlns:p14="http://schemas.microsoft.com/office/powerpoint/2010/main" val="2185707844"/>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 calcmode="lin" valueType="num">
                                      <p:cBhvr>
                                        <p:cTn id="9" dur="500" fill="hold"/>
                                        <p:tgtEl>
                                          <p:spTgt spid="2"/>
                                        </p:tgtEl>
                                        <p:attrNameLst>
                                          <p:attrName>style.rotation</p:attrName>
                                        </p:attrNameLst>
                                      </p:cBhvr>
                                      <p:tavLst>
                                        <p:tav tm="0">
                                          <p:val>
                                            <p:fltVal val="360"/>
                                          </p:val>
                                        </p:tav>
                                        <p:tav tm="100000">
                                          <p:val>
                                            <p:fltVal val="0"/>
                                          </p:val>
                                        </p:tav>
                                      </p:tavLst>
                                    </p:anim>
                                    <p:animEffect transition="in" filter="fade">
                                      <p:cBhvr>
                                        <p:cTn id="10" dur="500"/>
                                        <p:tgtEl>
                                          <p:spTgt spid="2"/>
                                        </p:tgtEl>
                                      </p:cBhvr>
                                    </p:animEffect>
                                  </p:childTnLst>
                                </p:cTn>
                              </p:par>
                            </p:childTnLst>
                          </p:cTn>
                        </p:par>
                        <p:par>
                          <p:cTn id="11" fill="hold">
                            <p:stCondLst>
                              <p:cond delay="500"/>
                            </p:stCondLst>
                            <p:childTnLst>
                              <p:par>
                                <p:cTn id="12" presetID="2" presetClass="entr" presetSubtype="2" fill="hold" grpId="0" nodeType="afterEffect">
                                  <p:stCondLst>
                                    <p:cond delay="0"/>
                                  </p:stCondLst>
                                  <p:childTnLst>
                                    <p:set>
                                      <p:cBhvr>
                                        <p:cTn id="13" dur="1" fill="hold">
                                          <p:stCondLst>
                                            <p:cond delay="0"/>
                                          </p:stCondLst>
                                        </p:cTn>
                                        <p:tgtEl>
                                          <p:spTgt spid="29"/>
                                        </p:tgtEl>
                                        <p:attrNameLst>
                                          <p:attrName>style.visibility</p:attrName>
                                        </p:attrNameLst>
                                      </p:cBhvr>
                                      <p:to>
                                        <p:strVal val="visible"/>
                                      </p:to>
                                    </p:set>
                                    <p:anim calcmode="lin" valueType="num">
                                      <p:cBhvr additive="base">
                                        <p:cTn id="14" dur="500" fill="hold"/>
                                        <p:tgtEl>
                                          <p:spTgt spid="29"/>
                                        </p:tgtEl>
                                        <p:attrNameLst>
                                          <p:attrName>ppt_x</p:attrName>
                                        </p:attrNameLst>
                                      </p:cBhvr>
                                      <p:tavLst>
                                        <p:tav tm="0">
                                          <p:val>
                                            <p:strVal val="1+#ppt_w/2"/>
                                          </p:val>
                                        </p:tav>
                                        <p:tav tm="100000">
                                          <p:val>
                                            <p:strVal val="#ppt_x"/>
                                          </p:val>
                                        </p:tav>
                                      </p:tavLst>
                                    </p:anim>
                                    <p:anim calcmode="lin" valueType="num">
                                      <p:cBhvr additive="base">
                                        <p:cTn id="15" dur="500" fill="hold"/>
                                        <p:tgtEl>
                                          <p:spTgt spid="29"/>
                                        </p:tgtEl>
                                        <p:attrNameLst>
                                          <p:attrName>ppt_y</p:attrName>
                                        </p:attrNameLst>
                                      </p:cBhvr>
                                      <p:tavLst>
                                        <p:tav tm="0">
                                          <p:val>
                                            <p:strVal val="#ppt_y"/>
                                          </p:val>
                                        </p:tav>
                                        <p:tav tm="100000">
                                          <p:val>
                                            <p:strVal val="#ppt_y"/>
                                          </p:val>
                                        </p:tav>
                                      </p:tavLst>
                                    </p:anim>
                                  </p:childTnLst>
                                </p:cTn>
                              </p:par>
                            </p:childTnLst>
                          </p:cTn>
                        </p:par>
                        <p:par>
                          <p:cTn id="16" fill="hold">
                            <p:stCondLst>
                              <p:cond delay="1000"/>
                            </p:stCondLst>
                            <p:childTnLst>
                              <p:par>
                                <p:cTn id="17" presetID="23" presetClass="entr" presetSubtype="528" fill="hold" grpId="0" nodeType="after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p:cTn id="19" dur="500" fill="hold"/>
                                        <p:tgtEl>
                                          <p:spTgt spid="6"/>
                                        </p:tgtEl>
                                        <p:attrNameLst>
                                          <p:attrName>ppt_w</p:attrName>
                                        </p:attrNameLst>
                                      </p:cBhvr>
                                      <p:tavLst>
                                        <p:tav tm="0">
                                          <p:val>
                                            <p:fltVal val="0"/>
                                          </p:val>
                                        </p:tav>
                                        <p:tav tm="100000">
                                          <p:val>
                                            <p:strVal val="#ppt_w"/>
                                          </p:val>
                                        </p:tav>
                                      </p:tavLst>
                                    </p:anim>
                                    <p:anim calcmode="lin" valueType="num">
                                      <p:cBhvr>
                                        <p:cTn id="20" dur="500" fill="hold"/>
                                        <p:tgtEl>
                                          <p:spTgt spid="6"/>
                                        </p:tgtEl>
                                        <p:attrNameLst>
                                          <p:attrName>ppt_h</p:attrName>
                                        </p:attrNameLst>
                                      </p:cBhvr>
                                      <p:tavLst>
                                        <p:tav tm="0">
                                          <p:val>
                                            <p:fltVal val="0"/>
                                          </p:val>
                                        </p:tav>
                                        <p:tav tm="100000">
                                          <p:val>
                                            <p:strVal val="#ppt_h"/>
                                          </p:val>
                                        </p:tav>
                                      </p:tavLst>
                                    </p:anim>
                                    <p:anim calcmode="lin" valueType="num">
                                      <p:cBhvr>
                                        <p:cTn id="21" dur="500" fill="hold"/>
                                        <p:tgtEl>
                                          <p:spTgt spid="6"/>
                                        </p:tgtEl>
                                        <p:attrNameLst>
                                          <p:attrName>ppt_x</p:attrName>
                                        </p:attrNameLst>
                                      </p:cBhvr>
                                      <p:tavLst>
                                        <p:tav tm="0">
                                          <p:val>
                                            <p:fltVal val="0.5"/>
                                          </p:val>
                                        </p:tav>
                                        <p:tav tm="100000">
                                          <p:val>
                                            <p:strVal val="#ppt_x"/>
                                          </p:val>
                                        </p:tav>
                                      </p:tavLst>
                                    </p:anim>
                                    <p:anim calcmode="lin" valueType="num">
                                      <p:cBhvr>
                                        <p:cTn id="22" dur="500" fill="hold"/>
                                        <p:tgtEl>
                                          <p:spTgt spid="6"/>
                                        </p:tgtEl>
                                        <p:attrNameLst>
                                          <p:attrName>ppt_y</p:attrName>
                                        </p:attrNameLst>
                                      </p:cBhvr>
                                      <p:tavLst>
                                        <p:tav tm="0">
                                          <p:val>
                                            <p:fltVal val="0.5"/>
                                          </p:val>
                                        </p:tav>
                                        <p:tav tm="100000">
                                          <p:val>
                                            <p:strVal val="#ppt_y"/>
                                          </p:val>
                                        </p:tav>
                                      </p:tavLst>
                                    </p:anim>
                                  </p:childTnLst>
                                </p:cTn>
                              </p:par>
                            </p:childTnLst>
                          </p:cTn>
                        </p:par>
                        <p:par>
                          <p:cTn id="23" fill="hold">
                            <p:stCondLst>
                              <p:cond delay="1500"/>
                            </p:stCondLst>
                            <p:childTnLst>
                              <p:par>
                                <p:cTn id="24" presetID="22" presetClass="entr" presetSubtype="8" fill="hold" grpId="0" nodeType="afterEffect">
                                  <p:stCondLst>
                                    <p:cond delay="0"/>
                                  </p:stCondLst>
                                  <p:childTnLst>
                                    <p:set>
                                      <p:cBhvr>
                                        <p:cTn id="25" dur="1" fill="hold">
                                          <p:stCondLst>
                                            <p:cond delay="0"/>
                                          </p:stCondLst>
                                        </p:cTn>
                                        <p:tgtEl>
                                          <p:spTgt spid="30"/>
                                        </p:tgtEl>
                                        <p:attrNameLst>
                                          <p:attrName>style.visibility</p:attrName>
                                        </p:attrNameLst>
                                      </p:cBhvr>
                                      <p:to>
                                        <p:strVal val="visible"/>
                                      </p:to>
                                    </p:set>
                                    <p:animEffect transition="in" filter="wipe(left)">
                                      <p:cBhvr>
                                        <p:cTn id="26"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p:bldP spid="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A_图片 16"/>
          <p:cNvPicPr>
            <a:picLocks noChangeAspect="1"/>
          </p:cNvPicPr>
          <p:nvPr>
            <p:custDataLst>
              <p:tags r:id="rId1"/>
            </p:custDataLst>
          </p:nvPr>
        </p:nvPicPr>
        <p:blipFill>
          <a:blip r:embed="rId14" cstate="print">
            <a:extLst>
              <a:ext uri="{28A0092B-C50C-407E-A947-70E740481C1C}">
                <a14:useLocalDpi xmlns:a14="http://schemas.microsoft.com/office/drawing/2010/main" val="0"/>
              </a:ext>
            </a:extLst>
          </a:blip>
          <a:stretch>
            <a:fillRect/>
          </a:stretch>
        </p:blipFill>
        <p:spPr>
          <a:xfrm>
            <a:off x="3510845" y="5811551"/>
            <a:ext cx="2230238" cy="1462300"/>
          </a:xfrm>
          <a:prstGeom prst="rect">
            <a:avLst/>
          </a:prstGeom>
        </p:spPr>
      </p:pic>
      <p:pic>
        <p:nvPicPr>
          <p:cNvPr id="20" name="PA_图片 19"/>
          <p:cNvPicPr>
            <a:picLocks noChangeAspect="1"/>
          </p:cNvPicPr>
          <p:nvPr>
            <p:custDataLst>
              <p:tags r:id="rId2"/>
            </p:custDataLst>
          </p:nvPr>
        </p:nvPicPr>
        <p:blipFill>
          <a:blip r:embed="rId15" cstate="print">
            <a:extLst>
              <a:ext uri="{28A0092B-C50C-407E-A947-70E740481C1C}">
                <a14:useLocalDpi xmlns:a14="http://schemas.microsoft.com/office/drawing/2010/main" val="0"/>
              </a:ext>
            </a:extLst>
          </a:blip>
          <a:stretch>
            <a:fillRect/>
          </a:stretch>
        </p:blipFill>
        <p:spPr>
          <a:xfrm>
            <a:off x="1964679" y="5641178"/>
            <a:ext cx="2749930" cy="1803046"/>
          </a:xfrm>
          <a:prstGeom prst="rect">
            <a:avLst/>
          </a:prstGeom>
        </p:spPr>
      </p:pic>
      <p:pic>
        <p:nvPicPr>
          <p:cNvPr id="21" name="PA_图片 20"/>
          <p:cNvPicPr>
            <a:picLocks noChangeAspect="1"/>
          </p:cNvPicPr>
          <p:nvPr>
            <p:custDataLst>
              <p:tags r:id="rId3"/>
            </p:custDataLst>
          </p:nvPr>
        </p:nvPicPr>
        <p:blipFill>
          <a:blip r:embed="rId16" cstate="print">
            <a:extLst>
              <a:ext uri="{28A0092B-C50C-407E-A947-70E740481C1C}">
                <a14:useLocalDpi xmlns:a14="http://schemas.microsoft.com/office/drawing/2010/main" val="0"/>
              </a:ext>
            </a:extLst>
          </a:blip>
          <a:stretch>
            <a:fillRect/>
          </a:stretch>
        </p:blipFill>
        <p:spPr>
          <a:xfrm>
            <a:off x="-429893" y="6162296"/>
            <a:ext cx="1857724" cy="1218054"/>
          </a:xfrm>
          <a:prstGeom prst="rect">
            <a:avLst/>
          </a:prstGeom>
        </p:spPr>
      </p:pic>
      <p:pic>
        <p:nvPicPr>
          <p:cNvPr id="23" name="PA_图片 22"/>
          <p:cNvPicPr>
            <a:picLocks noChangeAspect="1"/>
          </p:cNvPicPr>
          <p:nvPr>
            <p:custDataLst>
              <p:tags r:id="rId4"/>
            </p:custDataLst>
          </p:nvPr>
        </p:nvPicPr>
        <p:blipFill>
          <a:blip r:embed="rId17" cstate="print">
            <a:extLst>
              <a:ext uri="{28A0092B-C50C-407E-A947-70E740481C1C}">
                <a14:useLocalDpi xmlns:a14="http://schemas.microsoft.com/office/drawing/2010/main" val="0"/>
              </a:ext>
            </a:extLst>
          </a:blip>
          <a:stretch>
            <a:fillRect/>
          </a:stretch>
        </p:blipFill>
        <p:spPr>
          <a:xfrm>
            <a:off x="818431" y="6025233"/>
            <a:ext cx="2015485" cy="1321493"/>
          </a:xfrm>
          <a:prstGeom prst="rect">
            <a:avLst/>
          </a:prstGeom>
        </p:spPr>
      </p:pic>
      <p:pic>
        <p:nvPicPr>
          <p:cNvPr id="24" name="PA_图片 23"/>
          <p:cNvPicPr>
            <a:picLocks noChangeAspect="1"/>
          </p:cNvPicPr>
          <p:nvPr>
            <p:custDataLst>
              <p:tags r:id="rId5"/>
            </p:custDataLst>
          </p:nvPr>
        </p:nvPicPr>
        <p:blipFill>
          <a:blip r:embed="rId18" cstate="print">
            <a:extLst>
              <a:ext uri="{28A0092B-C50C-407E-A947-70E740481C1C}">
                <a14:useLocalDpi xmlns:a14="http://schemas.microsoft.com/office/drawing/2010/main" val="0"/>
              </a:ext>
            </a:extLst>
          </a:blip>
          <a:stretch>
            <a:fillRect/>
          </a:stretch>
        </p:blipFill>
        <p:spPr>
          <a:xfrm>
            <a:off x="4615213" y="5564224"/>
            <a:ext cx="2799472" cy="1835530"/>
          </a:xfrm>
          <a:prstGeom prst="rect">
            <a:avLst/>
          </a:prstGeom>
        </p:spPr>
      </p:pic>
      <p:pic>
        <p:nvPicPr>
          <p:cNvPr id="27" name="PA_图片 26"/>
          <p:cNvPicPr>
            <a:picLocks noChangeAspect="1"/>
          </p:cNvPicPr>
          <p:nvPr>
            <p:custDataLst>
              <p:tags r:id="rId6"/>
            </p:custDataLst>
          </p:nvPr>
        </p:nvPicPr>
        <p:blipFill>
          <a:blip r:embed="rId18" cstate="print">
            <a:extLst>
              <a:ext uri="{28A0092B-C50C-407E-A947-70E740481C1C}">
                <a14:useLocalDpi xmlns:a14="http://schemas.microsoft.com/office/drawing/2010/main" val="0"/>
              </a:ext>
            </a:extLst>
          </a:blip>
          <a:stretch>
            <a:fillRect/>
          </a:stretch>
        </p:blipFill>
        <p:spPr>
          <a:xfrm>
            <a:off x="8768543" y="5659878"/>
            <a:ext cx="2799472" cy="1835530"/>
          </a:xfrm>
          <a:prstGeom prst="rect">
            <a:avLst/>
          </a:prstGeom>
        </p:spPr>
      </p:pic>
      <p:pic>
        <p:nvPicPr>
          <p:cNvPr id="29" name="PA_图片 28"/>
          <p:cNvPicPr>
            <a:picLocks noChangeAspect="1"/>
          </p:cNvPicPr>
          <p:nvPr>
            <p:custDataLst>
              <p:tags r:id="rId7"/>
            </p:custDataLst>
          </p:nvPr>
        </p:nvPicPr>
        <p:blipFill>
          <a:blip r:embed="rId15" cstate="print">
            <a:extLst>
              <a:ext uri="{28A0092B-C50C-407E-A947-70E740481C1C}">
                <a14:useLocalDpi xmlns:a14="http://schemas.microsoft.com/office/drawing/2010/main" val="0"/>
              </a:ext>
            </a:extLst>
          </a:blip>
          <a:stretch>
            <a:fillRect/>
          </a:stretch>
        </p:blipFill>
        <p:spPr>
          <a:xfrm>
            <a:off x="6750236" y="5596521"/>
            <a:ext cx="2992731" cy="1962243"/>
          </a:xfrm>
          <a:prstGeom prst="rect">
            <a:avLst/>
          </a:prstGeom>
        </p:spPr>
      </p:pic>
      <p:pic>
        <p:nvPicPr>
          <p:cNvPr id="30" name="PA_图片 29"/>
          <p:cNvPicPr>
            <a:picLocks noChangeAspect="1"/>
          </p:cNvPicPr>
          <p:nvPr>
            <p:custDataLst>
              <p:tags r:id="rId8"/>
            </p:custDataLst>
          </p:nvPr>
        </p:nvPicPr>
        <p:blipFill>
          <a:blip r:embed="rId16" cstate="print">
            <a:extLst>
              <a:ext uri="{28A0092B-C50C-407E-A947-70E740481C1C}">
                <a14:useLocalDpi xmlns:a14="http://schemas.microsoft.com/office/drawing/2010/main" val="0"/>
              </a:ext>
            </a:extLst>
          </a:blip>
          <a:stretch>
            <a:fillRect/>
          </a:stretch>
        </p:blipFill>
        <p:spPr>
          <a:xfrm>
            <a:off x="10677239" y="6025233"/>
            <a:ext cx="1857724" cy="1218054"/>
          </a:xfrm>
          <a:prstGeom prst="rect">
            <a:avLst/>
          </a:prstGeom>
        </p:spPr>
      </p:pic>
      <p:sp>
        <p:nvSpPr>
          <p:cNvPr id="37" name="PA_文本框 2"/>
          <p:cNvSpPr txBox="1">
            <a:spLocks noChangeArrowheads="1"/>
          </p:cNvSpPr>
          <p:nvPr>
            <p:custDataLst>
              <p:tags r:id="rId9"/>
            </p:custDataLst>
          </p:nvPr>
        </p:nvSpPr>
        <p:spPr bwMode="auto">
          <a:xfrm>
            <a:off x="2900469" y="2432880"/>
            <a:ext cx="6391063" cy="1569660"/>
          </a:xfrm>
          <a:prstGeom prst="rect">
            <a:avLst/>
          </a:prstGeom>
          <a:noFill/>
          <a:ln w="9525">
            <a:noFill/>
            <a:miter lim="800000"/>
            <a:headEnd/>
            <a:tailEnd/>
          </a:ln>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9600" b="0" i="0" u="none" strike="noStrike" kern="1200" cap="none" spc="0" normalizeH="0" baseline="0" noProof="0" dirty="0">
                <a:ln>
                  <a:noFill/>
                </a:ln>
                <a:solidFill>
                  <a:srgbClr val="C00000"/>
                </a:solidFill>
                <a:effectLst/>
                <a:uLnTx/>
                <a:uFillTx/>
                <a:latin typeface="迷你简剪纸" panose="03000509000000000000" pitchFamily="65" charset="-122"/>
                <a:ea typeface="迷你简剪纸" panose="03000509000000000000" pitchFamily="65" charset="-122"/>
                <a:cs typeface="+mn-cs"/>
              </a:rPr>
              <a:t>谢谢欣赏</a:t>
            </a:r>
          </a:p>
        </p:txBody>
      </p:sp>
      <p:sp>
        <p:nvSpPr>
          <p:cNvPr id="38" name="PA_文本框 6"/>
          <p:cNvSpPr txBox="1">
            <a:spLocks noChangeArrowheads="1"/>
          </p:cNvSpPr>
          <p:nvPr>
            <p:custDataLst>
              <p:tags r:id="rId10"/>
            </p:custDataLst>
          </p:nvPr>
        </p:nvSpPr>
        <p:spPr bwMode="auto">
          <a:xfrm>
            <a:off x="3922168" y="4252473"/>
            <a:ext cx="4347665" cy="338554"/>
          </a:xfrm>
          <a:prstGeom prst="rect">
            <a:avLst/>
          </a:prstGeom>
          <a:noFill/>
          <a:ln w="9525">
            <a:noFill/>
            <a:miter lim="800000"/>
            <a:headEnd/>
            <a:tailEnd/>
          </a:ln>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C00000"/>
                </a:solidFill>
                <a:effectLst/>
                <a:uLnTx/>
                <a:uFillTx/>
                <a:latin typeface="微软雅黑"/>
                <a:ea typeface="微软雅黑"/>
                <a:cs typeface="+mn-cs"/>
              </a:rPr>
              <a:t>适用各行业工作汇报</a:t>
            </a:r>
            <a:r>
              <a:rPr kumimoji="0" lang="en-US" altLang="zh-CN" sz="1600" b="0" i="0" u="none" strike="noStrike" kern="1200" cap="none" spc="0" normalizeH="0" baseline="0" noProof="0" dirty="0">
                <a:ln>
                  <a:noFill/>
                </a:ln>
                <a:solidFill>
                  <a:srgbClr val="C00000"/>
                </a:solidFill>
                <a:effectLst/>
                <a:uLnTx/>
                <a:uFillTx/>
                <a:latin typeface="微软雅黑"/>
                <a:ea typeface="微软雅黑"/>
                <a:cs typeface="+mn-cs"/>
              </a:rPr>
              <a:t>/</a:t>
            </a:r>
            <a:r>
              <a:rPr kumimoji="0" lang="zh-CN" altLang="en-US" sz="1600" b="0" i="0" u="none" strike="noStrike" kern="1200" cap="none" spc="0" normalizeH="0" baseline="0" noProof="0" dirty="0">
                <a:ln>
                  <a:noFill/>
                </a:ln>
                <a:solidFill>
                  <a:srgbClr val="C00000"/>
                </a:solidFill>
                <a:effectLst/>
                <a:uLnTx/>
                <a:uFillTx/>
                <a:latin typeface="微软雅黑"/>
                <a:ea typeface="微软雅黑"/>
                <a:cs typeface="+mn-cs"/>
              </a:rPr>
              <a:t>项目报告</a:t>
            </a:r>
            <a:r>
              <a:rPr kumimoji="0" lang="en-US" altLang="zh-CN" sz="1600" b="0" i="0" u="none" strike="noStrike" kern="1200" cap="none" spc="0" normalizeH="0" baseline="0" noProof="0" dirty="0">
                <a:ln>
                  <a:noFill/>
                </a:ln>
                <a:solidFill>
                  <a:srgbClr val="C00000"/>
                </a:solidFill>
                <a:effectLst/>
                <a:uLnTx/>
                <a:uFillTx/>
                <a:latin typeface="微软雅黑"/>
                <a:ea typeface="微软雅黑"/>
                <a:cs typeface="+mn-cs"/>
              </a:rPr>
              <a:t>/</a:t>
            </a:r>
            <a:r>
              <a:rPr kumimoji="0" lang="zh-CN" altLang="en-US" sz="1600" b="0" i="0" u="none" strike="noStrike" kern="1200" cap="none" spc="0" normalizeH="0" baseline="0" noProof="0" dirty="0">
                <a:ln>
                  <a:noFill/>
                </a:ln>
                <a:solidFill>
                  <a:srgbClr val="C00000"/>
                </a:solidFill>
                <a:effectLst/>
                <a:uLnTx/>
                <a:uFillTx/>
                <a:latin typeface="微软雅黑"/>
                <a:ea typeface="微软雅黑"/>
                <a:cs typeface="+mn-cs"/>
              </a:rPr>
              <a:t>计划</a:t>
            </a:r>
            <a:r>
              <a:rPr kumimoji="0" lang="en-US" altLang="zh-CN" sz="1600" b="0" i="0" u="none" strike="noStrike" kern="1200" cap="none" spc="0" normalizeH="0" baseline="0" noProof="0" dirty="0">
                <a:ln>
                  <a:noFill/>
                </a:ln>
                <a:solidFill>
                  <a:srgbClr val="C00000"/>
                </a:solidFill>
                <a:effectLst/>
                <a:uLnTx/>
                <a:uFillTx/>
                <a:latin typeface="微软雅黑"/>
                <a:ea typeface="微软雅黑"/>
                <a:cs typeface="+mn-cs"/>
              </a:rPr>
              <a:t>/</a:t>
            </a:r>
            <a:r>
              <a:rPr kumimoji="0" lang="zh-CN" altLang="en-US" sz="1600" b="0" i="0" u="none" strike="noStrike" kern="1200" cap="none" spc="0" normalizeH="0" baseline="0" noProof="0" dirty="0">
                <a:ln>
                  <a:noFill/>
                </a:ln>
                <a:solidFill>
                  <a:srgbClr val="C00000"/>
                </a:solidFill>
                <a:effectLst/>
                <a:uLnTx/>
                <a:uFillTx/>
                <a:latin typeface="微软雅黑"/>
                <a:ea typeface="微软雅黑"/>
                <a:cs typeface="+mn-cs"/>
              </a:rPr>
              <a:t>新年年会</a:t>
            </a:r>
          </a:p>
        </p:txBody>
      </p:sp>
      <p:pic>
        <p:nvPicPr>
          <p:cNvPr id="50" name="PA_图片 49"/>
          <p:cNvPicPr>
            <a:picLocks noChangeAspect="1"/>
          </p:cNvPicPr>
          <p:nvPr>
            <p:custDataLst>
              <p:tags r:id="rId11"/>
            </p:custDataLst>
          </p:nvPr>
        </p:nvPicPr>
        <p:blipFill>
          <a:blip r:embed="rId19"/>
          <a:stretch>
            <a:fillRect/>
          </a:stretch>
        </p:blipFill>
        <p:spPr>
          <a:xfrm>
            <a:off x="45714" y="-380853"/>
            <a:ext cx="2213040" cy="3944454"/>
          </a:xfrm>
          <a:prstGeom prst="rect">
            <a:avLst/>
          </a:prstGeom>
        </p:spPr>
      </p:pic>
      <p:pic>
        <p:nvPicPr>
          <p:cNvPr id="25" name="Picture 123" descr="鞭炮"/>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10168279" y="-261087"/>
            <a:ext cx="2175262" cy="40690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5442476"/>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Scale>
                                      <p:cBhvr>
                                        <p:cTn id="7" dur="1000" decel="50000" fill="hold">
                                          <p:stCondLst>
                                            <p:cond delay="0"/>
                                          </p:stCondLst>
                                        </p:cTn>
                                        <p:tgtEl>
                                          <p:spTgt spid="21"/>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21"/>
                                        </p:tgtEl>
                                        <p:attrNameLst>
                                          <p:attrName>ppt_x</p:attrName>
                                          <p:attrName>ppt_y</p:attrName>
                                        </p:attrNameLst>
                                      </p:cBhvr>
                                    </p:animMotion>
                                    <p:animEffect transition="in" filter="fade">
                                      <p:cBhvr>
                                        <p:cTn id="9" dur="1000"/>
                                        <p:tgtEl>
                                          <p:spTgt spid="21"/>
                                        </p:tgtEl>
                                      </p:cBhvr>
                                    </p:animEffect>
                                  </p:childTnLst>
                                </p:cTn>
                              </p:par>
                              <p:par>
                                <p:cTn id="10" presetID="52" presetClass="entr" presetSubtype="0" fill="hold" nodeType="withEffect">
                                  <p:stCondLst>
                                    <p:cond delay="100"/>
                                  </p:stCondLst>
                                  <p:childTnLst>
                                    <p:set>
                                      <p:cBhvr>
                                        <p:cTn id="11" dur="1" fill="hold">
                                          <p:stCondLst>
                                            <p:cond delay="0"/>
                                          </p:stCondLst>
                                        </p:cTn>
                                        <p:tgtEl>
                                          <p:spTgt spid="23"/>
                                        </p:tgtEl>
                                        <p:attrNameLst>
                                          <p:attrName>style.visibility</p:attrName>
                                        </p:attrNameLst>
                                      </p:cBhvr>
                                      <p:to>
                                        <p:strVal val="visible"/>
                                      </p:to>
                                    </p:set>
                                    <p:animScale>
                                      <p:cBhvr>
                                        <p:cTn id="12" dur="1000" decel="50000" fill="hold">
                                          <p:stCondLst>
                                            <p:cond delay="0"/>
                                          </p:stCondLst>
                                        </p:cTn>
                                        <p:tgtEl>
                                          <p:spTgt spid="23"/>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3" dur="1000" decel="50000" fill="hold">
                                          <p:stCondLst>
                                            <p:cond delay="0"/>
                                          </p:stCondLst>
                                        </p:cTn>
                                        <p:tgtEl>
                                          <p:spTgt spid="23"/>
                                        </p:tgtEl>
                                        <p:attrNameLst>
                                          <p:attrName>ppt_x</p:attrName>
                                          <p:attrName>ppt_y</p:attrName>
                                        </p:attrNameLst>
                                      </p:cBhvr>
                                    </p:animMotion>
                                    <p:animEffect transition="in" filter="fade">
                                      <p:cBhvr>
                                        <p:cTn id="14" dur="1000"/>
                                        <p:tgtEl>
                                          <p:spTgt spid="23"/>
                                        </p:tgtEl>
                                      </p:cBhvr>
                                    </p:animEffect>
                                  </p:childTnLst>
                                </p:cTn>
                              </p:par>
                              <p:par>
                                <p:cTn id="15" presetID="52" presetClass="entr" presetSubtype="0" fill="hold" nodeType="withEffect">
                                  <p:stCondLst>
                                    <p:cond delay="200"/>
                                  </p:stCondLst>
                                  <p:childTnLst>
                                    <p:set>
                                      <p:cBhvr>
                                        <p:cTn id="16" dur="1" fill="hold">
                                          <p:stCondLst>
                                            <p:cond delay="0"/>
                                          </p:stCondLst>
                                        </p:cTn>
                                        <p:tgtEl>
                                          <p:spTgt spid="20"/>
                                        </p:tgtEl>
                                        <p:attrNameLst>
                                          <p:attrName>style.visibility</p:attrName>
                                        </p:attrNameLst>
                                      </p:cBhvr>
                                      <p:to>
                                        <p:strVal val="visible"/>
                                      </p:to>
                                    </p:set>
                                    <p:animScale>
                                      <p:cBhvr>
                                        <p:cTn id="17" dur="1000" decel="50000" fill="hold">
                                          <p:stCondLst>
                                            <p:cond delay="0"/>
                                          </p:stCondLst>
                                        </p:cTn>
                                        <p:tgtEl>
                                          <p:spTgt spid="20"/>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8" dur="1000" decel="50000" fill="hold">
                                          <p:stCondLst>
                                            <p:cond delay="0"/>
                                          </p:stCondLst>
                                        </p:cTn>
                                        <p:tgtEl>
                                          <p:spTgt spid="20"/>
                                        </p:tgtEl>
                                        <p:attrNameLst>
                                          <p:attrName>ppt_x</p:attrName>
                                          <p:attrName>ppt_y</p:attrName>
                                        </p:attrNameLst>
                                      </p:cBhvr>
                                    </p:animMotion>
                                    <p:animEffect transition="in" filter="fade">
                                      <p:cBhvr>
                                        <p:cTn id="19" dur="1000"/>
                                        <p:tgtEl>
                                          <p:spTgt spid="20"/>
                                        </p:tgtEl>
                                      </p:cBhvr>
                                    </p:animEffect>
                                  </p:childTnLst>
                                </p:cTn>
                              </p:par>
                              <p:par>
                                <p:cTn id="20" presetID="52" presetClass="entr" presetSubtype="0" fill="hold" nodeType="withEffect">
                                  <p:stCondLst>
                                    <p:cond delay="300"/>
                                  </p:stCondLst>
                                  <p:childTnLst>
                                    <p:set>
                                      <p:cBhvr>
                                        <p:cTn id="21" dur="1" fill="hold">
                                          <p:stCondLst>
                                            <p:cond delay="0"/>
                                          </p:stCondLst>
                                        </p:cTn>
                                        <p:tgtEl>
                                          <p:spTgt spid="17"/>
                                        </p:tgtEl>
                                        <p:attrNameLst>
                                          <p:attrName>style.visibility</p:attrName>
                                        </p:attrNameLst>
                                      </p:cBhvr>
                                      <p:to>
                                        <p:strVal val="visible"/>
                                      </p:to>
                                    </p:set>
                                    <p:animScale>
                                      <p:cBhvr>
                                        <p:cTn id="22" dur="1000" decel="50000" fill="hold">
                                          <p:stCondLst>
                                            <p:cond delay="0"/>
                                          </p:stCondLst>
                                        </p:cTn>
                                        <p:tgtEl>
                                          <p:spTgt spid="17"/>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3" dur="1000" decel="50000" fill="hold">
                                          <p:stCondLst>
                                            <p:cond delay="0"/>
                                          </p:stCondLst>
                                        </p:cTn>
                                        <p:tgtEl>
                                          <p:spTgt spid="17"/>
                                        </p:tgtEl>
                                        <p:attrNameLst>
                                          <p:attrName>ppt_x</p:attrName>
                                          <p:attrName>ppt_y</p:attrName>
                                        </p:attrNameLst>
                                      </p:cBhvr>
                                    </p:animMotion>
                                    <p:animEffect transition="in" filter="fade">
                                      <p:cBhvr>
                                        <p:cTn id="24" dur="1000"/>
                                        <p:tgtEl>
                                          <p:spTgt spid="17"/>
                                        </p:tgtEl>
                                      </p:cBhvr>
                                    </p:animEffect>
                                  </p:childTnLst>
                                </p:cTn>
                              </p:par>
                              <p:par>
                                <p:cTn id="25" presetID="52" presetClass="entr" presetSubtype="0" fill="hold" nodeType="withEffect">
                                  <p:stCondLst>
                                    <p:cond delay="400"/>
                                  </p:stCondLst>
                                  <p:childTnLst>
                                    <p:set>
                                      <p:cBhvr>
                                        <p:cTn id="26" dur="1" fill="hold">
                                          <p:stCondLst>
                                            <p:cond delay="0"/>
                                          </p:stCondLst>
                                        </p:cTn>
                                        <p:tgtEl>
                                          <p:spTgt spid="24"/>
                                        </p:tgtEl>
                                        <p:attrNameLst>
                                          <p:attrName>style.visibility</p:attrName>
                                        </p:attrNameLst>
                                      </p:cBhvr>
                                      <p:to>
                                        <p:strVal val="visible"/>
                                      </p:to>
                                    </p:set>
                                    <p:animScale>
                                      <p:cBhvr>
                                        <p:cTn id="27" dur="1000" decel="50000" fill="hold">
                                          <p:stCondLst>
                                            <p:cond delay="0"/>
                                          </p:stCondLst>
                                        </p:cTn>
                                        <p:tgtEl>
                                          <p:spTgt spid="24"/>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8" dur="1000" decel="50000" fill="hold">
                                          <p:stCondLst>
                                            <p:cond delay="0"/>
                                          </p:stCondLst>
                                        </p:cTn>
                                        <p:tgtEl>
                                          <p:spTgt spid="24"/>
                                        </p:tgtEl>
                                        <p:attrNameLst>
                                          <p:attrName>ppt_x</p:attrName>
                                          <p:attrName>ppt_y</p:attrName>
                                        </p:attrNameLst>
                                      </p:cBhvr>
                                    </p:animMotion>
                                    <p:animEffect transition="in" filter="fade">
                                      <p:cBhvr>
                                        <p:cTn id="29" dur="1000"/>
                                        <p:tgtEl>
                                          <p:spTgt spid="24"/>
                                        </p:tgtEl>
                                      </p:cBhvr>
                                    </p:animEffect>
                                  </p:childTnLst>
                                </p:cTn>
                              </p:par>
                              <p:par>
                                <p:cTn id="30" presetID="52" presetClass="entr" presetSubtype="0" fill="hold" nodeType="withEffect">
                                  <p:stCondLst>
                                    <p:cond delay="400"/>
                                  </p:stCondLst>
                                  <p:childTnLst>
                                    <p:set>
                                      <p:cBhvr>
                                        <p:cTn id="31" dur="1" fill="hold">
                                          <p:stCondLst>
                                            <p:cond delay="0"/>
                                          </p:stCondLst>
                                        </p:cTn>
                                        <p:tgtEl>
                                          <p:spTgt spid="27"/>
                                        </p:tgtEl>
                                        <p:attrNameLst>
                                          <p:attrName>style.visibility</p:attrName>
                                        </p:attrNameLst>
                                      </p:cBhvr>
                                      <p:to>
                                        <p:strVal val="visible"/>
                                      </p:to>
                                    </p:set>
                                    <p:animScale>
                                      <p:cBhvr>
                                        <p:cTn id="32" dur="1000" decel="50000" fill="hold">
                                          <p:stCondLst>
                                            <p:cond delay="0"/>
                                          </p:stCondLst>
                                        </p:cTn>
                                        <p:tgtEl>
                                          <p:spTgt spid="27"/>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3" dur="1000" decel="50000" fill="hold">
                                          <p:stCondLst>
                                            <p:cond delay="0"/>
                                          </p:stCondLst>
                                        </p:cTn>
                                        <p:tgtEl>
                                          <p:spTgt spid="27"/>
                                        </p:tgtEl>
                                        <p:attrNameLst>
                                          <p:attrName>ppt_x</p:attrName>
                                          <p:attrName>ppt_y</p:attrName>
                                        </p:attrNameLst>
                                      </p:cBhvr>
                                    </p:animMotion>
                                    <p:animEffect transition="in" filter="fade">
                                      <p:cBhvr>
                                        <p:cTn id="34" dur="1000"/>
                                        <p:tgtEl>
                                          <p:spTgt spid="27"/>
                                        </p:tgtEl>
                                      </p:cBhvr>
                                    </p:animEffect>
                                  </p:childTnLst>
                                </p:cTn>
                              </p:par>
                              <p:par>
                                <p:cTn id="35" presetID="52" presetClass="entr" presetSubtype="0" fill="hold" nodeType="withEffect">
                                  <p:stCondLst>
                                    <p:cond delay="200"/>
                                  </p:stCondLst>
                                  <p:childTnLst>
                                    <p:set>
                                      <p:cBhvr>
                                        <p:cTn id="36" dur="1" fill="hold">
                                          <p:stCondLst>
                                            <p:cond delay="0"/>
                                          </p:stCondLst>
                                        </p:cTn>
                                        <p:tgtEl>
                                          <p:spTgt spid="29"/>
                                        </p:tgtEl>
                                        <p:attrNameLst>
                                          <p:attrName>style.visibility</p:attrName>
                                        </p:attrNameLst>
                                      </p:cBhvr>
                                      <p:to>
                                        <p:strVal val="visible"/>
                                      </p:to>
                                    </p:set>
                                    <p:animScale>
                                      <p:cBhvr>
                                        <p:cTn id="37" dur="1000" decel="50000" fill="hold">
                                          <p:stCondLst>
                                            <p:cond delay="0"/>
                                          </p:stCondLst>
                                        </p:cTn>
                                        <p:tgtEl>
                                          <p:spTgt spid="29"/>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8" dur="1000" decel="50000" fill="hold">
                                          <p:stCondLst>
                                            <p:cond delay="0"/>
                                          </p:stCondLst>
                                        </p:cTn>
                                        <p:tgtEl>
                                          <p:spTgt spid="29"/>
                                        </p:tgtEl>
                                        <p:attrNameLst>
                                          <p:attrName>ppt_x</p:attrName>
                                          <p:attrName>ppt_y</p:attrName>
                                        </p:attrNameLst>
                                      </p:cBhvr>
                                    </p:animMotion>
                                    <p:animEffect transition="in" filter="fade">
                                      <p:cBhvr>
                                        <p:cTn id="39" dur="1000"/>
                                        <p:tgtEl>
                                          <p:spTgt spid="29"/>
                                        </p:tgtEl>
                                      </p:cBhvr>
                                    </p:animEffect>
                                  </p:childTnLst>
                                </p:cTn>
                              </p:par>
                              <p:par>
                                <p:cTn id="40" presetID="52" presetClass="entr" presetSubtype="0" fill="hold" nodeType="withEffect">
                                  <p:stCondLst>
                                    <p:cond delay="0"/>
                                  </p:stCondLst>
                                  <p:childTnLst>
                                    <p:set>
                                      <p:cBhvr>
                                        <p:cTn id="41" dur="1" fill="hold">
                                          <p:stCondLst>
                                            <p:cond delay="0"/>
                                          </p:stCondLst>
                                        </p:cTn>
                                        <p:tgtEl>
                                          <p:spTgt spid="30"/>
                                        </p:tgtEl>
                                        <p:attrNameLst>
                                          <p:attrName>style.visibility</p:attrName>
                                        </p:attrNameLst>
                                      </p:cBhvr>
                                      <p:to>
                                        <p:strVal val="visible"/>
                                      </p:to>
                                    </p:set>
                                    <p:animScale>
                                      <p:cBhvr>
                                        <p:cTn id="42" dur="1000" decel="50000" fill="hold">
                                          <p:stCondLst>
                                            <p:cond delay="0"/>
                                          </p:stCondLst>
                                        </p:cTn>
                                        <p:tgtEl>
                                          <p:spTgt spid="30"/>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43" dur="1000" decel="50000" fill="hold">
                                          <p:stCondLst>
                                            <p:cond delay="0"/>
                                          </p:stCondLst>
                                        </p:cTn>
                                        <p:tgtEl>
                                          <p:spTgt spid="30"/>
                                        </p:tgtEl>
                                        <p:attrNameLst>
                                          <p:attrName>ppt_x</p:attrName>
                                          <p:attrName>ppt_y</p:attrName>
                                        </p:attrNameLst>
                                      </p:cBhvr>
                                    </p:animMotion>
                                    <p:animEffect transition="in" filter="fade">
                                      <p:cBhvr>
                                        <p:cTn id="44" dur="1000"/>
                                        <p:tgtEl>
                                          <p:spTgt spid="30"/>
                                        </p:tgtEl>
                                      </p:cBhvr>
                                    </p:animEffect>
                                  </p:childTnLst>
                                </p:cTn>
                              </p:par>
                              <p:par>
                                <p:cTn id="45" presetID="47" presetClass="entr" presetSubtype="0" fill="hold" nodeType="withEffect">
                                  <p:stCondLst>
                                    <p:cond delay="0"/>
                                  </p:stCondLst>
                                  <p:childTnLst>
                                    <p:set>
                                      <p:cBhvr>
                                        <p:cTn id="46" dur="1" fill="hold">
                                          <p:stCondLst>
                                            <p:cond delay="0"/>
                                          </p:stCondLst>
                                        </p:cTn>
                                        <p:tgtEl>
                                          <p:spTgt spid="50"/>
                                        </p:tgtEl>
                                        <p:attrNameLst>
                                          <p:attrName>style.visibility</p:attrName>
                                        </p:attrNameLst>
                                      </p:cBhvr>
                                      <p:to>
                                        <p:strVal val="visible"/>
                                      </p:to>
                                    </p:set>
                                    <p:animEffect transition="in" filter="fade">
                                      <p:cBhvr>
                                        <p:cTn id="47" dur="1000"/>
                                        <p:tgtEl>
                                          <p:spTgt spid="50"/>
                                        </p:tgtEl>
                                      </p:cBhvr>
                                    </p:animEffect>
                                    <p:anim calcmode="lin" valueType="num">
                                      <p:cBhvr>
                                        <p:cTn id="48" dur="1000" fill="hold"/>
                                        <p:tgtEl>
                                          <p:spTgt spid="50"/>
                                        </p:tgtEl>
                                        <p:attrNameLst>
                                          <p:attrName>ppt_x</p:attrName>
                                        </p:attrNameLst>
                                      </p:cBhvr>
                                      <p:tavLst>
                                        <p:tav tm="0">
                                          <p:val>
                                            <p:strVal val="#ppt_x"/>
                                          </p:val>
                                        </p:tav>
                                        <p:tav tm="100000">
                                          <p:val>
                                            <p:strVal val="#ppt_x"/>
                                          </p:val>
                                        </p:tav>
                                      </p:tavLst>
                                    </p:anim>
                                    <p:anim calcmode="lin" valueType="num">
                                      <p:cBhvr>
                                        <p:cTn id="49" dur="1000" fill="hold"/>
                                        <p:tgtEl>
                                          <p:spTgt spid="50"/>
                                        </p:tgtEl>
                                        <p:attrNameLst>
                                          <p:attrName>ppt_y</p:attrName>
                                        </p:attrNameLst>
                                      </p:cBhvr>
                                      <p:tavLst>
                                        <p:tav tm="0">
                                          <p:val>
                                            <p:strVal val="#ppt_y-.1"/>
                                          </p:val>
                                        </p:tav>
                                        <p:tav tm="100000">
                                          <p:val>
                                            <p:strVal val="#ppt_y"/>
                                          </p:val>
                                        </p:tav>
                                      </p:tavLst>
                                    </p:anim>
                                  </p:childTnLst>
                                </p:cTn>
                              </p:par>
                              <p:par>
                                <p:cTn id="50" presetID="47" presetClass="entr" presetSubtype="0" fill="hold" nodeType="withEffect">
                                  <p:stCondLst>
                                    <p:cond delay="500"/>
                                  </p:stCondLst>
                                  <p:childTnLst>
                                    <p:set>
                                      <p:cBhvr>
                                        <p:cTn id="51" dur="1" fill="hold">
                                          <p:stCondLst>
                                            <p:cond delay="0"/>
                                          </p:stCondLst>
                                        </p:cTn>
                                        <p:tgtEl>
                                          <p:spTgt spid="25"/>
                                        </p:tgtEl>
                                        <p:attrNameLst>
                                          <p:attrName>style.visibility</p:attrName>
                                        </p:attrNameLst>
                                      </p:cBhvr>
                                      <p:to>
                                        <p:strVal val="visible"/>
                                      </p:to>
                                    </p:set>
                                    <p:animEffect transition="in" filter="fade">
                                      <p:cBhvr>
                                        <p:cTn id="52" dur="1000"/>
                                        <p:tgtEl>
                                          <p:spTgt spid="25"/>
                                        </p:tgtEl>
                                      </p:cBhvr>
                                    </p:animEffect>
                                    <p:anim calcmode="lin" valueType="num">
                                      <p:cBhvr>
                                        <p:cTn id="53" dur="1000" fill="hold"/>
                                        <p:tgtEl>
                                          <p:spTgt spid="25"/>
                                        </p:tgtEl>
                                        <p:attrNameLst>
                                          <p:attrName>ppt_x</p:attrName>
                                        </p:attrNameLst>
                                      </p:cBhvr>
                                      <p:tavLst>
                                        <p:tav tm="0">
                                          <p:val>
                                            <p:strVal val="#ppt_x"/>
                                          </p:val>
                                        </p:tav>
                                        <p:tav tm="100000">
                                          <p:val>
                                            <p:strVal val="#ppt_x"/>
                                          </p:val>
                                        </p:tav>
                                      </p:tavLst>
                                    </p:anim>
                                    <p:anim calcmode="lin" valueType="num">
                                      <p:cBhvr>
                                        <p:cTn id="54" dur="1000" fill="hold"/>
                                        <p:tgtEl>
                                          <p:spTgt spid="25"/>
                                        </p:tgtEl>
                                        <p:attrNameLst>
                                          <p:attrName>ppt_y</p:attrName>
                                        </p:attrNameLst>
                                      </p:cBhvr>
                                      <p:tavLst>
                                        <p:tav tm="0">
                                          <p:val>
                                            <p:strVal val="#ppt_y-.1"/>
                                          </p:val>
                                        </p:tav>
                                        <p:tav tm="100000">
                                          <p:val>
                                            <p:strVal val="#ppt_y"/>
                                          </p:val>
                                        </p:tav>
                                      </p:tavLst>
                                    </p:anim>
                                  </p:childTnLst>
                                </p:cTn>
                              </p:par>
                            </p:childTnLst>
                          </p:cTn>
                        </p:par>
                        <p:par>
                          <p:cTn id="55" fill="hold">
                            <p:stCondLst>
                              <p:cond delay="1500"/>
                            </p:stCondLst>
                            <p:childTnLst>
                              <p:par>
                                <p:cTn id="56" presetID="56" presetClass="entr" presetSubtype="0" fill="hold" grpId="0" nodeType="afterEffect">
                                  <p:stCondLst>
                                    <p:cond delay="0"/>
                                  </p:stCondLst>
                                  <p:iterate type="lt">
                                    <p:tmPct val="10000"/>
                                  </p:iterate>
                                  <p:childTnLst>
                                    <p:set>
                                      <p:cBhvr>
                                        <p:cTn id="57" dur="1" fill="hold">
                                          <p:stCondLst>
                                            <p:cond delay="0"/>
                                          </p:stCondLst>
                                        </p:cTn>
                                        <p:tgtEl>
                                          <p:spTgt spid="37"/>
                                        </p:tgtEl>
                                        <p:attrNameLst>
                                          <p:attrName>style.visibility</p:attrName>
                                        </p:attrNameLst>
                                      </p:cBhvr>
                                      <p:to>
                                        <p:strVal val="visible"/>
                                      </p:to>
                                    </p:set>
                                    <p:anim by="(-#ppt_w*2)" calcmode="lin" valueType="num">
                                      <p:cBhvr rctx="PPT">
                                        <p:cTn id="58" dur="500" autoRev="1" fill="hold">
                                          <p:stCondLst>
                                            <p:cond delay="0"/>
                                          </p:stCondLst>
                                        </p:cTn>
                                        <p:tgtEl>
                                          <p:spTgt spid="37"/>
                                        </p:tgtEl>
                                        <p:attrNameLst>
                                          <p:attrName>ppt_w</p:attrName>
                                        </p:attrNameLst>
                                      </p:cBhvr>
                                    </p:anim>
                                    <p:anim by="(#ppt_w*0.50)" calcmode="lin" valueType="num">
                                      <p:cBhvr>
                                        <p:cTn id="59" dur="500" decel="50000" autoRev="1" fill="hold">
                                          <p:stCondLst>
                                            <p:cond delay="0"/>
                                          </p:stCondLst>
                                        </p:cTn>
                                        <p:tgtEl>
                                          <p:spTgt spid="37"/>
                                        </p:tgtEl>
                                        <p:attrNameLst>
                                          <p:attrName>ppt_x</p:attrName>
                                        </p:attrNameLst>
                                      </p:cBhvr>
                                    </p:anim>
                                    <p:anim from="(-#ppt_h/2)" to="(#ppt_y)" calcmode="lin" valueType="num">
                                      <p:cBhvr>
                                        <p:cTn id="60" dur="1000" fill="hold">
                                          <p:stCondLst>
                                            <p:cond delay="0"/>
                                          </p:stCondLst>
                                        </p:cTn>
                                        <p:tgtEl>
                                          <p:spTgt spid="37"/>
                                        </p:tgtEl>
                                        <p:attrNameLst>
                                          <p:attrName>ppt_y</p:attrName>
                                        </p:attrNameLst>
                                      </p:cBhvr>
                                    </p:anim>
                                    <p:animRot by="21600000">
                                      <p:cBhvr>
                                        <p:cTn id="61" dur="1000" fill="hold">
                                          <p:stCondLst>
                                            <p:cond delay="0"/>
                                          </p:stCondLst>
                                        </p:cTn>
                                        <p:tgtEl>
                                          <p:spTgt spid="37"/>
                                        </p:tgtEl>
                                        <p:attrNameLst>
                                          <p:attrName>r</p:attrName>
                                        </p:attrNameLst>
                                      </p:cBhvr>
                                    </p:animRot>
                                  </p:childTnLst>
                                </p:cTn>
                              </p:par>
                              <p:par>
                                <p:cTn id="62" presetID="42" presetClass="entr" presetSubtype="0" fill="hold" grpId="0" nodeType="withEffect">
                                  <p:stCondLst>
                                    <p:cond delay="0"/>
                                  </p:stCondLst>
                                  <p:childTnLst>
                                    <p:set>
                                      <p:cBhvr>
                                        <p:cTn id="63" dur="1" fill="hold">
                                          <p:stCondLst>
                                            <p:cond delay="0"/>
                                          </p:stCondLst>
                                        </p:cTn>
                                        <p:tgtEl>
                                          <p:spTgt spid="38"/>
                                        </p:tgtEl>
                                        <p:attrNameLst>
                                          <p:attrName>style.visibility</p:attrName>
                                        </p:attrNameLst>
                                      </p:cBhvr>
                                      <p:to>
                                        <p:strVal val="visible"/>
                                      </p:to>
                                    </p:set>
                                    <p:animEffect transition="in" filter="fade">
                                      <p:cBhvr>
                                        <p:cTn id="64" dur="1250"/>
                                        <p:tgtEl>
                                          <p:spTgt spid="38"/>
                                        </p:tgtEl>
                                      </p:cBhvr>
                                    </p:animEffect>
                                    <p:anim calcmode="lin" valueType="num">
                                      <p:cBhvr>
                                        <p:cTn id="65" dur="1250" fill="hold"/>
                                        <p:tgtEl>
                                          <p:spTgt spid="38"/>
                                        </p:tgtEl>
                                        <p:attrNameLst>
                                          <p:attrName>ppt_x</p:attrName>
                                        </p:attrNameLst>
                                      </p:cBhvr>
                                      <p:tavLst>
                                        <p:tav tm="0">
                                          <p:val>
                                            <p:strVal val="#ppt_x"/>
                                          </p:val>
                                        </p:tav>
                                        <p:tav tm="100000">
                                          <p:val>
                                            <p:strVal val="#ppt_x"/>
                                          </p:val>
                                        </p:tav>
                                      </p:tavLst>
                                    </p:anim>
                                    <p:anim calcmode="lin" valueType="num">
                                      <p:cBhvr>
                                        <p:cTn id="66" dur="1250" fill="hold"/>
                                        <p:tgtEl>
                                          <p:spTgt spid="3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42"/>
          <p:cNvSpPr>
            <a:spLocks/>
          </p:cNvSpPr>
          <p:nvPr/>
        </p:nvSpPr>
        <p:spPr bwMode="auto">
          <a:xfrm>
            <a:off x="2103438" y="1721991"/>
            <a:ext cx="3246437" cy="739775"/>
          </a:xfrm>
          <a:custGeom>
            <a:avLst/>
            <a:gdLst>
              <a:gd name="T0" fmla="*/ 0 w 4673"/>
              <a:gd name="T1" fmla="*/ 739775 h 1547"/>
              <a:gd name="T2" fmla="*/ 0 w 4673"/>
              <a:gd name="T3" fmla="*/ 0 h 1547"/>
              <a:gd name="T4" fmla="*/ 3246437 w 4673"/>
              <a:gd name="T5" fmla="*/ 0 h 1547"/>
              <a:gd name="T6" fmla="*/ 0 60000 65536"/>
              <a:gd name="T7" fmla="*/ 0 60000 65536"/>
              <a:gd name="T8" fmla="*/ 0 60000 65536"/>
            </a:gdLst>
            <a:ahLst/>
            <a:cxnLst>
              <a:cxn ang="T6">
                <a:pos x="T0" y="T1"/>
              </a:cxn>
              <a:cxn ang="T7">
                <a:pos x="T2" y="T3"/>
              </a:cxn>
              <a:cxn ang="T8">
                <a:pos x="T4" y="T5"/>
              </a:cxn>
            </a:cxnLst>
            <a:rect l="0" t="0" r="r" b="b"/>
            <a:pathLst>
              <a:path w="4673" h="1547">
                <a:moveTo>
                  <a:pt x="0" y="1547"/>
                </a:moveTo>
                <a:lnTo>
                  <a:pt x="0" y="0"/>
                </a:lnTo>
                <a:lnTo>
                  <a:pt x="4673" y="0"/>
                </a:lnTo>
              </a:path>
            </a:pathLst>
          </a:custGeom>
          <a:noFill/>
          <a:ln w="9" cap="flat" cmpd="sng">
            <a:solidFill>
              <a:srgbClr val="E60000"/>
            </a:solidFill>
            <a:prstDash val="dash"/>
            <a:round/>
            <a:headEnd type="oval" w="med" len="med"/>
            <a:tailEnd type="oval" w="med"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C00000"/>
              </a:solidFill>
              <a:effectLst/>
              <a:uLnTx/>
              <a:uFillTx/>
              <a:latin typeface="Calibri"/>
              <a:ea typeface="微软雅黑"/>
              <a:cs typeface="+mn-cs"/>
            </a:endParaRPr>
          </a:p>
        </p:txBody>
      </p:sp>
      <p:sp>
        <p:nvSpPr>
          <p:cNvPr id="6" name="Freeform 42"/>
          <p:cNvSpPr>
            <a:spLocks/>
          </p:cNvSpPr>
          <p:nvPr/>
        </p:nvSpPr>
        <p:spPr bwMode="auto">
          <a:xfrm flipH="1">
            <a:off x="6454775" y="1721991"/>
            <a:ext cx="3246438" cy="739775"/>
          </a:xfrm>
          <a:custGeom>
            <a:avLst/>
            <a:gdLst>
              <a:gd name="T0" fmla="*/ 0 w 4673"/>
              <a:gd name="T1" fmla="*/ 739775 h 1547"/>
              <a:gd name="T2" fmla="*/ 0 w 4673"/>
              <a:gd name="T3" fmla="*/ 0 h 1547"/>
              <a:gd name="T4" fmla="*/ 3246438 w 4673"/>
              <a:gd name="T5" fmla="*/ 0 h 1547"/>
              <a:gd name="T6" fmla="*/ 0 60000 65536"/>
              <a:gd name="T7" fmla="*/ 0 60000 65536"/>
              <a:gd name="T8" fmla="*/ 0 60000 65536"/>
            </a:gdLst>
            <a:ahLst/>
            <a:cxnLst>
              <a:cxn ang="T6">
                <a:pos x="T0" y="T1"/>
              </a:cxn>
              <a:cxn ang="T7">
                <a:pos x="T2" y="T3"/>
              </a:cxn>
              <a:cxn ang="T8">
                <a:pos x="T4" y="T5"/>
              </a:cxn>
            </a:cxnLst>
            <a:rect l="0" t="0" r="r" b="b"/>
            <a:pathLst>
              <a:path w="4673" h="1547">
                <a:moveTo>
                  <a:pt x="0" y="1547"/>
                </a:moveTo>
                <a:lnTo>
                  <a:pt x="0" y="0"/>
                </a:lnTo>
                <a:lnTo>
                  <a:pt x="4673" y="0"/>
                </a:lnTo>
              </a:path>
            </a:pathLst>
          </a:custGeom>
          <a:noFill/>
          <a:ln w="9" cap="flat" cmpd="sng">
            <a:solidFill>
              <a:srgbClr val="E60000"/>
            </a:solidFill>
            <a:prstDash val="dash"/>
            <a:round/>
            <a:headEnd type="oval" w="med" len="med"/>
            <a:tailEnd type="oval" w="med"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C00000"/>
              </a:solidFill>
              <a:effectLst/>
              <a:uLnTx/>
              <a:uFillTx/>
              <a:latin typeface="Calibri"/>
              <a:ea typeface="微软雅黑"/>
              <a:cs typeface="+mn-cs"/>
            </a:endParaRPr>
          </a:p>
        </p:txBody>
      </p:sp>
      <p:sp>
        <p:nvSpPr>
          <p:cNvPr id="7" name="Freeform 42"/>
          <p:cNvSpPr>
            <a:spLocks/>
          </p:cNvSpPr>
          <p:nvPr/>
        </p:nvSpPr>
        <p:spPr bwMode="auto">
          <a:xfrm flipV="1">
            <a:off x="2103438" y="5054154"/>
            <a:ext cx="3246437" cy="738187"/>
          </a:xfrm>
          <a:custGeom>
            <a:avLst/>
            <a:gdLst>
              <a:gd name="T0" fmla="*/ 0 w 4673"/>
              <a:gd name="T1" fmla="*/ 738187 h 1547"/>
              <a:gd name="T2" fmla="*/ 0 w 4673"/>
              <a:gd name="T3" fmla="*/ 0 h 1547"/>
              <a:gd name="T4" fmla="*/ 3246437 w 4673"/>
              <a:gd name="T5" fmla="*/ 0 h 1547"/>
              <a:gd name="T6" fmla="*/ 0 60000 65536"/>
              <a:gd name="T7" fmla="*/ 0 60000 65536"/>
              <a:gd name="T8" fmla="*/ 0 60000 65536"/>
            </a:gdLst>
            <a:ahLst/>
            <a:cxnLst>
              <a:cxn ang="T6">
                <a:pos x="T0" y="T1"/>
              </a:cxn>
              <a:cxn ang="T7">
                <a:pos x="T2" y="T3"/>
              </a:cxn>
              <a:cxn ang="T8">
                <a:pos x="T4" y="T5"/>
              </a:cxn>
            </a:cxnLst>
            <a:rect l="0" t="0" r="r" b="b"/>
            <a:pathLst>
              <a:path w="4673" h="1547">
                <a:moveTo>
                  <a:pt x="0" y="1547"/>
                </a:moveTo>
                <a:lnTo>
                  <a:pt x="0" y="0"/>
                </a:lnTo>
                <a:lnTo>
                  <a:pt x="4673" y="0"/>
                </a:lnTo>
              </a:path>
            </a:pathLst>
          </a:custGeom>
          <a:noFill/>
          <a:ln w="9" cap="flat" cmpd="sng">
            <a:solidFill>
              <a:srgbClr val="E60000"/>
            </a:solidFill>
            <a:prstDash val="dash"/>
            <a:round/>
            <a:headEnd type="oval" w="med" len="med"/>
            <a:tailEnd type="oval" w="med"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C00000"/>
              </a:solidFill>
              <a:effectLst/>
              <a:uLnTx/>
              <a:uFillTx/>
              <a:latin typeface="Calibri"/>
              <a:ea typeface="微软雅黑"/>
              <a:cs typeface="+mn-cs"/>
            </a:endParaRPr>
          </a:p>
        </p:txBody>
      </p:sp>
      <p:sp>
        <p:nvSpPr>
          <p:cNvPr id="8" name="Freeform 42"/>
          <p:cNvSpPr>
            <a:spLocks/>
          </p:cNvSpPr>
          <p:nvPr/>
        </p:nvSpPr>
        <p:spPr bwMode="auto">
          <a:xfrm flipH="1" flipV="1">
            <a:off x="6454775" y="5054154"/>
            <a:ext cx="3246438" cy="738187"/>
          </a:xfrm>
          <a:custGeom>
            <a:avLst/>
            <a:gdLst>
              <a:gd name="T0" fmla="*/ 0 w 4673"/>
              <a:gd name="T1" fmla="*/ 738187 h 1547"/>
              <a:gd name="T2" fmla="*/ 0 w 4673"/>
              <a:gd name="T3" fmla="*/ 0 h 1547"/>
              <a:gd name="T4" fmla="*/ 3246438 w 4673"/>
              <a:gd name="T5" fmla="*/ 0 h 1547"/>
              <a:gd name="T6" fmla="*/ 0 60000 65536"/>
              <a:gd name="T7" fmla="*/ 0 60000 65536"/>
              <a:gd name="T8" fmla="*/ 0 60000 65536"/>
            </a:gdLst>
            <a:ahLst/>
            <a:cxnLst>
              <a:cxn ang="T6">
                <a:pos x="T0" y="T1"/>
              </a:cxn>
              <a:cxn ang="T7">
                <a:pos x="T2" y="T3"/>
              </a:cxn>
              <a:cxn ang="T8">
                <a:pos x="T4" y="T5"/>
              </a:cxn>
            </a:cxnLst>
            <a:rect l="0" t="0" r="r" b="b"/>
            <a:pathLst>
              <a:path w="4673" h="1547">
                <a:moveTo>
                  <a:pt x="0" y="1547"/>
                </a:moveTo>
                <a:lnTo>
                  <a:pt x="0" y="0"/>
                </a:lnTo>
                <a:lnTo>
                  <a:pt x="4673" y="0"/>
                </a:lnTo>
              </a:path>
            </a:pathLst>
          </a:custGeom>
          <a:noFill/>
          <a:ln w="9" cap="flat" cmpd="sng">
            <a:solidFill>
              <a:srgbClr val="E60000"/>
            </a:solidFill>
            <a:prstDash val="dash"/>
            <a:round/>
            <a:headEnd type="oval" w="med" len="med"/>
            <a:tailEnd type="oval" w="med"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C00000"/>
              </a:solidFill>
              <a:effectLst/>
              <a:uLnTx/>
              <a:uFillTx/>
              <a:latin typeface="Calibri"/>
              <a:ea typeface="微软雅黑"/>
              <a:cs typeface="+mn-cs"/>
            </a:endParaRPr>
          </a:p>
        </p:txBody>
      </p:sp>
      <p:sp>
        <p:nvSpPr>
          <p:cNvPr id="9" name="矩形 8"/>
          <p:cNvSpPr>
            <a:spLocks noChangeArrowheads="1"/>
          </p:cNvSpPr>
          <p:nvPr/>
        </p:nvSpPr>
        <p:spPr bwMode="auto">
          <a:xfrm>
            <a:off x="0" y="3426583"/>
            <a:ext cx="12196763" cy="80563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微软雅黑"/>
              <a:cs typeface="+mn-cs"/>
            </a:endParaRPr>
          </a:p>
        </p:txBody>
      </p:sp>
      <p:sp>
        <p:nvSpPr>
          <p:cNvPr id="10" name="TextBox 33"/>
          <p:cNvSpPr txBox="1">
            <a:spLocks noChangeArrowheads="1"/>
          </p:cNvSpPr>
          <p:nvPr/>
        </p:nvSpPr>
        <p:spPr bwMode="auto">
          <a:xfrm>
            <a:off x="4471998" y="3542576"/>
            <a:ext cx="3248005" cy="646331"/>
          </a:xfrm>
          <a:prstGeom prst="rect">
            <a:avLst/>
          </a:prstGeom>
          <a:noFill/>
          <a:ln>
            <a:noFill/>
          </a:ln>
        </p:spPr>
        <p:txBody>
          <a:bodyPr wrap="none">
            <a:spAutoFit/>
          </a:bodyPr>
          <a:lstStyle>
            <a:lvl1pPr eaLnBrk="0" hangingPunct="0">
              <a:spcBef>
                <a:spcPct val="20000"/>
              </a:spcBef>
              <a:buChar char="•"/>
              <a:defRPr sz="2000">
                <a:solidFill>
                  <a:schemeClr val="accent1"/>
                </a:solidFill>
                <a:latin typeface="Arial" pitchFamily="34" charset="0"/>
                <a:ea typeface="微软雅黑" pitchFamily="34" charset="-122"/>
              </a:defRPr>
            </a:lvl1pPr>
            <a:lvl2pPr marL="742950" indent="-285750" eaLnBrk="0" hangingPunct="0">
              <a:spcBef>
                <a:spcPct val="20000"/>
              </a:spcBef>
              <a:buChar char="–"/>
              <a:defRPr sz="2000">
                <a:solidFill>
                  <a:schemeClr val="accent1"/>
                </a:solidFill>
                <a:latin typeface="Arial" pitchFamily="34" charset="0"/>
                <a:ea typeface="仿宋_GB2312" pitchFamily="1"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zh-CN" altLang="en-US" sz="3600" b="1" i="0" u="none" strike="noStrike" kern="1200" cap="none" spc="0" normalizeH="0" baseline="0" noProof="0" dirty="0">
                <a:ln>
                  <a:noFill/>
                </a:ln>
                <a:solidFill>
                  <a:srgbClr val="FFFFFF"/>
                </a:solidFill>
                <a:effectLst/>
                <a:uLnTx/>
                <a:uFillTx/>
                <a:latin typeface="迷你简剪纸"/>
                <a:ea typeface="迷你简剪纸"/>
                <a:cs typeface="+mn-cs"/>
              </a:rPr>
              <a:t>基本的工作概述</a:t>
            </a:r>
          </a:p>
        </p:txBody>
      </p:sp>
      <p:sp>
        <p:nvSpPr>
          <p:cNvPr id="11" name="TextBox 46"/>
          <p:cNvSpPr txBox="1">
            <a:spLocks noChangeArrowheads="1"/>
          </p:cNvSpPr>
          <p:nvPr/>
        </p:nvSpPr>
        <p:spPr bwMode="auto">
          <a:xfrm>
            <a:off x="2433821" y="1269554"/>
            <a:ext cx="2253450" cy="461665"/>
          </a:xfrm>
          <a:prstGeom prst="rect">
            <a:avLst/>
          </a:prstGeom>
          <a:noFill/>
          <a:ln w="9525">
            <a:noFill/>
            <a:miter lim="800000"/>
            <a:headEnd/>
            <a:tailEnd/>
          </a:ln>
          <a:extLst/>
        </p:spPr>
        <p:txBody>
          <a:bodyPr wrap="square">
            <a:spAutoFit/>
          </a:bodyPr>
          <a:lstStyle>
            <a:defPPr>
              <a:defRPr lang="zh-CN"/>
            </a:defPPr>
            <a:lvl1pPr>
              <a:defRPr sz="2400">
                <a:solidFill>
                  <a:srgbClr val="CC0000"/>
                </a:solidFill>
                <a:latin typeface="迷你简剪纸" panose="03000509000000000000" pitchFamily="65" charset="-122"/>
                <a:ea typeface="迷你简剪纸" panose="03000509000000000000" pitchFamily="65" charset="-122"/>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CC0000"/>
                </a:solidFill>
                <a:effectLst/>
                <a:uLnTx/>
                <a:uFillTx/>
                <a:latin typeface="迷你简剪纸" panose="03000509000000000000" pitchFamily="65" charset="-122"/>
                <a:ea typeface="迷你简剪纸" panose="03000509000000000000" pitchFamily="65" charset="-122"/>
                <a:cs typeface="+mn-cs"/>
              </a:rPr>
              <a:t>输入</a:t>
            </a:r>
            <a:r>
              <a:rPr kumimoji="0" lang="en-US" altLang="zh-CN" sz="2400" b="0" i="0" u="none" strike="noStrike" kern="1200" cap="none" spc="0" normalizeH="0" baseline="0" noProof="0" dirty="0">
                <a:ln>
                  <a:noFill/>
                </a:ln>
                <a:solidFill>
                  <a:srgbClr val="CC0000"/>
                </a:solidFill>
                <a:effectLst/>
                <a:uLnTx/>
                <a:uFillTx/>
                <a:latin typeface="迷你简剪纸" panose="03000509000000000000" pitchFamily="65" charset="-122"/>
                <a:ea typeface="迷你简剪纸" panose="03000509000000000000" pitchFamily="65" charset="-122"/>
                <a:cs typeface="+mn-cs"/>
              </a:rPr>
              <a:t>PPT</a:t>
            </a:r>
            <a:r>
              <a:rPr kumimoji="0" lang="zh-CN" altLang="en-US" sz="2400" b="0" i="0" u="none" strike="noStrike" kern="1200" cap="none" spc="0" normalizeH="0" baseline="0" noProof="0" dirty="0">
                <a:ln>
                  <a:noFill/>
                </a:ln>
                <a:solidFill>
                  <a:srgbClr val="CC0000"/>
                </a:solidFill>
                <a:effectLst/>
                <a:uLnTx/>
                <a:uFillTx/>
                <a:latin typeface="迷你简剪纸" panose="03000509000000000000" pitchFamily="65" charset="-122"/>
                <a:ea typeface="迷你简剪纸" panose="03000509000000000000" pitchFamily="65" charset="-122"/>
                <a:cs typeface="+mn-cs"/>
              </a:rPr>
              <a:t>标题</a:t>
            </a:r>
          </a:p>
        </p:txBody>
      </p:sp>
      <p:sp>
        <p:nvSpPr>
          <p:cNvPr id="12" name="TextBox 47"/>
          <p:cNvSpPr txBox="1">
            <a:spLocks noChangeArrowheads="1"/>
          </p:cNvSpPr>
          <p:nvPr/>
        </p:nvSpPr>
        <p:spPr bwMode="auto">
          <a:xfrm>
            <a:off x="2433821" y="1785491"/>
            <a:ext cx="2922403" cy="1492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har char="•"/>
              <a:defRPr sz="2000">
                <a:solidFill>
                  <a:schemeClr val="accent1"/>
                </a:solidFill>
                <a:latin typeface="Arial" pitchFamily="34" charset="0"/>
                <a:ea typeface="微软雅黑" pitchFamily="34" charset="-122"/>
              </a:defRPr>
            </a:lvl1pPr>
            <a:lvl2pPr marL="742950" indent="-285750" eaLnBrk="0" hangingPunct="0">
              <a:spcBef>
                <a:spcPct val="20000"/>
              </a:spcBef>
              <a:buChar char="–"/>
              <a:defRPr sz="2000">
                <a:solidFill>
                  <a:schemeClr val="accent1"/>
                </a:solidFill>
                <a:latin typeface="Arial" pitchFamily="34" charset="0"/>
                <a:ea typeface="仿宋_GB2312" pitchFamily="1" charset="-122"/>
              </a:defRPr>
            </a:lvl2pPr>
            <a:lvl3pPr marL="1143000" indent="-228600" eaLnBrk="0" hangingPunct="0">
              <a:spcBef>
                <a:spcPct val="20000"/>
              </a:spcBef>
              <a:buChar char="•"/>
              <a:defRPr sz="2400">
                <a:solidFill>
                  <a:schemeClr val="tx1"/>
                </a:solidFill>
                <a:latin typeface="Arial" pitchFamily="34" charset="0"/>
                <a:ea typeface="宋体" pitchFamily="2" charset="-122"/>
              </a:defRPr>
            </a:lvl3pPr>
            <a:lvl4pPr marL="1600200" indent="-228600" eaLnBrk="0" hangingPunct="0">
              <a:spcBef>
                <a:spcPct val="20000"/>
              </a:spcBef>
              <a:buChar char="–"/>
              <a:defRPr sz="2000">
                <a:solidFill>
                  <a:schemeClr val="tx1"/>
                </a:solidFill>
                <a:latin typeface="Arial" pitchFamily="34" charset="0"/>
                <a:ea typeface="宋体" pitchFamily="2" charset="-122"/>
              </a:defRPr>
            </a:lvl4pPr>
            <a:lvl5pPr marL="2057400" indent="-228600" eaLnBrk="0" hangingPunct="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marL="285750" lvl="0" indent="-285750" algn="just">
              <a:lnSpc>
                <a:spcPct val="130000"/>
              </a:lnSpc>
              <a:buFont typeface="Wingdings" panose="05000000000000000000" pitchFamily="2" charset="2"/>
              <a:buChar char="u"/>
              <a:defRPr/>
            </a:pPr>
            <a:r>
              <a:rPr lang="zh-CN" altLang="en-US" sz="1400" dirty="0">
                <a:solidFill>
                  <a:srgbClr val="C01C1F"/>
                </a:solidFill>
                <a:latin typeface="微软雅黑" panose="020B0503020204020204" pitchFamily="34" charset="-122"/>
              </a:rPr>
              <a:t>这里填写您所需要的内容这里填写您所需要的内容这里填写您所需要的内容这里填写您所需要的内容这里填写您所需要的内容</a:t>
            </a:r>
            <a:endParaRPr kumimoji="0" lang="zh-CN" altLang="en-US" sz="1400" b="0" i="0" u="none" strike="noStrike" kern="1200" cap="none" spc="0" normalizeH="0" baseline="0" noProof="0" dirty="0">
              <a:ln>
                <a:noFill/>
              </a:ln>
              <a:solidFill>
                <a:srgbClr val="C01C1F"/>
              </a:solidFill>
              <a:effectLst/>
              <a:uLnTx/>
              <a:uFillTx/>
              <a:latin typeface="微软雅黑" panose="020B0503020204020204" pitchFamily="34" charset="-122"/>
              <a:ea typeface="微软雅黑" pitchFamily="34" charset="-122"/>
              <a:cs typeface="+mn-cs"/>
            </a:endParaRPr>
          </a:p>
        </p:txBody>
      </p:sp>
      <p:sp>
        <p:nvSpPr>
          <p:cNvPr id="13" name="TextBox 48"/>
          <p:cNvSpPr txBox="1">
            <a:spLocks noChangeArrowheads="1"/>
          </p:cNvSpPr>
          <p:nvPr/>
        </p:nvSpPr>
        <p:spPr bwMode="auto">
          <a:xfrm>
            <a:off x="7197724" y="1269554"/>
            <a:ext cx="2171127" cy="461665"/>
          </a:xfrm>
          <a:prstGeom prst="rect">
            <a:avLst/>
          </a:prstGeom>
          <a:noFill/>
          <a:ln w="9525">
            <a:noFill/>
            <a:miter lim="800000"/>
            <a:headEnd/>
            <a:tailEnd/>
          </a:ln>
          <a:extLst/>
        </p:spPr>
        <p:txBody>
          <a:bodyPr wrap="square">
            <a:spAutoFit/>
          </a:bodyPr>
          <a:lstStyle>
            <a:defPPr>
              <a:defRPr lang="zh-CN"/>
            </a:defPPr>
            <a:lvl1pPr>
              <a:defRPr sz="2400">
                <a:solidFill>
                  <a:srgbClr val="CC0000"/>
                </a:solidFill>
                <a:latin typeface="迷你简剪纸" panose="03000509000000000000" pitchFamily="65" charset="-122"/>
                <a:ea typeface="迷你简剪纸" panose="03000509000000000000" pitchFamily="65" charset="-122"/>
              </a:defRPr>
            </a:lvl1pPr>
          </a:lstStyle>
          <a:p>
            <a:pPr lvl="0">
              <a:defRPr/>
            </a:pPr>
            <a:r>
              <a:rPr lang="zh-CN" altLang="en-US" dirty="0"/>
              <a:t>输入</a:t>
            </a:r>
            <a:r>
              <a:rPr kumimoji="0" lang="en-US" altLang="zh-CN" sz="2400" b="0" i="0" u="none" strike="noStrike" kern="1200" cap="none" spc="0" normalizeH="0" baseline="0" noProof="0" dirty="0">
                <a:ln>
                  <a:noFill/>
                </a:ln>
                <a:solidFill>
                  <a:srgbClr val="CC0000"/>
                </a:solidFill>
                <a:effectLst/>
                <a:uLnTx/>
                <a:uFillTx/>
                <a:latin typeface="迷你简剪纸" panose="03000509000000000000" pitchFamily="65" charset="-122"/>
                <a:ea typeface="迷你简剪纸" panose="03000509000000000000" pitchFamily="65" charset="-122"/>
                <a:cs typeface="+mn-cs"/>
              </a:rPr>
              <a:t>PPT</a:t>
            </a:r>
            <a:r>
              <a:rPr kumimoji="0" lang="zh-CN" altLang="en-US" sz="2400" b="0" i="0" u="none" strike="noStrike" kern="1200" cap="none" spc="0" normalizeH="0" baseline="0" noProof="0" dirty="0">
                <a:ln>
                  <a:noFill/>
                </a:ln>
                <a:solidFill>
                  <a:srgbClr val="CC0000"/>
                </a:solidFill>
                <a:effectLst/>
                <a:uLnTx/>
                <a:uFillTx/>
                <a:latin typeface="迷你简剪纸" panose="03000509000000000000" pitchFamily="65" charset="-122"/>
                <a:ea typeface="迷你简剪纸" panose="03000509000000000000" pitchFamily="65" charset="-122"/>
                <a:cs typeface="+mn-cs"/>
              </a:rPr>
              <a:t>标题</a:t>
            </a:r>
          </a:p>
        </p:txBody>
      </p:sp>
      <p:sp>
        <p:nvSpPr>
          <p:cNvPr id="14" name="TextBox 49"/>
          <p:cNvSpPr txBox="1">
            <a:spLocks noChangeArrowheads="1"/>
          </p:cNvSpPr>
          <p:nvPr/>
        </p:nvSpPr>
        <p:spPr bwMode="auto">
          <a:xfrm>
            <a:off x="6461125" y="1785491"/>
            <a:ext cx="2834428" cy="1212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marL="285750" indent="-285750" algn="just" eaLnBrk="0" hangingPunct="0">
              <a:lnSpc>
                <a:spcPct val="130000"/>
              </a:lnSpc>
              <a:spcBef>
                <a:spcPct val="20000"/>
              </a:spcBef>
              <a:buFont typeface="Wingdings" panose="05000000000000000000" pitchFamily="2" charset="2"/>
              <a:buChar char="u"/>
              <a:defRPr sz="1400">
                <a:solidFill>
                  <a:schemeClr val="accent2"/>
                </a:solidFill>
                <a:latin typeface="微软雅黑" panose="020B0503020204020204" pitchFamily="34" charset="-122"/>
                <a:ea typeface="微软雅黑" pitchFamily="34" charset="-122"/>
              </a:defRPr>
            </a:lvl1pPr>
            <a:lvl2pPr marL="742950" indent="-285750" eaLnBrk="0" hangingPunct="0">
              <a:spcBef>
                <a:spcPct val="20000"/>
              </a:spcBef>
              <a:buChar char="–"/>
              <a:defRPr sz="2000">
                <a:solidFill>
                  <a:schemeClr val="accent1"/>
                </a:solidFill>
                <a:latin typeface="Arial" pitchFamily="34" charset="0"/>
                <a:ea typeface="仿宋_GB2312" pitchFamily="1" charset="-122"/>
              </a:defRPr>
            </a:lvl2pPr>
            <a:lvl3pPr marL="1143000" indent="-228600" eaLnBrk="0" hangingPunct="0">
              <a:spcBef>
                <a:spcPct val="20000"/>
              </a:spcBef>
              <a:buChar char="•"/>
              <a:defRPr sz="2400">
                <a:latin typeface="Arial" pitchFamily="34" charset="0"/>
                <a:ea typeface="宋体" pitchFamily="2" charset="-122"/>
              </a:defRPr>
            </a:lvl3pPr>
            <a:lvl4pPr marL="1600200" indent="-228600" eaLnBrk="0" hangingPunct="0">
              <a:spcBef>
                <a:spcPct val="20000"/>
              </a:spcBef>
              <a:buChar char="–"/>
              <a:defRPr sz="2000">
                <a:latin typeface="Arial" pitchFamily="34" charset="0"/>
                <a:ea typeface="宋体" pitchFamily="2" charset="-122"/>
              </a:defRPr>
            </a:lvl4pPr>
            <a:lvl5pPr marL="2057400" indent="-228600" eaLnBrk="0" hangingPunct="0">
              <a:spcBef>
                <a:spcPct val="20000"/>
              </a:spcBef>
              <a:buChar char="»"/>
              <a:defRPr sz="2000">
                <a:latin typeface="Arial" pitchFamily="34" charset="0"/>
                <a:ea typeface="宋体" pitchFamily="2" charset="-122"/>
              </a:defRPr>
            </a:lvl5pPr>
            <a:lvl6pPr marL="2514600" indent="-228600" eaLnBrk="0" fontAlgn="base" hangingPunct="0">
              <a:spcBef>
                <a:spcPct val="20000"/>
              </a:spcBef>
              <a:spcAft>
                <a:spcPct val="0"/>
              </a:spcAft>
              <a:buChar char="»"/>
              <a:defRPr sz="2000">
                <a:latin typeface="Arial" pitchFamily="34" charset="0"/>
                <a:ea typeface="宋体" pitchFamily="2" charset="-122"/>
              </a:defRPr>
            </a:lvl6pPr>
            <a:lvl7pPr marL="2971800" indent="-228600" eaLnBrk="0" fontAlgn="base" hangingPunct="0">
              <a:spcBef>
                <a:spcPct val="20000"/>
              </a:spcBef>
              <a:spcAft>
                <a:spcPct val="0"/>
              </a:spcAft>
              <a:buChar char="»"/>
              <a:defRPr sz="2000">
                <a:latin typeface="Arial" pitchFamily="34" charset="0"/>
                <a:ea typeface="宋体" pitchFamily="2" charset="-122"/>
              </a:defRPr>
            </a:lvl7pPr>
            <a:lvl8pPr marL="3429000" indent="-228600" eaLnBrk="0" fontAlgn="base" hangingPunct="0">
              <a:spcBef>
                <a:spcPct val="20000"/>
              </a:spcBef>
              <a:spcAft>
                <a:spcPct val="0"/>
              </a:spcAft>
              <a:buChar char="»"/>
              <a:defRPr sz="2000">
                <a:latin typeface="Arial" pitchFamily="34" charset="0"/>
                <a:ea typeface="宋体" pitchFamily="2" charset="-122"/>
              </a:defRPr>
            </a:lvl8pPr>
            <a:lvl9pPr marL="3886200" indent="-228600" eaLnBrk="0" fontAlgn="base" hangingPunct="0">
              <a:spcBef>
                <a:spcPct val="20000"/>
              </a:spcBef>
              <a:spcAft>
                <a:spcPct val="0"/>
              </a:spcAft>
              <a:buChar char="»"/>
              <a:defRPr sz="2000">
                <a:latin typeface="Arial" pitchFamily="34" charset="0"/>
                <a:ea typeface="宋体" pitchFamily="2" charset="-122"/>
              </a:defRPr>
            </a:lvl9pPr>
          </a:lstStyle>
          <a:p>
            <a:pPr lvl="0">
              <a:defRPr/>
            </a:pPr>
            <a:r>
              <a:rPr lang="zh-CN" altLang="en-US" dirty="0">
                <a:solidFill>
                  <a:srgbClr val="C01C1F"/>
                </a:solidFill>
              </a:rPr>
              <a:t>这里填写您所需要的内容这里填写您所需要的内容这里填写您所需要的内容这里填写您所需要的内容</a:t>
            </a:r>
            <a:endParaRPr kumimoji="0" lang="zh-CN" altLang="en-US" sz="1400" b="0" i="0" u="none" strike="noStrike" kern="1200" cap="none" spc="0" normalizeH="0" baseline="0" noProof="0" dirty="0">
              <a:ln>
                <a:noFill/>
              </a:ln>
              <a:solidFill>
                <a:srgbClr val="C01C1F"/>
              </a:solidFill>
              <a:effectLst/>
              <a:uLnTx/>
              <a:uFillTx/>
              <a:latin typeface="微软雅黑" panose="020B0503020204020204" pitchFamily="34" charset="-122"/>
              <a:ea typeface="微软雅黑" pitchFamily="34" charset="-122"/>
              <a:cs typeface="+mn-cs"/>
            </a:endParaRPr>
          </a:p>
        </p:txBody>
      </p:sp>
      <p:sp>
        <p:nvSpPr>
          <p:cNvPr id="15" name="TextBox 50"/>
          <p:cNvSpPr txBox="1">
            <a:spLocks noChangeArrowheads="1"/>
          </p:cNvSpPr>
          <p:nvPr/>
        </p:nvSpPr>
        <p:spPr bwMode="auto">
          <a:xfrm>
            <a:off x="2433821" y="5844729"/>
            <a:ext cx="2184321" cy="461665"/>
          </a:xfrm>
          <a:prstGeom prst="rect">
            <a:avLst/>
          </a:prstGeom>
          <a:noFill/>
          <a:ln w="9525">
            <a:noFill/>
            <a:miter lim="800000"/>
            <a:headEnd/>
            <a:tailEnd/>
          </a:ln>
          <a:extLst/>
        </p:spPr>
        <p:txBody>
          <a:bodyPr wrap="square">
            <a:spAutoFit/>
          </a:bodyPr>
          <a:lstStyle>
            <a:defPPr>
              <a:defRPr lang="zh-CN"/>
            </a:defPPr>
            <a:lvl1pPr>
              <a:defRPr sz="2400">
                <a:solidFill>
                  <a:srgbClr val="CC0000"/>
                </a:solidFill>
                <a:latin typeface="迷你简剪纸" panose="03000509000000000000" pitchFamily="65" charset="-122"/>
                <a:ea typeface="迷你简剪纸" panose="03000509000000000000" pitchFamily="65" charset="-122"/>
              </a:defRPr>
            </a:lvl1pPr>
          </a:lstStyle>
          <a:p>
            <a:pPr lvl="0">
              <a:defRPr/>
            </a:pPr>
            <a:r>
              <a:rPr lang="zh-CN" altLang="en-US" dirty="0"/>
              <a:t>输入</a:t>
            </a:r>
            <a:r>
              <a:rPr kumimoji="0" lang="en-US" altLang="zh-CN" sz="2400" b="0" i="0" u="none" strike="noStrike" kern="1200" cap="none" spc="0" normalizeH="0" baseline="0" noProof="0" dirty="0">
                <a:ln>
                  <a:noFill/>
                </a:ln>
                <a:solidFill>
                  <a:srgbClr val="CC0000"/>
                </a:solidFill>
                <a:effectLst/>
                <a:uLnTx/>
                <a:uFillTx/>
                <a:latin typeface="迷你简剪纸" panose="03000509000000000000" pitchFamily="65" charset="-122"/>
                <a:ea typeface="迷你简剪纸" panose="03000509000000000000" pitchFamily="65" charset="-122"/>
                <a:cs typeface="+mn-cs"/>
              </a:rPr>
              <a:t>PPT</a:t>
            </a:r>
            <a:r>
              <a:rPr kumimoji="0" lang="zh-CN" altLang="en-US" sz="2400" b="0" i="0" u="none" strike="noStrike" kern="1200" cap="none" spc="0" normalizeH="0" baseline="0" noProof="0" dirty="0">
                <a:ln>
                  <a:noFill/>
                </a:ln>
                <a:solidFill>
                  <a:srgbClr val="CC0000"/>
                </a:solidFill>
                <a:effectLst/>
                <a:uLnTx/>
                <a:uFillTx/>
                <a:latin typeface="迷你简剪纸" panose="03000509000000000000" pitchFamily="65" charset="-122"/>
                <a:ea typeface="迷你简剪纸" panose="03000509000000000000" pitchFamily="65" charset="-122"/>
                <a:cs typeface="+mn-cs"/>
              </a:rPr>
              <a:t>标题</a:t>
            </a:r>
          </a:p>
        </p:txBody>
      </p:sp>
      <p:sp>
        <p:nvSpPr>
          <p:cNvPr id="16" name="TextBox 51"/>
          <p:cNvSpPr txBox="1">
            <a:spLocks noChangeArrowheads="1"/>
          </p:cNvSpPr>
          <p:nvPr/>
        </p:nvSpPr>
        <p:spPr bwMode="auto">
          <a:xfrm>
            <a:off x="2433821" y="4573141"/>
            <a:ext cx="2797746" cy="1212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marL="285750" indent="-285750" algn="just" eaLnBrk="0" hangingPunct="0">
              <a:lnSpc>
                <a:spcPct val="130000"/>
              </a:lnSpc>
              <a:spcBef>
                <a:spcPct val="20000"/>
              </a:spcBef>
              <a:buFont typeface="Wingdings" panose="05000000000000000000" pitchFamily="2" charset="2"/>
              <a:buChar char="u"/>
              <a:defRPr sz="1400">
                <a:solidFill>
                  <a:schemeClr val="accent2"/>
                </a:solidFill>
                <a:latin typeface="微软雅黑" panose="020B0503020204020204" pitchFamily="34" charset="-122"/>
                <a:ea typeface="微软雅黑" pitchFamily="34" charset="-122"/>
              </a:defRPr>
            </a:lvl1pPr>
            <a:lvl2pPr marL="742950" indent="-285750" eaLnBrk="0" hangingPunct="0">
              <a:spcBef>
                <a:spcPct val="20000"/>
              </a:spcBef>
              <a:buChar char="–"/>
              <a:defRPr sz="2000">
                <a:solidFill>
                  <a:schemeClr val="accent1"/>
                </a:solidFill>
                <a:latin typeface="Arial" pitchFamily="34" charset="0"/>
                <a:ea typeface="仿宋_GB2312" pitchFamily="1" charset="-122"/>
              </a:defRPr>
            </a:lvl2pPr>
            <a:lvl3pPr marL="1143000" indent="-228600" eaLnBrk="0" hangingPunct="0">
              <a:spcBef>
                <a:spcPct val="20000"/>
              </a:spcBef>
              <a:buChar char="•"/>
              <a:defRPr sz="2400">
                <a:latin typeface="Arial" pitchFamily="34" charset="0"/>
                <a:ea typeface="宋体" pitchFamily="2" charset="-122"/>
              </a:defRPr>
            </a:lvl3pPr>
            <a:lvl4pPr marL="1600200" indent="-228600" eaLnBrk="0" hangingPunct="0">
              <a:spcBef>
                <a:spcPct val="20000"/>
              </a:spcBef>
              <a:buChar char="–"/>
              <a:defRPr sz="2000">
                <a:latin typeface="Arial" pitchFamily="34" charset="0"/>
                <a:ea typeface="宋体" pitchFamily="2" charset="-122"/>
              </a:defRPr>
            </a:lvl4pPr>
            <a:lvl5pPr marL="2057400" indent="-228600" eaLnBrk="0" hangingPunct="0">
              <a:spcBef>
                <a:spcPct val="20000"/>
              </a:spcBef>
              <a:buChar char="»"/>
              <a:defRPr sz="2000">
                <a:latin typeface="Arial" pitchFamily="34" charset="0"/>
                <a:ea typeface="宋体" pitchFamily="2" charset="-122"/>
              </a:defRPr>
            </a:lvl5pPr>
            <a:lvl6pPr marL="2514600" indent="-228600" eaLnBrk="0" fontAlgn="base" hangingPunct="0">
              <a:spcBef>
                <a:spcPct val="20000"/>
              </a:spcBef>
              <a:spcAft>
                <a:spcPct val="0"/>
              </a:spcAft>
              <a:buChar char="»"/>
              <a:defRPr sz="2000">
                <a:latin typeface="Arial" pitchFamily="34" charset="0"/>
                <a:ea typeface="宋体" pitchFamily="2" charset="-122"/>
              </a:defRPr>
            </a:lvl6pPr>
            <a:lvl7pPr marL="2971800" indent="-228600" eaLnBrk="0" fontAlgn="base" hangingPunct="0">
              <a:spcBef>
                <a:spcPct val="20000"/>
              </a:spcBef>
              <a:spcAft>
                <a:spcPct val="0"/>
              </a:spcAft>
              <a:buChar char="»"/>
              <a:defRPr sz="2000">
                <a:latin typeface="Arial" pitchFamily="34" charset="0"/>
                <a:ea typeface="宋体" pitchFamily="2" charset="-122"/>
              </a:defRPr>
            </a:lvl7pPr>
            <a:lvl8pPr marL="3429000" indent="-228600" eaLnBrk="0" fontAlgn="base" hangingPunct="0">
              <a:spcBef>
                <a:spcPct val="20000"/>
              </a:spcBef>
              <a:spcAft>
                <a:spcPct val="0"/>
              </a:spcAft>
              <a:buChar char="»"/>
              <a:defRPr sz="2000">
                <a:latin typeface="Arial" pitchFamily="34" charset="0"/>
                <a:ea typeface="宋体" pitchFamily="2" charset="-122"/>
              </a:defRPr>
            </a:lvl8pPr>
            <a:lvl9pPr marL="3886200" indent="-228600" eaLnBrk="0" fontAlgn="base" hangingPunct="0">
              <a:spcBef>
                <a:spcPct val="20000"/>
              </a:spcBef>
              <a:spcAft>
                <a:spcPct val="0"/>
              </a:spcAft>
              <a:buChar char="»"/>
              <a:defRPr sz="2000">
                <a:latin typeface="Arial" pitchFamily="34" charset="0"/>
                <a:ea typeface="宋体" pitchFamily="2" charset="-122"/>
              </a:defRPr>
            </a:lvl9pPr>
          </a:lstStyle>
          <a:p>
            <a:pPr lvl="0">
              <a:defRPr/>
            </a:pPr>
            <a:r>
              <a:rPr lang="zh-CN" altLang="en-US" dirty="0">
                <a:solidFill>
                  <a:srgbClr val="C01C1F"/>
                </a:solidFill>
              </a:rPr>
              <a:t>这里填写您所需要的内容这里填写您所需要的内容这里填写您所需要的内容这里填写您所需要的内容</a:t>
            </a:r>
            <a:endParaRPr kumimoji="0" lang="zh-CN" altLang="en-US" sz="1400" b="0" i="0" u="none" strike="noStrike" kern="1200" cap="none" spc="0" normalizeH="0" baseline="0" noProof="0" dirty="0">
              <a:ln>
                <a:noFill/>
              </a:ln>
              <a:solidFill>
                <a:srgbClr val="C01C1F"/>
              </a:solidFill>
              <a:effectLst/>
              <a:uLnTx/>
              <a:uFillTx/>
              <a:latin typeface="微软雅黑" panose="020B0503020204020204" pitchFamily="34" charset="-122"/>
              <a:ea typeface="微软雅黑" pitchFamily="34" charset="-122"/>
              <a:cs typeface="+mn-cs"/>
            </a:endParaRPr>
          </a:p>
        </p:txBody>
      </p:sp>
      <p:sp>
        <p:nvSpPr>
          <p:cNvPr id="17" name="TextBox 52"/>
          <p:cNvSpPr txBox="1">
            <a:spLocks noChangeArrowheads="1"/>
          </p:cNvSpPr>
          <p:nvPr/>
        </p:nvSpPr>
        <p:spPr bwMode="auto">
          <a:xfrm>
            <a:off x="7197724" y="5844729"/>
            <a:ext cx="2380990" cy="461665"/>
          </a:xfrm>
          <a:prstGeom prst="rect">
            <a:avLst/>
          </a:prstGeom>
          <a:noFill/>
          <a:ln w="9525">
            <a:noFill/>
            <a:miter lim="800000"/>
            <a:headEnd/>
            <a:tailEnd/>
          </a:ln>
          <a:extLst/>
        </p:spPr>
        <p:txBody>
          <a:bodyPr wrap="square">
            <a:spAutoFit/>
          </a:bodyPr>
          <a:lstStyle>
            <a:defPPr>
              <a:defRPr lang="zh-CN"/>
            </a:defPPr>
            <a:lvl1pPr>
              <a:defRPr sz="2400">
                <a:solidFill>
                  <a:srgbClr val="CC0000"/>
                </a:solidFill>
                <a:latin typeface="迷你简剪纸" panose="03000509000000000000" pitchFamily="65" charset="-122"/>
                <a:ea typeface="迷你简剪纸" panose="03000509000000000000" pitchFamily="65" charset="-122"/>
              </a:defRPr>
            </a:lvl1pPr>
          </a:lstStyle>
          <a:p>
            <a:pPr lvl="0">
              <a:defRPr/>
            </a:pPr>
            <a:r>
              <a:rPr lang="zh-CN" altLang="en-US" dirty="0"/>
              <a:t>输入</a:t>
            </a:r>
            <a:r>
              <a:rPr kumimoji="0" lang="en-US" altLang="zh-CN" sz="2400" b="0" i="0" u="none" strike="noStrike" kern="1200" cap="none" spc="0" normalizeH="0" baseline="0" noProof="0" dirty="0">
                <a:ln>
                  <a:noFill/>
                </a:ln>
                <a:solidFill>
                  <a:srgbClr val="CC0000"/>
                </a:solidFill>
                <a:effectLst/>
                <a:uLnTx/>
                <a:uFillTx/>
                <a:latin typeface="迷你简剪纸" panose="03000509000000000000" pitchFamily="65" charset="-122"/>
                <a:ea typeface="迷你简剪纸" panose="03000509000000000000" pitchFamily="65" charset="-122"/>
                <a:cs typeface="+mn-cs"/>
              </a:rPr>
              <a:t>PPT</a:t>
            </a:r>
            <a:r>
              <a:rPr kumimoji="0" lang="zh-CN" altLang="en-US" sz="2400" b="0" i="0" u="none" strike="noStrike" kern="1200" cap="none" spc="0" normalizeH="0" baseline="0" noProof="0" dirty="0">
                <a:ln>
                  <a:noFill/>
                </a:ln>
                <a:solidFill>
                  <a:srgbClr val="CC0000"/>
                </a:solidFill>
                <a:effectLst/>
                <a:uLnTx/>
                <a:uFillTx/>
                <a:latin typeface="迷你简剪纸" panose="03000509000000000000" pitchFamily="65" charset="-122"/>
                <a:ea typeface="迷你简剪纸" panose="03000509000000000000" pitchFamily="65" charset="-122"/>
                <a:cs typeface="+mn-cs"/>
              </a:rPr>
              <a:t>标题</a:t>
            </a:r>
          </a:p>
        </p:txBody>
      </p:sp>
      <p:sp>
        <p:nvSpPr>
          <p:cNvPr id="18" name="TextBox 53"/>
          <p:cNvSpPr txBox="1">
            <a:spLocks noChangeArrowheads="1"/>
          </p:cNvSpPr>
          <p:nvPr/>
        </p:nvSpPr>
        <p:spPr bwMode="auto">
          <a:xfrm>
            <a:off x="6461124" y="4573141"/>
            <a:ext cx="2834429" cy="1212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marL="285750" indent="-285750" algn="just" eaLnBrk="0" hangingPunct="0">
              <a:lnSpc>
                <a:spcPct val="130000"/>
              </a:lnSpc>
              <a:spcBef>
                <a:spcPct val="20000"/>
              </a:spcBef>
              <a:buFont typeface="Wingdings" panose="05000000000000000000" pitchFamily="2" charset="2"/>
              <a:buChar char="u"/>
              <a:defRPr sz="1400">
                <a:solidFill>
                  <a:schemeClr val="accent2"/>
                </a:solidFill>
                <a:latin typeface="微软雅黑" panose="020B0503020204020204" pitchFamily="34" charset="-122"/>
                <a:ea typeface="微软雅黑" pitchFamily="34" charset="-122"/>
              </a:defRPr>
            </a:lvl1pPr>
            <a:lvl2pPr marL="742950" indent="-285750" eaLnBrk="0" hangingPunct="0">
              <a:spcBef>
                <a:spcPct val="20000"/>
              </a:spcBef>
              <a:buChar char="–"/>
              <a:defRPr sz="2000">
                <a:solidFill>
                  <a:schemeClr val="accent1"/>
                </a:solidFill>
                <a:latin typeface="Arial" pitchFamily="34" charset="0"/>
                <a:ea typeface="仿宋_GB2312" pitchFamily="1" charset="-122"/>
              </a:defRPr>
            </a:lvl2pPr>
            <a:lvl3pPr marL="1143000" indent="-228600" eaLnBrk="0" hangingPunct="0">
              <a:spcBef>
                <a:spcPct val="20000"/>
              </a:spcBef>
              <a:buChar char="•"/>
              <a:defRPr sz="2400">
                <a:latin typeface="Arial" pitchFamily="34" charset="0"/>
                <a:ea typeface="宋体" pitchFamily="2" charset="-122"/>
              </a:defRPr>
            </a:lvl3pPr>
            <a:lvl4pPr marL="1600200" indent="-228600" eaLnBrk="0" hangingPunct="0">
              <a:spcBef>
                <a:spcPct val="20000"/>
              </a:spcBef>
              <a:buChar char="–"/>
              <a:defRPr sz="2000">
                <a:latin typeface="Arial" pitchFamily="34" charset="0"/>
                <a:ea typeface="宋体" pitchFamily="2" charset="-122"/>
              </a:defRPr>
            </a:lvl4pPr>
            <a:lvl5pPr marL="2057400" indent="-228600" eaLnBrk="0" hangingPunct="0">
              <a:spcBef>
                <a:spcPct val="20000"/>
              </a:spcBef>
              <a:buChar char="»"/>
              <a:defRPr sz="2000">
                <a:latin typeface="Arial" pitchFamily="34" charset="0"/>
                <a:ea typeface="宋体" pitchFamily="2" charset="-122"/>
              </a:defRPr>
            </a:lvl5pPr>
            <a:lvl6pPr marL="2514600" indent="-228600" eaLnBrk="0" fontAlgn="base" hangingPunct="0">
              <a:spcBef>
                <a:spcPct val="20000"/>
              </a:spcBef>
              <a:spcAft>
                <a:spcPct val="0"/>
              </a:spcAft>
              <a:buChar char="»"/>
              <a:defRPr sz="2000">
                <a:latin typeface="Arial" pitchFamily="34" charset="0"/>
                <a:ea typeface="宋体" pitchFamily="2" charset="-122"/>
              </a:defRPr>
            </a:lvl6pPr>
            <a:lvl7pPr marL="2971800" indent="-228600" eaLnBrk="0" fontAlgn="base" hangingPunct="0">
              <a:spcBef>
                <a:spcPct val="20000"/>
              </a:spcBef>
              <a:spcAft>
                <a:spcPct val="0"/>
              </a:spcAft>
              <a:buChar char="»"/>
              <a:defRPr sz="2000">
                <a:latin typeface="Arial" pitchFamily="34" charset="0"/>
                <a:ea typeface="宋体" pitchFamily="2" charset="-122"/>
              </a:defRPr>
            </a:lvl7pPr>
            <a:lvl8pPr marL="3429000" indent="-228600" eaLnBrk="0" fontAlgn="base" hangingPunct="0">
              <a:spcBef>
                <a:spcPct val="20000"/>
              </a:spcBef>
              <a:spcAft>
                <a:spcPct val="0"/>
              </a:spcAft>
              <a:buChar char="»"/>
              <a:defRPr sz="2000">
                <a:latin typeface="Arial" pitchFamily="34" charset="0"/>
                <a:ea typeface="宋体" pitchFamily="2" charset="-122"/>
              </a:defRPr>
            </a:lvl8pPr>
            <a:lvl9pPr marL="3886200" indent="-228600" eaLnBrk="0" fontAlgn="base" hangingPunct="0">
              <a:spcBef>
                <a:spcPct val="20000"/>
              </a:spcBef>
              <a:spcAft>
                <a:spcPct val="0"/>
              </a:spcAft>
              <a:buChar char="»"/>
              <a:defRPr sz="2000">
                <a:latin typeface="Arial" pitchFamily="34" charset="0"/>
                <a:ea typeface="宋体" pitchFamily="2" charset="-122"/>
              </a:defRPr>
            </a:lvl9pPr>
          </a:lstStyle>
          <a:p>
            <a:pPr lvl="0">
              <a:defRPr/>
            </a:pPr>
            <a:r>
              <a:rPr lang="zh-CN" altLang="en-US" dirty="0">
                <a:solidFill>
                  <a:srgbClr val="C01C1F"/>
                </a:solidFill>
              </a:rPr>
              <a:t>这里填写您所需要的内容这里填写您所需要的内容这里填写您所需要的内容这里填写您所需要的内容</a:t>
            </a:r>
            <a:endParaRPr kumimoji="0" lang="zh-CN" altLang="en-US" sz="1400" b="0" i="0" u="none" strike="noStrike" kern="1200" cap="none" spc="0" normalizeH="0" baseline="0" noProof="0" dirty="0">
              <a:ln>
                <a:noFill/>
              </a:ln>
              <a:solidFill>
                <a:srgbClr val="C01C1F"/>
              </a:solidFill>
              <a:effectLst/>
              <a:uLnTx/>
              <a:uFillTx/>
              <a:latin typeface="微软雅黑" panose="020B0503020204020204" pitchFamily="34" charset="-122"/>
              <a:ea typeface="微软雅黑" pitchFamily="34" charset="-122"/>
              <a:cs typeface="+mn-cs"/>
            </a:endParaRPr>
          </a:p>
        </p:txBody>
      </p:sp>
      <p:pic>
        <p:nvPicPr>
          <p:cNvPr id="19" name="图片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02551" y="2175318"/>
            <a:ext cx="1189929" cy="1321582"/>
          </a:xfrm>
          <a:prstGeom prst="rect">
            <a:avLst/>
          </a:prstGeom>
        </p:spPr>
      </p:pic>
      <p:pic>
        <p:nvPicPr>
          <p:cNvPr id="20" name="图片 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9177246" y="2150295"/>
            <a:ext cx="1189929" cy="1321582"/>
          </a:xfrm>
          <a:prstGeom prst="rect">
            <a:avLst/>
          </a:prstGeom>
        </p:spPr>
      </p:pic>
      <p:pic>
        <p:nvPicPr>
          <p:cNvPr id="21" name="图片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02551" y="4205666"/>
            <a:ext cx="1189929" cy="1321582"/>
          </a:xfrm>
          <a:prstGeom prst="rect">
            <a:avLst/>
          </a:prstGeom>
        </p:spPr>
      </p:pic>
      <p:pic>
        <p:nvPicPr>
          <p:cNvPr id="22" name="图片 2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9177246" y="4213700"/>
            <a:ext cx="1189929" cy="1321582"/>
          </a:xfrm>
          <a:prstGeom prst="rect">
            <a:avLst/>
          </a:prstGeom>
        </p:spPr>
      </p:pic>
      <p:sp>
        <p:nvSpPr>
          <p:cNvPr id="23" name="TextBox 3"/>
          <p:cNvSpPr txBox="1">
            <a:spLocks noChangeArrowheads="1"/>
          </p:cNvSpPr>
          <p:nvPr/>
        </p:nvSpPr>
        <p:spPr bwMode="auto">
          <a:xfrm>
            <a:off x="1594884" y="297629"/>
            <a:ext cx="4199860" cy="523220"/>
          </a:xfrm>
          <a:prstGeom prst="rect">
            <a:avLst/>
          </a:prstGeom>
          <a:noFill/>
          <a:ln w="9525">
            <a:noFill/>
            <a:miter lim="800000"/>
            <a:headEnd/>
            <a:tailEnd/>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srgbClr val="CC0000"/>
                </a:solidFill>
                <a:effectLst/>
                <a:uLnTx/>
                <a:uFillTx/>
                <a:latin typeface="迷你简剪纸" panose="03000509000000000000" pitchFamily="65" charset="-122"/>
                <a:ea typeface="迷你简剪纸" panose="03000509000000000000" pitchFamily="65" charset="-122"/>
                <a:cs typeface="+mn-cs"/>
              </a:rPr>
              <a:t>输入相关标题文字</a:t>
            </a:r>
          </a:p>
        </p:txBody>
      </p:sp>
    </p:spTree>
    <p:extLst>
      <p:ext uri="{BB962C8B-B14F-4D97-AF65-F5344CB8AC3E}">
        <p14:creationId xmlns:p14="http://schemas.microsoft.com/office/powerpoint/2010/main" val="4090135027"/>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left)">
                                      <p:cBhvr>
                                        <p:cTn id="7" dur="500"/>
                                        <p:tgtEl>
                                          <p:spTgt spid="23"/>
                                        </p:tgtEl>
                                      </p:cBhvr>
                                    </p:animEffect>
                                  </p:childTnLst>
                                </p:cTn>
                              </p:par>
                            </p:childTnLst>
                          </p:cTn>
                        </p:par>
                        <p:par>
                          <p:cTn id="8" fill="hold">
                            <p:stCondLst>
                              <p:cond delay="500"/>
                            </p:stCondLst>
                            <p:childTnLst>
                              <p:par>
                                <p:cTn id="9" presetID="16" presetClass="entr" presetSubtype="21"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barn(inVertical)">
                                      <p:cBhvr>
                                        <p:cTn id="11" dur="500"/>
                                        <p:tgtEl>
                                          <p:spTgt spid="9"/>
                                        </p:tgtEl>
                                      </p:cBhvr>
                                    </p:animEffect>
                                  </p:childTnLst>
                                </p:cTn>
                              </p:par>
                            </p:childTnLst>
                          </p:cTn>
                        </p:par>
                        <p:par>
                          <p:cTn id="12" fill="hold">
                            <p:stCondLst>
                              <p:cond delay="1000"/>
                            </p:stCondLst>
                            <p:childTnLst>
                              <p:par>
                                <p:cTn id="13" presetID="53" presetClass="entr" presetSubtype="16" fill="hold" grpId="0" nodeType="after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p:cTn id="15" dur="500" fill="hold"/>
                                        <p:tgtEl>
                                          <p:spTgt spid="10"/>
                                        </p:tgtEl>
                                        <p:attrNameLst>
                                          <p:attrName>ppt_w</p:attrName>
                                        </p:attrNameLst>
                                      </p:cBhvr>
                                      <p:tavLst>
                                        <p:tav tm="0">
                                          <p:val>
                                            <p:fltVal val="0"/>
                                          </p:val>
                                        </p:tav>
                                        <p:tav tm="100000">
                                          <p:val>
                                            <p:strVal val="#ppt_w"/>
                                          </p:val>
                                        </p:tav>
                                      </p:tavLst>
                                    </p:anim>
                                    <p:anim calcmode="lin" valueType="num">
                                      <p:cBhvr>
                                        <p:cTn id="16" dur="500" fill="hold"/>
                                        <p:tgtEl>
                                          <p:spTgt spid="10"/>
                                        </p:tgtEl>
                                        <p:attrNameLst>
                                          <p:attrName>ppt_h</p:attrName>
                                        </p:attrNameLst>
                                      </p:cBhvr>
                                      <p:tavLst>
                                        <p:tav tm="0">
                                          <p:val>
                                            <p:fltVal val="0"/>
                                          </p:val>
                                        </p:tav>
                                        <p:tav tm="100000">
                                          <p:val>
                                            <p:strVal val="#ppt_h"/>
                                          </p:val>
                                        </p:tav>
                                      </p:tavLst>
                                    </p:anim>
                                    <p:animEffect transition="in" filter="fade">
                                      <p:cBhvr>
                                        <p:cTn id="17" dur="500"/>
                                        <p:tgtEl>
                                          <p:spTgt spid="10"/>
                                        </p:tgtEl>
                                      </p:cBhvr>
                                    </p:animEffect>
                                  </p:childTnLst>
                                </p:cTn>
                              </p:par>
                              <p:par>
                                <p:cTn id="18" presetID="42" presetClass="entr" presetSubtype="0" fill="hold" nodeType="with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fade">
                                      <p:cBhvr>
                                        <p:cTn id="20" dur="750"/>
                                        <p:tgtEl>
                                          <p:spTgt spid="19"/>
                                        </p:tgtEl>
                                      </p:cBhvr>
                                    </p:animEffect>
                                    <p:anim calcmode="lin" valueType="num">
                                      <p:cBhvr>
                                        <p:cTn id="21" dur="750" fill="hold"/>
                                        <p:tgtEl>
                                          <p:spTgt spid="19"/>
                                        </p:tgtEl>
                                        <p:attrNameLst>
                                          <p:attrName>ppt_x</p:attrName>
                                        </p:attrNameLst>
                                      </p:cBhvr>
                                      <p:tavLst>
                                        <p:tav tm="0">
                                          <p:val>
                                            <p:strVal val="#ppt_x"/>
                                          </p:val>
                                        </p:tav>
                                        <p:tav tm="100000">
                                          <p:val>
                                            <p:strVal val="#ppt_x"/>
                                          </p:val>
                                        </p:tav>
                                      </p:tavLst>
                                    </p:anim>
                                    <p:anim calcmode="lin" valueType="num">
                                      <p:cBhvr>
                                        <p:cTn id="22" dur="750" fill="hold"/>
                                        <p:tgtEl>
                                          <p:spTgt spid="19"/>
                                        </p:tgtEl>
                                        <p:attrNameLst>
                                          <p:attrName>ppt_y</p:attrName>
                                        </p:attrNameLst>
                                      </p:cBhvr>
                                      <p:tavLst>
                                        <p:tav tm="0">
                                          <p:val>
                                            <p:strVal val="#ppt_y+.1"/>
                                          </p:val>
                                        </p:tav>
                                        <p:tav tm="100000">
                                          <p:val>
                                            <p:strVal val="#ppt_y"/>
                                          </p:val>
                                        </p:tav>
                                      </p:tavLst>
                                    </p:anim>
                                  </p:childTnLst>
                                </p:cTn>
                              </p:par>
                              <p:par>
                                <p:cTn id="23" presetID="42" presetClass="entr" presetSubtype="0" fill="hold" nodeType="with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fade">
                                      <p:cBhvr>
                                        <p:cTn id="25" dur="750"/>
                                        <p:tgtEl>
                                          <p:spTgt spid="20"/>
                                        </p:tgtEl>
                                      </p:cBhvr>
                                    </p:animEffect>
                                    <p:anim calcmode="lin" valueType="num">
                                      <p:cBhvr>
                                        <p:cTn id="26" dur="750" fill="hold"/>
                                        <p:tgtEl>
                                          <p:spTgt spid="20"/>
                                        </p:tgtEl>
                                        <p:attrNameLst>
                                          <p:attrName>ppt_x</p:attrName>
                                        </p:attrNameLst>
                                      </p:cBhvr>
                                      <p:tavLst>
                                        <p:tav tm="0">
                                          <p:val>
                                            <p:strVal val="#ppt_x"/>
                                          </p:val>
                                        </p:tav>
                                        <p:tav tm="100000">
                                          <p:val>
                                            <p:strVal val="#ppt_x"/>
                                          </p:val>
                                        </p:tav>
                                      </p:tavLst>
                                    </p:anim>
                                    <p:anim calcmode="lin" valueType="num">
                                      <p:cBhvr>
                                        <p:cTn id="27" dur="750" fill="hold"/>
                                        <p:tgtEl>
                                          <p:spTgt spid="20"/>
                                        </p:tgtEl>
                                        <p:attrNameLst>
                                          <p:attrName>ppt_y</p:attrName>
                                        </p:attrNameLst>
                                      </p:cBhvr>
                                      <p:tavLst>
                                        <p:tav tm="0">
                                          <p:val>
                                            <p:strVal val="#ppt_y+.1"/>
                                          </p:val>
                                        </p:tav>
                                        <p:tav tm="100000">
                                          <p:val>
                                            <p:strVal val="#ppt_y"/>
                                          </p:val>
                                        </p:tav>
                                      </p:tavLst>
                                    </p:anim>
                                  </p:childTnLst>
                                </p:cTn>
                              </p:par>
                              <p:par>
                                <p:cTn id="28" presetID="47" presetClass="entr" presetSubtype="0" fill="hold" nodeType="withEffect">
                                  <p:stCondLst>
                                    <p:cond delay="0"/>
                                  </p:stCondLst>
                                  <p:childTnLst>
                                    <p:set>
                                      <p:cBhvr>
                                        <p:cTn id="29" dur="1" fill="hold">
                                          <p:stCondLst>
                                            <p:cond delay="0"/>
                                          </p:stCondLst>
                                        </p:cTn>
                                        <p:tgtEl>
                                          <p:spTgt spid="21"/>
                                        </p:tgtEl>
                                        <p:attrNameLst>
                                          <p:attrName>style.visibility</p:attrName>
                                        </p:attrNameLst>
                                      </p:cBhvr>
                                      <p:to>
                                        <p:strVal val="visible"/>
                                      </p:to>
                                    </p:set>
                                    <p:animEffect transition="in" filter="fade">
                                      <p:cBhvr>
                                        <p:cTn id="30" dur="750"/>
                                        <p:tgtEl>
                                          <p:spTgt spid="21"/>
                                        </p:tgtEl>
                                      </p:cBhvr>
                                    </p:animEffect>
                                    <p:anim calcmode="lin" valueType="num">
                                      <p:cBhvr>
                                        <p:cTn id="31" dur="750" fill="hold"/>
                                        <p:tgtEl>
                                          <p:spTgt spid="21"/>
                                        </p:tgtEl>
                                        <p:attrNameLst>
                                          <p:attrName>ppt_x</p:attrName>
                                        </p:attrNameLst>
                                      </p:cBhvr>
                                      <p:tavLst>
                                        <p:tav tm="0">
                                          <p:val>
                                            <p:strVal val="#ppt_x"/>
                                          </p:val>
                                        </p:tav>
                                        <p:tav tm="100000">
                                          <p:val>
                                            <p:strVal val="#ppt_x"/>
                                          </p:val>
                                        </p:tav>
                                      </p:tavLst>
                                    </p:anim>
                                    <p:anim calcmode="lin" valueType="num">
                                      <p:cBhvr>
                                        <p:cTn id="32" dur="750" fill="hold"/>
                                        <p:tgtEl>
                                          <p:spTgt spid="21"/>
                                        </p:tgtEl>
                                        <p:attrNameLst>
                                          <p:attrName>ppt_y</p:attrName>
                                        </p:attrNameLst>
                                      </p:cBhvr>
                                      <p:tavLst>
                                        <p:tav tm="0">
                                          <p:val>
                                            <p:strVal val="#ppt_y-.1"/>
                                          </p:val>
                                        </p:tav>
                                        <p:tav tm="100000">
                                          <p:val>
                                            <p:strVal val="#ppt_y"/>
                                          </p:val>
                                        </p:tav>
                                      </p:tavLst>
                                    </p:anim>
                                  </p:childTnLst>
                                </p:cTn>
                              </p:par>
                              <p:par>
                                <p:cTn id="33" presetID="47" presetClass="entr" presetSubtype="0" fill="hold" nodeType="withEffect">
                                  <p:stCondLst>
                                    <p:cond delay="0"/>
                                  </p:stCondLst>
                                  <p:childTnLst>
                                    <p:set>
                                      <p:cBhvr>
                                        <p:cTn id="34" dur="1" fill="hold">
                                          <p:stCondLst>
                                            <p:cond delay="0"/>
                                          </p:stCondLst>
                                        </p:cTn>
                                        <p:tgtEl>
                                          <p:spTgt spid="22"/>
                                        </p:tgtEl>
                                        <p:attrNameLst>
                                          <p:attrName>style.visibility</p:attrName>
                                        </p:attrNameLst>
                                      </p:cBhvr>
                                      <p:to>
                                        <p:strVal val="visible"/>
                                      </p:to>
                                    </p:set>
                                    <p:animEffect transition="in" filter="fade">
                                      <p:cBhvr>
                                        <p:cTn id="35" dur="750"/>
                                        <p:tgtEl>
                                          <p:spTgt spid="22"/>
                                        </p:tgtEl>
                                      </p:cBhvr>
                                    </p:animEffect>
                                    <p:anim calcmode="lin" valueType="num">
                                      <p:cBhvr>
                                        <p:cTn id="36" dur="750" fill="hold"/>
                                        <p:tgtEl>
                                          <p:spTgt spid="22"/>
                                        </p:tgtEl>
                                        <p:attrNameLst>
                                          <p:attrName>ppt_x</p:attrName>
                                        </p:attrNameLst>
                                      </p:cBhvr>
                                      <p:tavLst>
                                        <p:tav tm="0">
                                          <p:val>
                                            <p:strVal val="#ppt_x"/>
                                          </p:val>
                                        </p:tav>
                                        <p:tav tm="100000">
                                          <p:val>
                                            <p:strVal val="#ppt_x"/>
                                          </p:val>
                                        </p:tav>
                                      </p:tavLst>
                                    </p:anim>
                                    <p:anim calcmode="lin" valueType="num">
                                      <p:cBhvr>
                                        <p:cTn id="37" dur="750" fill="hold"/>
                                        <p:tgtEl>
                                          <p:spTgt spid="22"/>
                                        </p:tgtEl>
                                        <p:attrNameLst>
                                          <p:attrName>ppt_y</p:attrName>
                                        </p:attrNameLst>
                                      </p:cBhvr>
                                      <p:tavLst>
                                        <p:tav tm="0">
                                          <p:val>
                                            <p:strVal val="#ppt_y-.1"/>
                                          </p:val>
                                        </p:tav>
                                        <p:tav tm="100000">
                                          <p:val>
                                            <p:strVal val="#ppt_y"/>
                                          </p:val>
                                        </p:tav>
                                      </p:tavLst>
                                    </p:anim>
                                  </p:childTnLst>
                                </p:cTn>
                              </p:par>
                            </p:childTnLst>
                          </p:cTn>
                        </p:par>
                        <p:par>
                          <p:cTn id="38" fill="hold">
                            <p:stCondLst>
                              <p:cond delay="1750"/>
                            </p:stCondLst>
                            <p:childTnLst>
                              <p:par>
                                <p:cTn id="39" presetID="22" presetClass="entr" presetSubtype="8" fill="hold" grpId="0" nodeType="afterEffect">
                                  <p:stCondLst>
                                    <p:cond delay="0"/>
                                  </p:stCondLst>
                                  <p:childTnLst>
                                    <p:set>
                                      <p:cBhvr>
                                        <p:cTn id="40" dur="1" fill="hold">
                                          <p:stCondLst>
                                            <p:cond delay="0"/>
                                          </p:stCondLst>
                                        </p:cTn>
                                        <p:tgtEl>
                                          <p:spTgt spid="5"/>
                                        </p:tgtEl>
                                        <p:attrNameLst>
                                          <p:attrName>style.visibility</p:attrName>
                                        </p:attrNameLst>
                                      </p:cBhvr>
                                      <p:to>
                                        <p:strVal val="visible"/>
                                      </p:to>
                                    </p:set>
                                    <p:animEffect transition="in" filter="wipe(left)">
                                      <p:cBhvr>
                                        <p:cTn id="41" dur="500"/>
                                        <p:tgtEl>
                                          <p:spTgt spid="5"/>
                                        </p:tgtEl>
                                      </p:cBhvr>
                                    </p:animEffect>
                                  </p:childTnLst>
                                </p:cTn>
                              </p:par>
                              <p:par>
                                <p:cTn id="42" presetID="22" presetClass="entr" presetSubtype="2" fill="hold" grpId="0" nodeType="withEffect">
                                  <p:stCondLst>
                                    <p:cond delay="0"/>
                                  </p:stCondLst>
                                  <p:childTnLst>
                                    <p:set>
                                      <p:cBhvr>
                                        <p:cTn id="43" dur="1" fill="hold">
                                          <p:stCondLst>
                                            <p:cond delay="0"/>
                                          </p:stCondLst>
                                        </p:cTn>
                                        <p:tgtEl>
                                          <p:spTgt spid="6"/>
                                        </p:tgtEl>
                                        <p:attrNameLst>
                                          <p:attrName>style.visibility</p:attrName>
                                        </p:attrNameLst>
                                      </p:cBhvr>
                                      <p:to>
                                        <p:strVal val="visible"/>
                                      </p:to>
                                    </p:set>
                                    <p:animEffect transition="in" filter="wipe(right)">
                                      <p:cBhvr>
                                        <p:cTn id="44" dur="500"/>
                                        <p:tgtEl>
                                          <p:spTgt spid="6"/>
                                        </p:tgtEl>
                                      </p:cBhvr>
                                    </p:animEffect>
                                  </p:childTnLst>
                                </p:cTn>
                              </p:par>
                              <p:par>
                                <p:cTn id="45" presetID="22" presetClass="entr" presetSubtype="2" fill="hold" grpId="0" nodeType="withEffect">
                                  <p:stCondLst>
                                    <p:cond delay="0"/>
                                  </p:stCondLst>
                                  <p:childTnLst>
                                    <p:set>
                                      <p:cBhvr>
                                        <p:cTn id="46" dur="1" fill="hold">
                                          <p:stCondLst>
                                            <p:cond delay="0"/>
                                          </p:stCondLst>
                                        </p:cTn>
                                        <p:tgtEl>
                                          <p:spTgt spid="8"/>
                                        </p:tgtEl>
                                        <p:attrNameLst>
                                          <p:attrName>style.visibility</p:attrName>
                                        </p:attrNameLst>
                                      </p:cBhvr>
                                      <p:to>
                                        <p:strVal val="visible"/>
                                      </p:to>
                                    </p:set>
                                    <p:animEffect transition="in" filter="wipe(right)">
                                      <p:cBhvr>
                                        <p:cTn id="47" dur="500"/>
                                        <p:tgtEl>
                                          <p:spTgt spid="8"/>
                                        </p:tgtEl>
                                      </p:cBhvr>
                                    </p:animEffect>
                                  </p:childTnLst>
                                </p:cTn>
                              </p:par>
                              <p:par>
                                <p:cTn id="48" presetID="22" presetClass="entr" presetSubtype="8" fill="hold" grpId="0" nodeType="withEffect">
                                  <p:stCondLst>
                                    <p:cond delay="0"/>
                                  </p:stCondLst>
                                  <p:childTnLst>
                                    <p:set>
                                      <p:cBhvr>
                                        <p:cTn id="49" dur="1" fill="hold">
                                          <p:stCondLst>
                                            <p:cond delay="0"/>
                                          </p:stCondLst>
                                        </p:cTn>
                                        <p:tgtEl>
                                          <p:spTgt spid="7"/>
                                        </p:tgtEl>
                                        <p:attrNameLst>
                                          <p:attrName>style.visibility</p:attrName>
                                        </p:attrNameLst>
                                      </p:cBhvr>
                                      <p:to>
                                        <p:strVal val="visible"/>
                                      </p:to>
                                    </p:set>
                                    <p:animEffect transition="in" filter="wipe(left)">
                                      <p:cBhvr>
                                        <p:cTn id="50" dur="500"/>
                                        <p:tgtEl>
                                          <p:spTgt spid="7"/>
                                        </p:tgtEl>
                                      </p:cBhvr>
                                    </p:animEffect>
                                  </p:childTnLst>
                                </p:cTn>
                              </p:par>
                            </p:childTnLst>
                          </p:cTn>
                        </p:par>
                        <p:par>
                          <p:cTn id="51" fill="hold">
                            <p:stCondLst>
                              <p:cond delay="2250"/>
                            </p:stCondLst>
                            <p:childTnLst>
                              <p:par>
                                <p:cTn id="52" presetID="10" presetClass="entr" presetSubtype="0" fill="hold" grpId="0" nodeType="afterEffect">
                                  <p:stCondLst>
                                    <p:cond delay="0"/>
                                  </p:stCondLst>
                                  <p:childTnLst>
                                    <p:set>
                                      <p:cBhvr>
                                        <p:cTn id="53" dur="1" fill="hold">
                                          <p:stCondLst>
                                            <p:cond delay="0"/>
                                          </p:stCondLst>
                                        </p:cTn>
                                        <p:tgtEl>
                                          <p:spTgt spid="13"/>
                                        </p:tgtEl>
                                        <p:attrNameLst>
                                          <p:attrName>style.visibility</p:attrName>
                                        </p:attrNameLst>
                                      </p:cBhvr>
                                      <p:to>
                                        <p:strVal val="visible"/>
                                      </p:to>
                                    </p:set>
                                    <p:animEffect transition="in" filter="fade">
                                      <p:cBhvr>
                                        <p:cTn id="54" dur="500"/>
                                        <p:tgtEl>
                                          <p:spTgt spid="13"/>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11"/>
                                        </p:tgtEl>
                                        <p:attrNameLst>
                                          <p:attrName>style.visibility</p:attrName>
                                        </p:attrNameLst>
                                      </p:cBhvr>
                                      <p:to>
                                        <p:strVal val="visible"/>
                                      </p:to>
                                    </p:set>
                                    <p:animEffect transition="in" filter="fade">
                                      <p:cBhvr>
                                        <p:cTn id="57" dur="500"/>
                                        <p:tgtEl>
                                          <p:spTgt spid="11"/>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15"/>
                                        </p:tgtEl>
                                        <p:attrNameLst>
                                          <p:attrName>style.visibility</p:attrName>
                                        </p:attrNameLst>
                                      </p:cBhvr>
                                      <p:to>
                                        <p:strVal val="visible"/>
                                      </p:to>
                                    </p:set>
                                    <p:animEffect transition="in" filter="fade">
                                      <p:cBhvr>
                                        <p:cTn id="60" dur="500"/>
                                        <p:tgtEl>
                                          <p:spTgt spid="15"/>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17"/>
                                        </p:tgtEl>
                                        <p:attrNameLst>
                                          <p:attrName>style.visibility</p:attrName>
                                        </p:attrNameLst>
                                      </p:cBhvr>
                                      <p:to>
                                        <p:strVal val="visible"/>
                                      </p:to>
                                    </p:set>
                                    <p:animEffect transition="in" filter="fade">
                                      <p:cBhvr>
                                        <p:cTn id="63" dur="500"/>
                                        <p:tgtEl>
                                          <p:spTgt spid="17"/>
                                        </p:tgtEl>
                                      </p:cBhvr>
                                    </p:animEffect>
                                  </p:childTnLst>
                                </p:cTn>
                              </p:par>
                            </p:childTnLst>
                          </p:cTn>
                        </p:par>
                        <p:par>
                          <p:cTn id="64" fill="hold">
                            <p:stCondLst>
                              <p:cond delay="2750"/>
                            </p:stCondLst>
                            <p:childTnLst>
                              <p:par>
                                <p:cTn id="65" presetID="14" presetClass="entr" presetSubtype="10" fill="hold" grpId="0" nodeType="afterEffect">
                                  <p:stCondLst>
                                    <p:cond delay="0"/>
                                  </p:stCondLst>
                                  <p:childTnLst>
                                    <p:set>
                                      <p:cBhvr>
                                        <p:cTn id="66" dur="1" fill="hold">
                                          <p:stCondLst>
                                            <p:cond delay="0"/>
                                          </p:stCondLst>
                                        </p:cTn>
                                        <p:tgtEl>
                                          <p:spTgt spid="12"/>
                                        </p:tgtEl>
                                        <p:attrNameLst>
                                          <p:attrName>style.visibility</p:attrName>
                                        </p:attrNameLst>
                                      </p:cBhvr>
                                      <p:to>
                                        <p:strVal val="visible"/>
                                      </p:to>
                                    </p:set>
                                    <p:animEffect transition="in" filter="randombar(horizontal)">
                                      <p:cBhvr>
                                        <p:cTn id="67" dur="500"/>
                                        <p:tgtEl>
                                          <p:spTgt spid="12"/>
                                        </p:tgtEl>
                                      </p:cBhvr>
                                    </p:animEffect>
                                  </p:childTnLst>
                                </p:cTn>
                              </p:par>
                              <p:par>
                                <p:cTn id="68" presetID="14" presetClass="entr" presetSubtype="10" fill="hold" grpId="0" nodeType="withEffect">
                                  <p:stCondLst>
                                    <p:cond delay="0"/>
                                  </p:stCondLst>
                                  <p:childTnLst>
                                    <p:set>
                                      <p:cBhvr>
                                        <p:cTn id="69" dur="1" fill="hold">
                                          <p:stCondLst>
                                            <p:cond delay="0"/>
                                          </p:stCondLst>
                                        </p:cTn>
                                        <p:tgtEl>
                                          <p:spTgt spid="14"/>
                                        </p:tgtEl>
                                        <p:attrNameLst>
                                          <p:attrName>style.visibility</p:attrName>
                                        </p:attrNameLst>
                                      </p:cBhvr>
                                      <p:to>
                                        <p:strVal val="visible"/>
                                      </p:to>
                                    </p:set>
                                    <p:animEffect transition="in" filter="randombar(horizontal)">
                                      <p:cBhvr>
                                        <p:cTn id="70" dur="500"/>
                                        <p:tgtEl>
                                          <p:spTgt spid="14"/>
                                        </p:tgtEl>
                                      </p:cBhvr>
                                    </p:animEffect>
                                  </p:childTnLst>
                                </p:cTn>
                              </p:par>
                              <p:par>
                                <p:cTn id="71" presetID="14" presetClass="entr" presetSubtype="10" fill="hold" grpId="0" nodeType="withEffect">
                                  <p:stCondLst>
                                    <p:cond delay="0"/>
                                  </p:stCondLst>
                                  <p:childTnLst>
                                    <p:set>
                                      <p:cBhvr>
                                        <p:cTn id="72" dur="1" fill="hold">
                                          <p:stCondLst>
                                            <p:cond delay="0"/>
                                          </p:stCondLst>
                                        </p:cTn>
                                        <p:tgtEl>
                                          <p:spTgt spid="16"/>
                                        </p:tgtEl>
                                        <p:attrNameLst>
                                          <p:attrName>style.visibility</p:attrName>
                                        </p:attrNameLst>
                                      </p:cBhvr>
                                      <p:to>
                                        <p:strVal val="visible"/>
                                      </p:to>
                                    </p:set>
                                    <p:animEffect transition="in" filter="randombar(horizontal)">
                                      <p:cBhvr>
                                        <p:cTn id="73" dur="500"/>
                                        <p:tgtEl>
                                          <p:spTgt spid="16"/>
                                        </p:tgtEl>
                                      </p:cBhvr>
                                    </p:animEffect>
                                  </p:childTnLst>
                                </p:cTn>
                              </p:par>
                              <p:par>
                                <p:cTn id="74" presetID="14" presetClass="entr" presetSubtype="10" fill="hold" grpId="0" nodeType="withEffect">
                                  <p:stCondLst>
                                    <p:cond delay="0"/>
                                  </p:stCondLst>
                                  <p:childTnLst>
                                    <p:set>
                                      <p:cBhvr>
                                        <p:cTn id="75" dur="1" fill="hold">
                                          <p:stCondLst>
                                            <p:cond delay="0"/>
                                          </p:stCondLst>
                                        </p:cTn>
                                        <p:tgtEl>
                                          <p:spTgt spid="18"/>
                                        </p:tgtEl>
                                        <p:attrNameLst>
                                          <p:attrName>style.visibility</p:attrName>
                                        </p:attrNameLst>
                                      </p:cBhvr>
                                      <p:to>
                                        <p:strVal val="visible"/>
                                      </p:to>
                                    </p:set>
                                    <p:animEffect transition="in" filter="randombar(horizontal)">
                                      <p:cBhvr>
                                        <p:cTn id="76"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p:bldP spid="11" grpId="0"/>
      <p:bldP spid="12" grpId="0"/>
      <p:bldP spid="13" grpId="0"/>
      <p:bldP spid="14" grpId="0"/>
      <p:bldP spid="15" grpId="0"/>
      <p:bldP spid="16" grpId="0"/>
      <p:bldP spid="17" grpId="0"/>
      <p:bldP spid="18" grpId="0"/>
      <p:bldP spid="2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TextBox 53"/>
          <p:cNvSpPr txBox="1">
            <a:spLocks noChangeArrowheads="1"/>
          </p:cNvSpPr>
          <p:nvPr/>
        </p:nvSpPr>
        <p:spPr bwMode="auto">
          <a:xfrm>
            <a:off x="444022" y="3505495"/>
            <a:ext cx="2801602" cy="461665"/>
          </a:xfrm>
          <a:prstGeom prst="rect">
            <a:avLst/>
          </a:prstGeom>
          <a:noFill/>
          <a:ln w="9525">
            <a:noFill/>
            <a:miter lim="800000"/>
            <a:headEnd/>
            <a:tailEnd/>
          </a:ln>
          <a:extLst/>
        </p:spPr>
        <p:txBody>
          <a:bodyPr wrap="square">
            <a:spAutoFit/>
          </a:bodyPr>
          <a:lstStyle>
            <a:defPPr>
              <a:defRPr lang="zh-CN"/>
            </a:defPPr>
            <a:lvl1pPr>
              <a:defRPr sz="2400">
                <a:solidFill>
                  <a:srgbClr val="CC0000"/>
                </a:solidFill>
                <a:latin typeface="迷你简剪纸" panose="03000509000000000000" pitchFamily="65" charset="-122"/>
                <a:ea typeface="迷你简剪纸" panose="03000509000000000000" pitchFamily="65" charset="-122"/>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CC0000"/>
                </a:solidFill>
                <a:effectLst/>
                <a:uLnTx/>
                <a:uFillTx/>
                <a:latin typeface="迷你简剪纸" panose="03000509000000000000" pitchFamily="65" charset="-122"/>
                <a:ea typeface="迷你简剪纸" panose="03000509000000000000" pitchFamily="65" charset="-122"/>
                <a:cs typeface="+mn-cs"/>
              </a:rPr>
              <a:t>输入</a:t>
            </a:r>
            <a:r>
              <a:rPr kumimoji="0" lang="en-US" altLang="zh-CN" sz="2400" b="0" i="0" u="none" strike="noStrike" kern="1200" cap="none" spc="0" normalizeH="0" baseline="0" noProof="0" dirty="0">
                <a:ln>
                  <a:noFill/>
                </a:ln>
                <a:solidFill>
                  <a:srgbClr val="CC0000"/>
                </a:solidFill>
                <a:effectLst/>
                <a:uLnTx/>
                <a:uFillTx/>
                <a:latin typeface="迷你简剪纸" panose="03000509000000000000" pitchFamily="65" charset="-122"/>
                <a:ea typeface="迷你简剪纸" panose="03000509000000000000" pitchFamily="65" charset="-122"/>
                <a:cs typeface="+mn-cs"/>
              </a:rPr>
              <a:t>PPT</a:t>
            </a:r>
            <a:r>
              <a:rPr kumimoji="0" lang="zh-CN" altLang="en-US" sz="2400" b="0" i="0" u="none" strike="noStrike" kern="1200" cap="none" spc="0" normalizeH="0" baseline="0" noProof="0" dirty="0">
                <a:ln>
                  <a:noFill/>
                </a:ln>
                <a:solidFill>
                  <a:srgbClr val="CC0000"/>
                </a:solidFill>
                <a:effectLst/>
                <a:uLnTx/>
                <a:uFillTx/>
                <a:latin typeface="迷你简剪纸" panose="03000509000000000000" pitchFamily="65" charset="-122"/>
                <a:ea typeface="迷你简剪纸" panose="03000509000000000000" pitchFamily="65" charset="-122"/>
                <a:cs typeface="+mn-cs"/>
              </a:rPr>
              <a:t>标题</a:t>
            </a:r>
          </a:p>
        </p:txBody>
      </p:sp>
      <p:sp>
        <p:nvSpPr>
          <p:cNvPr id="61" name="TextBox 16"/>
          <p:cNvSpPr txBox="1">
            <a:spLocks noChangeArrowheads="1"/>
          </p:cNvSpPr>
          <p:nvPr/>
        </p:nvSpPr>
        <p:spPr bwMode="auto">
          <a:xfrm>
            <a:off x="353136" y="3907467"/>
            <a:ext cx="3183869" cy="10858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4356" tIns="62178" rIns="124356" bIns="62178">
            <a:spAutoFit/>
          </a:bodyPr>
          <a:lstStyle>
            <a:lvl1pPr algn="l" defTabSz="931863">
              <a:defRPr>
                <a:solidFill>
                  <a:schemeClr val="tx1"/>
                </a:solidFill>
                <a:latin typeface="Arial" charset="0"/>
              </a:defRPr>
            </a:lvl1pPr>
            <a:lvl2pPr marL="742950" indent="-285750" algn="l" defTabSz="931863">
              <a:defRPr>
                <a:solidFill>
                  <a:schemeClr val="tx1"/>
                </a:solidFill>
                <a:latin typeface="Arial" charset="0"/>
              </a:defRPr>
            </a:lvl2pPr>
            <a:lvl3pPr marL="1143000" indent="-228600" algn="l" defTabSz="931863">
              <a:defRPr>
                <a:solidFill>
                  <a:schemeClr val="tx1"/>
                </a:solidFill>
                <a:latin typeface="Arial" charset="0"/>
              </a:defRPr>
            </a:lvl3pPr>
            <a:lvl4pPr marL="1600200" indent="-228600" algn="l" defTabSz="931863">
              <a:defRPr>
                <a:solidFill>
                  <a:schemeClr val="tx1"/>
                </a:solidFill>
                <a:latin typeface="Arial" charset="0"/>
              </a:defRPr>
            </a:lvl4pPr>
            <a:lvl5pPr marL="2057400" indent="-228600" algn="l" defTabSz="931863">
              <a:defRPr>
                <a:solidFill>
                  <a:schemeClr val="tx1"/>
                </a:solidFill>
                <a:latin typeface="Arial" charset="0"/>
              </a:defRPr>
            </a:lvl5pPr>
            <a:lvl6pPr marL="2514600" indent="-228600" defTabSz="931863" fontAlgn="base">
              <a:spcBef>
                <a:spcPct val="0"/>
              </a:spcBef>
              <a:spcAft>
                <a:spcPct val="0"/>
              </a:spcAft>
              <a:defRPr>
                <a:solidFill>
                  <a:schemeClr val="tx1"/>
                </a:solidFill>
                <a:latin typeface="Arial" charset="0"/>
              </a:defRPr>
            </a:lvl6pPr>
            <a:lvl7pPr marL="2971800" indent="-228600" defTabSz="931863" fontAlgn="base">
              <a:spcBef>
                <a:spcPct val="0"/>
              </a:spcBef>
              <a:spcAft>
                <a:spcPct val="0"/>
              </a:spcAft>
              <a:defRPr>
                <a:solidFill>
                  <a:schemeClr val="tx1"/>
                </a:solidFill>
                <a:latin typeface="Arial" charset="0"/>
              </a:defRPr>
            </a:lvl7pPr>
            <a:lvl8pPr marL="3429000" indent="-228600" defTabSz="931863" fontAlgn="base">
              <a:spcBef>
                <a:spcPct val="0"/>
              </a:spcBef>
              <a:spcAft>
                <a:spcPct val="0"/>
              </a:spcAft>
              <a:defRPr>
                <a:solidFill>
                  <a:schemeClr val="tx1"/>
                </a:solidFill>
                <a:latin typeface="Arial" charset="0"/>
              </a:defRPr>
            </a:lvl8pPr>
            <a:lvl9pPr marL="3886200" indent="-228600" defTabSz="931863" fontAlgn="base">
              <a:spcBef>
                <a:spcPct val="0"/>
              </a:spcBef>
              <a:spcAft>
                <a:spcPct val="0"/>
              </a:spcAft>
              <a:defRPr>
                <a:solidFill>
                  <a:schemeClr val="tx1"/>
                </a:solidFill>
                <a:latin typeface="Arial" charset="0"/>
              </a:defRPr>
            </a:lvl9pPr>
          </a:lstStyle>
          <a:p>
            <a:pPr marL="285750" lvl="0" indent="-285750" algn="just">
              <a:lnSpc>
                <a:spcPct val="130000"/>
              </a:lnSpc>
              <a:buFont typeface="Wingdings" panose="05000000000000000000" pitchFamily="2" charset="2"/>
              <a:buChar char="u"/>
              <a:defRPr/>
            </a:pPr>
            <a:r>
              <a:rPr lang="zh-CN" altLang="en-US" sz="1600" dirty="0">
                <a:solidFill>
                  <a:srgbClr val="C01C1F"/>
                </a:solidFill>
                <a:latin typeface="微软雅黑" panose="020B0503020204020204" pitchFamily="34" charset="-122"/>
                <a:ea typeface="微软雅黑" pitchFamily="34" charset="-122"/>
              </a:rPr>
              <a:t>这里填写您所需要的内容这里填写您所需要的内容这里填写您所需要的内容</a:t>
            </a:r>
            <a:endParaRPr kumimoji="0" lang="zh-CN" altLang="en-US" sz="1600" b="0" i="0" u="none" strike="noStrike" kern="1200" cap="none" spc="0" normalizeH="0" baseline="0" noProof="0" dirty="0">
              <a:ln>
                <a:noFill/>
              </a:ln>
              <a:solidFill>
                <a:srgbClr val="C01C1F"/>
              </a:solidFill>
              <a:effectLst/>
              <a:uLnTx/>
              <a:uFillTx/>
              <a:latin typeface="微软雅黑" panose="020B0503020204020204" pitchFamily="34" charset="-122"/>
              <a:ea typeface="微软雅黑"/>
              <a:cs typeface="+mn-cs"/>
            </a:endParaRPr>
          </a:p>
        </p:txBody>
      </p:sp>
      <p:sp>
        <p:nvSpPr>
          <p:cNvPr id="62" name="TextBox 53"/>
          <p:cNvSpPr txBox="1">
            <a:spLocks noChangeArrowheads="1"/>
          </p:cNvSpPr>
          <p:nvPr/>
        </p:nvSpPr>
        <p:spPr bwMode="auto">
          <a:xfrm>
            <a:off x="8795327" y="3022726"/>
            <a:ext cx="2856618" cy="461665"/>
          </a:xfrm>
          <a:prstGeom prst="rect">
            <a:avLst/>
          </a:prstGeom>
          <a:noFill/>
          <a:ln w="9525">
            <a:noFill/>
            <a:miter lim="800000"/>
            <a:headEnd/>
            <a:tailEnd/>
          </a:ln>
          <a:extLst/>
        </p:spPr>
        <p:txBody>
          <a:bodyPr wrap="square">
            <a:spAutoFit/>
          </a:bodyPr>
          <a:lstStyle>
            <a:defPPr>
              <a:defRPr lang="zh-CN"/>
            </a:defPPr>
            <a:lvl1pPr>
              <a:defRPr sz="2800">
                <a:solidFill>
                  <a:srgbClr val="CC0000"/>
                </a:solidFill>
                <a:latin typeface="迷你简剪纸" panose="03000509000000000000" pitchFamily="65" charset="-122"/>
                <a:ea typeface="迷你简剪纸" panose="03000509000000000000" pitchFamily="65" charset="-122"/>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CC0000"/>
                </a:solidFill>
                <a:effectLst/>
                <a:uLnTx/>
                <a:uFillTx/>
                <a:latin typeface="迷你简剪纸" panose="03000509000000000000" pitchFamily="65" charset="-122"/>
                <a:ea typeface="迷你简剪纸" panose="03000509000000000000" pitchFamily="65" charset="-122"/>
                <a:cs typeface="+mn-cs"/>
              </a:rPr>
              <a:t>输入</a:t>
            </a:r>
            <a:r>
              <a:rPr kumimoji="0" lang="en-US" altLang="zh-CN" sz="2400" b="0" i="0" u="none" strike="noStrike" kern="1200" cap="none" spc="0" normalizeH="0" baseline="0" noProof="0" dirty="0">
                <a:ln>
                  <a:noFill/>
                </a:ln>
                <a:solidFill>
                  <a:srgbClr val="CC0000"/>
                </a:solidFill>
                <a:effectLst/>
                <a:uLnTx/>
                <a:uFillTx/>
                <a:latin typeface="迷你简剪纸" panose="03000509000000000000" pitchFamily="65" charset="-122"/>
                <a:ea typeface="迷你简剪纸" panose="03000509000000000000" pitchFamily="65" charset="-122"/>
                <a:cs typeface="+mn-cs"/>
              </a:rPr>
              <a:t>PPT</a:t>
            </a:r>
            <a:r>
              <a:rPr kumimoji="0" lang="zh-CN" altLang="en-US" sz="2400" b="0" i="0" u="none" strike="noStrike" kern="1200" cap="none" spc="0" normalizeH="0" baseline="0" noProof="0" dirty="0">
                <a:ln>
                  <a:noFill/>
                </a:ln>
                <a:solidFill>
                  <a:srgbClr val="CC0000"/>
                </a:solidFill>
                <a:effectLst/>
                <a:uLnTx/>
                <a:uFillTx/>
                <a:latin typeface="迷你简剪纸" panose="03000509000000000000" pitchFamily="65" charset="-122"/>
                <a:ea typeface="迷你简剪纸" panose="03000509000000000000" pitchFamily="65" charset="-122"/>
                <a:cs typeface="+mn-cs"/>
              </a:rPr>
              <a:t>标题</a:t>
            </a:r>
          </a:p>
        </p:txBody>
      </p:sp>
      <p:sp>
        <p:nvSpPr>
          <p:cNvPr id="63" name="TextBox 18"/>
          <p:cNvSpPr txBox="1">
            <a:spLocks noChangeArrowheads="1"/>
          </p:cNvSpPr>
          <p:nvPr/>
        </p:nvSpPr>
        <p:spPr bwMode="auto">
          <a:xfrm>
            <a:off x="8725146" y="3430059"/>
            <a:ext cx="3162053" cy="10858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4356" tIns="62178" rIns="124356" bIns="62178">
            <a:spAutoFit/>
          </a:bodyPr>
          <a:lstStyle>
            <a:lvl1pPr algn="l" defTabSz="931863">
              <a:defRPr>
                <a:solidFill>
                  <a:schemeClr val="tx1"/>
                </a:solidFill>
                <a:latin typeface="Arial" charset="0"/>
              </a:defRPr>
            </a:lvl1pPr>
            <a:lvl2pPr marL="742950" indent="-285750" algn="l" defTabSz="931863">
              <a:defRPr>
                <a:solidFill>
                  <a:schemeClr val="tx1"/>
                </a:solidFill>
                <a:latin typeface="Arial" charset="0"/>
              </a:defRPr>
            </a:lvl2pPr>
            <a:lvl3pPr marL="1143000" indent="-228600" algn="l" defTabSz="931863">
              <a:defRPr>
                <a:solidFill>
                  <a:schemeClr val="tx1"/>
                </a:solidFill>
                <a:latin typeface="Arial" charset="0"/>
              </a:defRPr>
            </a:lvl3pPr>
            <a:lvl4pPr marL="1600200" indent="-228600" algn="l" defTabSz="931863">
              <a:defRPr>
                <a:solidFill>
                  <a:schemeClr val="tx1"/>
                </a:solidFill>
                <a:latin typeface="Arial" charset="0"/>
              </a:defRPr>
            </a:lvl4pPr>
            <a:lvl5pPr marL="2057400" indent="-228600" algn="l" defTabSz="931863">
              <a:defRPr>
                <a:solidFill>
                  <a:schemeClr val="tx1"/>
                </a:solidFill>
                <a:latin typeface="Arial" charset="0"/>
              </a:defRPr>
            </a:lvl5pPr>
            <a:lvl6pPr marL="2514600" indent="-228600" defTabSz="931863" fontAlgn="base">
              <a:spcBef>
                <a:spcPct val="0"/>
              </a:spcBef>
              <a:spcAft>
                <a:spcPct val="0"/>
              </a:spcAft>
              <a:defRPr>
                <a:solidFill>
                  <a:schemeClr val="tx1"/>
                </a:solidFill>
                <a:latin typeface="Arial" charset="0"/>
              </a:defRPr>
            </a:lvl6pPr>
            <a:lvl7pPr marL="2971800" indent="-228600" defTabSz="931863" fontAlgn="base">
              <a:spcBef>
                <a:spcPct val="0"/>
              </a:spcBef>
              <a:spcAft>
                <a:spcPct val="0"/>
              </a:spcAft>
              <a:defRPr>
                <a:solidFill>
                  <a:schemeClr val="tx1"/>
                </a:solidFill>
                <a:latin typeface="Arial" charset="0"/>
              </a:defRPr>
            </a:lvl7pPr>
            <a:lvl8pPr marL="3429000" indent="-228600" defTabSz="931863" fontAlgn="base">
              <a:spcBef>
                <a:spcPct val="0"/>
              </a:spcBef>
              <a:spcAft>
                <a:spcPct val="0"/>
              </a:spcAft>
              <a:defRPr>
                <a:solidFill>
                  <a:schemeClr val="tx1"/>
                </a:solidFill>
                <a:latin typeface="Arial" charset="0"/>
              </a:defRPr>
            </a:lvl8pPr>
            <a:lvl9pPr marL="3886200" indent="-228600" defTabSz="931863" fontAlgn="base">
              <a:spcBef>
                <a:spcPct val="0"/>
              </a:spcBef>
              <a:spcAft>
                <a:spcPct val="0"/>
              </a:spcAft>
              <a:defRPr>
                <a:solidFill>
                  <a:schemeClr val="tx1"/>
                </a:solidFill>
                <a:latin typeface="Arial" charset="0"/>
              </a:defRPr>
            </a:lvl9pPr>
          </a:lstStyle>
          <a:p>
            <a:pPr marL="285750" lvl="0" indent="-285750" algn="just">
              <a:lnSpc>
                <a:spcPct val="130000"/>
              </a:lnSpc>
              <a:buFont typeface="Wingdings" panose="05000000000000000000" pitchFamily="2" charset="2"/>
              <a:buChar char="u"/>
              <a:defRPr/>
            </a:pPr>
            <a:r>
              <a:rPr lang="zh-CN" altLang="en-US" sz="1600" dirty="0">
                <a:solidFill>
                  <a:srgbClr val="C01C1F"/>
                </a:solidFill>
                <a:latin typeface="微软雅黑" panose="020B0503020204020204" pitchFamily="34" charset="-122"/>
                <a:ea typeface="微软雅黑" pitchFamily="34" charset="-122"/>
              </a:rPr>
              <a:t>这里填写您所需要的内容这里填写您所需要的内容这里填写您所需要的内容</a:t>
            </a:r>
            <a:endParaRPr kumimoji="0" lang="zh-CN" altLang="en-US" sz="1600" b="0" i="0" u="none" strike="noStrike" kern="1200" cap="none" spc="0" normalizeH="0" baseline="0" noProof="0" dirty="0">
              <a:ln>
                <a:noFill/>
              </a:ln>
              <a:solidFill>
                <a:srgbClr val="C01C1F"/>
              </a:solidFill>
              <a:effectLst/>
              <a:uLnTx/>
              <a:uFillTx/>
              <a:latin typeface="微软雅黑" panose="020B0503020204020204" pitchFamily="34" charset="-122"/>
              <a:ea typeface="微软雅黑"/>
              <a:cs typeface="+mn-cs"/>
            </a:endParaRPr>
          </a:p>
        </p:txBody>
      </p:sp>
      <p:grpSp>
        <p:nvGrpSpPr>
          <p:cNvPr id="2" name="组合 1"/>
          <p:cNvGrpSpPr/>
          <p:nvPr/>
        </p:nvGrpSpPr>
        <p:grpSpPr>
          <a:xfrm>
            <a:off x="3402303" y="1874612"/>
            <a:ext cx="5318612" cy="4008964"/>
            <a:chOff x="3402303" y="1874612"/>
            <a:chExt cx="5318612" cy="4008964"/>
          </a:xfrm>
        </p:grpSpPr>
        <p:pic>
          <p:nvPicPr>
            <p:cNvPr id="67" name="图片 6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05477" y="1874612"/>
              <a:ext cx="5295794" cy="4008964"/>
            </a:xfrm>
            <a:prstGeom prst="rect">
              <a:avLst/>
            </a:prstGeom>
          </p:spPr>
        </p:pic>
        <p:cxnSp>
          <p:nvCxnSpPr>
            <p:cNvPr id="68" name="直接连接符 67"/>
            <p:cNvCxnSpPr/>
            <p:nvPr/>
          </p:nvCxnSpPr>
          <p:spPr bwMode="auto">
            <a:xfrm>
              <a:off x="4234671" y="3322430"/>
              <a:ext cx="690881" cy="1653674"/>
            </a:xfrm>
            <a:prstGeom prst="line">
              <a:avLst/>
            </a:prstGeom>
            <a:solidFill>
              <a:schemeClr val="accent1"/>
            </a:solidFill>
            <a:ln w="15875" cap="flat" cmpd="sng" algn="ctr">
              <a:solidFill>
                <a:srgbClr val="C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69" name="直接连接符 68"/>
            <p:cNvCxnSpPr/>
            <p:nvPr/>
          </p:nvCxnSpPr>
          <p:spPr bwMode="auto">
            <a:xfrm>
              <a:off x="4224061" y="3322430"/>
              <a:ext cx="0" cy="1653674"/>
            </a:xfrm>
            <a:prstGeom prst="line">
              <a:avLst/>
            </a:prstGeom>
            <a:solidFill>
              <a:schemeClr val="accent1"/>
            </a:solidFill>
            <a:ln w="15875" cap="flat" cmpd="sng" algn="ctr">
              <a:solidFill>
                <a:srgbClr val="C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70" name="直接连接符 69"/>
            <p:cNvCxnSpPr/>
            <p:nvPr/>
          </p:nvCxnSpPr>
          <p:spPr bwMode="auto">
            <a:xfrm flipH="1">
              <a:off x="3499533" y="3322430"/>
              <a:ext cx="724528" cy="1653674"/>
            </a:xfrm>
            <a:prstGeom prst="line">
              <a:avLst/>
            </a:prstGeom>
            <a:solidFill>
              <a:schemeClr val="accent1"/>
            </a:solidFill>
            <a:ln w="15875" cap="flat" cmpd="sng" algn="ctr">
              <a:solidFill>
                <a:srgbClr val="C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71" name="直接连接符 70"/>
            <p:cNvCxnSpPr>
              <a:endCxn id="76" idx="2"/>
            </p:cNvCxnSpPr>
            <p:nvPr/>
          </p:nvCxnSpPr>
          <p:spPr bwMode="auto">
            <a:xfrm>
              <a:off x="7836161" y="2100522"/>
              <a:ext cx="884754" cy="1647116"/>
            </a:xfrm>
            <a:prstGeom prst="line">
              <a:avLst/>
            </a:prstGeom>
            <a:solidFill>
              <a:schemeClr val="accent1"/>
            </a:solidFill>
            <a:ln w="15875" cap="flat" cmpd="sng" algn="ctr">
              <a:solidFill>
                <a:srgbClr val="C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72" name="直接连接符 71"/>
            <p:cNvCxnSpPr/>
            <p:nvPr/>
          </p:nvCxnSpPr>
          <p:spPr bwMode="auto">
            <a:xfrm flipH="1">
              <a:off x="7829783" y="2100522"/>
              <a:ext cx="6378" cy="1653674"/>
            </a:xfrm>
            <a:prstGeom prst="line">
              <a:avLst/>
            </a:prstGeom>
            <a:solidFill>
              <a:schemeClr val="accent1"/>
            </a:solidFill>
            <a:ln w="15875" cap="flat" cmpd="sng" algn="ctr">
              <a:solidFill>
                <a:srgbClr val="C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73" name="直接连接符 72"/>
            <p:cNvCxnSpPr/>
            <p:nvPr/>
          </p:nvCxnSpPr>
          <p:spPr bwMode="auto">
            <a:xfrm flipH="1">
              <a:off x="7105254" y="2100522"/>
              <a:ext cx="724530" cy="1653674"/>
            </a:xfrm>
            <a:prstGeom prst="line">
              <a:avLst/>
            </a:prstGeom>
            <a:solidFill>
              <a:schemeClr val="accent1"/>
            </a:solidFill>
            <a:ln w="15875" cap="flat" cmpd="sng" algn="ctr">
              <a:solidFill>
                <a:srgbClr val="C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grpSp>
          <p:nvGrpSpPr>
            <p:cNvPr id="74" name="组合 73"/>
            <p:cNvGrpSpPr/>
            <p:nvPr/>
          </p:nvGrpSpPr>
          <p:grpSpPr>
            <a:xfrm>
              <a:off x="3402303" y="1874612"/>
              <a:ext cx="5318612" cy="4008964"/>
              <a:chOff x="-3993640" y="1998663"/>
              <a:chExt cx="4722946" cy="3509962"/>
            </a:xfrm>
          </p:grpSpPr>
          <p:sp>
            <p:nvSpPr>
              <p:cNvPr id="75" name="Freeform 5"/>
              <p:cNvSpPr>
                <a:spLocks/>
              </p:cNvSpPr>
              <p:nvPr/>
            </p:nvSpPr>
            <p:spPr bwMode="auto">
              <a:xfrm>
                <a:off x="-3993640" y="4729163"/>
                <a:ext cx="1544049" cy="496888"/>
              </a:xfrm>
              <a:custGeom>
                <a:avLst/>
                <a:gdLst>
                  <a:gd name="T0" fmla="*/ 0 w 402"/>
                  <a:gd name="T1" fmla="*/ 0 h 132"/>
                  <a:gd name="T2" fmla="*/ 372 w 402"/>
                  <a:gd name="T3" fmla="*/ 0 h 132"/>
                  <a:gd name="T4" fmla="*/ 206 w 402"/>
                  <a:gd name="T5" fmla="*/ 114 h 132"/>
                  <a:gd name="T6" fmla="*/ 0 w 402"/>
                  <a:gd name="T7" fmla="*/ 0 h 132"/>
                </a:gdLst>
                <a:ahLst/>
                <a:cxnLst>
                  <a:cxn ang="0">
                    <a:pos x="T0" y="T1"/>
                  </a:cxn>
                  <a:cxn ang="0">
                    <a:pos x="T2" y="T3"/>
                  </a:cxn>
                  <a:cxn ang="0">
                    <a:pos x="T4" y="T5"/>
                  </a:cxn>
                  <a:cxn ang="0">
                    <a:pos x="T6" y="T7"/>
                  </a:cxn>
                </a:cxnLst>
                <a:rect l="0" t="0" r="r" b="b"/>
                <a:pathLst>
                  <a:path w="402" h="132">
                    <a:moveTo>
                      <a:pt x="0" y="0"/>
                    </a:moveTo>
                    <a:cubicBezTo>
                      <a:pt x="372" y="0"/>
                      <a:pt x="372" y="0"/>
                      <a:pt x="372" y="0"/>
                    </a:cubicBezTo>
                    <a:cubicBezTo>
                      <a:pt x="372" y="0"/>
                      <a:pt x="402" y="96"/>
                      <a:pt x="206" y="114"/>
                    </a:cubicBezTo>
                    <a:cubicBezTo>
                      <a:pt x="206" y="114"/>
                      <a:pt x="18" y="132"/>
                      <a:pt x="0" y="0"/>
                    </a:cubicBezTo>
                    <a:close/>
                  </a:path>
                </a:pathLst>
              </a:custGeom>
              <a:noFill/>
              <a:ln w="14288" cap="flat">
                <a:solidFill>
                  <a:srgbClr val="C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21882" tIns="60941" rIns="121882" bIns="6094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399" b="0" i="0" u="none" strike="noStrike" kern="1200" cap="none" spc="0" normalizeH="0" baseline="0" noProof="0">
                  <a:ln>
                    <a:noFill/>
                  </a:ln>
                  <a:solidFill>
                    <a:srgbClr val="C00000"/>
                  </a:solidFill>
                  <a:effectLst/>
                  <a:uLnTx/>
                  <a:uFillTx/>
                  <a:latin typeface="Calibri"/>
                  <a:ea typeface="微软雅黑"/>
                  <a:cs typeface="+mn-cs"/>
                </a:endParaRPr>
              </a:p>
            </p:txBody>
          </p:sp>
          <p:sp>
            <p:nvSpPr>
              <p:cNvPr id="76" name="Freeform 6"/>
              <p:cNvSpPr>
                <a:spLocks/>
              </p:cNvSpPr>
              <p:nvPr/>
            </p:nvSpPr>
            <p:spPr bwMode="auto">
              <a:xfrm>
                <a:off x="-836529" y="3638550"/>
                <a:ext cx="1565835" cy="463550"/>
              </a:xfrm>
              <a:custGeom>
                <a:avLst/>
                <a:gdLst>
                  <a:gd name="T0" fmla="*/ 27 w 405"/>
                  <a:gd name="T1" fmla="*/ 0 h 123"/>
                  <a:gd name="T2" fmla="*/ 215 w 405"/>
                  <a:gd name="T3" fmla="*/ 120 h 123"/>
                  <a:gd name="T4" fmla="*/ 405 w 405"/>
                  <a:gd name="T5" fmla="*/ 0 h 123"/>
                  <a:gd name="T6" fmla="*/ 27 w 405"/>
                  <a:gd name="T7" fmla="*/ 0 h 123"/>
                </a:gdLst>
                <a:ahLst/>
                <a:cxnLst>
                  <a:cxn ang="0">
                    <a:pos x="T0" y="T1"/>
                  </a:cxn>
                  <a:cxn ang="0">
                    <a:pos x="T2" y="T3"/>
                  </a:cxn>
                  <a:cxn ang="0">
                    <a:pos x="T4" y="T5"/>
                  </a:cxn>
                  <a:cxn ang="0">
                    <a:pos x="T6" y="T7"/>
                  </a:cxn>
                </a:cxnLst>
                <a:rect l="0" t="0" r="r" b="b"/>
                <a:pathLst>
                  <a:path w="405" h="123">
                    <a:moveTo>
                      <a:pt x="27" y="0"/>
                    </a:moveTo>
                    <a:cubicBezTo>
                      <a:pt x="27" y="0"/>
                      <a:pt x="0" y="106"/>
                      <a:pt x="215" y="120"/>
                    </a:cubicBezTo>
                    <a:cubicBezTo>
                      <a:pt x="215" y="120"/>
                      <a:pt x="405" y="123"/>
                      <a:pt x="405" y="0"/>
                    </a:cubicBezTo>
                    <a:lnTo>
                      <a:pt x="27" y="0"/>
                    </a:lnTo>
                    <a:close/>
                  </a:path>
                </a:pathLst>
              </a:custGeom>
              <a:noFill/>
              <a:ln w="14288" cap="flat">
                <a:solidFill>
                  <a:srgbClr val="C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21882" tIns="60941" rIns="121882" bIns="6094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399" b="0" i="0" u="none" strike="noStrike" kern="1200" cap="none" spc="0" normalizeH="0" baseline="0" noProof="0">
                  <a:ln>
                    <a:noFill/>
                  </a:ln>
                  <a:solidFill>
                    <a:srgbClr val="C00000"/>
                  </a:solidFill>
                  <a:effectLst/>
                  <a:uLnTx/>
                  <a:uFillTx/>
                  <a:latin typeface="Calibri"/>
                  <a:ea typeface="微软雅黑"/>
                  <a:cs typeface="+mn-cs"/>
                </a:endParaRPr>
              </a:p>
            </p:txBody>
          </p:sp>
          <p:sp>
            <p:nvSpPr>
              <p:cNvPr id="77" name="Freeform 7"/>
              <p:cNvSpPr>
                <a:spLocks/>
              </p:cNvSpPr>
              <p:nvPr/>
            </p:nvSpPr>
            <p:spPr bwMode="auto">
              <a:xfrm>
                <a:off x="-2450269" y="2501900"/>
                <a:ext cx="1525094" cy="3006725"/>
              </a:xfrm>
              <a:custGeom>
                <a:avLst/>
                <a:gdLst>
                  <a:gd name="T0" fmla="*/ 0 w 928"/>
                  <a:gd name="T1" fmla="*/ 1894 h 1894"/>
                  <a:gd name="T2" fmla="*/ 0 w 928"/>
                  <a:gd name="T3" fmla="*/ 1735 h 1894"/>
                  <a:gd name="T4" fmla="*/ 180 w 928"/>
                  <a:gd name="T5" fmla="*/ 1612 h 1894"/>
                  <a:gd name="T6" fmla="*/ 292 w 928"/>
                  <a:gd name="T7" fmla="*/ 1612 h 1894"/>
                  <a:gd name="T8" fmla="*/ 292 w 928"/>
                  <a:gd name="T9" fmla="*/ 858 h 1894"/>
                  <a:gd name="T10" fmla="*/ 464 w 928"/>
                  <a:gd name="T11" fmla="*/ 0 h 1894"/>
                  <a:gd name="T12" fmla="*/ 604 w 928"/>
                  <a:gd name="T13" fmla="*/ 839 h 1894"/>
                  <a:gd name="T14" fmla="*/ 604 w 928"/>
                  <a:gd name="T15" fmla="*/ 1595 h 1894"/>
                  <a:gd name="T16" fmla="*/ 701 w 928"/>
                  <a:gd name="T17" fmla="*/ 1595 h 1894"/>
                  <a:gd name="T18" fmla="*/ 928 w 928"/>
                  <a:gd name="T19" fmla="*/ 1716 h 1894"/>
                  <a:gd name="T20" fmla="*/ 928 w 928"/>
                  <a:gd name="T21" fmla="*/ 1894 h 1894"/>
                  <a:gd name="T22" fmla="*/ 0 w 928"/>
                  <a:gd name="T23" fmla="*/ 1894 h 18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28" h="1894">
                    <a:moveTo>
                      <a:pt x="0" y="1894"/>
                    </a:moveTo>
                    <a:lnTo>
                      <a:pt x="0" y="1735"/>
                    </a:lnTo>
                    <a:lnTo>
                      <a:pt x="180" y="1612"/>
                    </a:lnTo>
                    <a:lnTo>
                      <a:pt x="292" y="1612"/>
                    </a:lnTo>
                    <a:lnTo>
                      <a:pt x="292" y="858"/>
                    </a:lnTo>
                    <a:lnTo>
                      <a:pt x="464" y="0"/>
                    </a:lnTo>
                    <a:lnTo>
                      <a:pt x="604" y="839"/>
                    </a:lnTo>
                    <a:lnTo>
                      <a:pt x="604" y="1595"/>
                    </a:lnTo>
                    <a:lnTo>
                      <a:pt x="701" y="1595"/>
                    </a:lnTo>
                    <a:lnTo>
                      <a:pt x="928" y="1716"/>
                    </a:lnTo>
                    <a:lnTo>
                      <a:pt x="928" y="1894"/>
                    </a:lnTo>
                    <a:lnTo>
                      <a:pt x="0" y="1894"/>
                    </a:lnTo>
                    <a:close/>
                  </a:path>
                </a:pathLst>
              </a:custGeom>
              <a:noFill/>
              <a:ln w="14288" cap="flat">
                <a:solidFill>
                  <a:srgbClr val="C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21882" tIns="60941" rIns="121882" bIns="6094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399" b="0" i="0" u="none" strike="noStrike" kern="1200" cap="none" spc="0" normalizeH="0" baseline="0" noProof="0">
                  <a:ln>
                    <a:noFill/>
                  </a:ln>
                  <a:solidFill>
                    <a:srgbClr val="C00000"/>
                  </a:solidFill>
                  <a:effectLst/>
                  <a:uLnTx/>
                  <a:uFillTx/>
                  <a:latin typeface="Calibri"/>
                  <a:ea typeface="微软雅黑"/>
                  <a:cs typeface="+mn-cs"/>
                </a:endParaRPr>
              </a:p>
            </p:txBody>
          </p:sp>
          <p:sp>
            <p:nvSpPr>
              <p:cNvPr id="78" name="Freeform 8"/>
              <p:cNvSpPr>
                <a:spLocks/>
              </p:cNvSpPr>
              <p:nvPr/>
            </p:nvSpPr>
            <p:spPr bwMode="auto">
              <a:xfrm>
                <a:off x="-3405497" y="1998663"/>
                <a:ext cx="3545083" cy="1301749"/>
              </a:xfrm>
              <a:custGeom>
                <a:avLst/>
                <a:gdLst>
                  <a:gd name="T0" fmla="*/ 0 w 2197"/>
                  <a:gd name="T1" fmla="*/ 820 h 820"/>
                  <a:gd name="T2" fmla="*/ 0 w 2197"/>
                  <a:gd name="T3" fmla="*/ 716 h 820"/>
                  <a:gd name="T4" fmla="*/ 888 w 2197"/>
                  <a:gd name="T5" fmla="*/ 246 h 820"/>
                  <a:gd name="T6" fmla="*/ 1092 w 2197"/>
                  <a:gd name="T7" fmla="*/ 180 h 820"/>
                  <a:gd name="T8" fmla="*/ 2148 w 2197"/>
                  <a:gd name="T9" fmla="*/ 0 h 820"/>
                  <a:gd name="T10" fmla="*/ 2197 w 2197"/>
                  <a:gd name="T11" fmla="*/ 83 h 820"/>
                  <a:gd name="T12" fmla="*/ 0 w 2197"/>
                  <a:gd name="T13" fmla="*/ 820 h 820"/>
                </a:gdLst>
                <a:ahLst/>
                <a:cxnLst>
                  <a:cxn ang="0">
                    <a:pos x="T0" y="T1"/>
                  </a:cxn>
                  <a:cxn ang="0">
                    <a:pos x="T2" y="T3"/>
                  </a:cxn>
                  <a:cxn ang="0">
                    <a:pos x="T4" y="T5"/>
                  </a:cxn>
                  <a:cxn ang="0">
                    <a:pos x="T6" y="T7"/>
                  </a:cxn>
                  <a:cxn ang="0">
                    <a:pos x="T8" y="T9"/>
                  </a:cxn>
                  <a:cxn ang="0">
                    <a:pos x="T10" y="T11"/>
                  </a:cxn>
                  <a:cxn ang="0">
                    <a:pos x="T12" y="T13"/>
                  </a:cxn>
                </a:cxnLst>
                <a:rect l="0" t="0" r="r" b="b"/>
                <a:pathLst>
                  <a:path w="2197" h="820">
                    <a:moveTo>
                      <a:pt x="0" y="820"/>
                    </a:moveTo>
                    <a:lnTo>
                      <a:pt x="0" y="716"/>
                    </a:lnTo>
                    <a:lnTo>
                      <a:pt x="888" y="246"/>
                    </a:lnTo>
                    <a:lnTo>
                      <a:pt x="1092" y="180"/>
                    </a:lnTo>
                    <a:lnTo>
                      <a:pt x="2148" y="0"/>
                    </a:lnTo>
                    <a:lnTo>
                      <a:pt x="2197" y="83"/>
                    </a:lnTo>
                    <a:lnTo>
                      <a:pt x="0" y="820"/>
                    </a:lnTo>
                    <a:close/>
                  </a:path>
                </a:pathLst>
              </a:custGeom>
              <a:noFill/>
              <a:ln w="14288" cap="flat">
                <a:solidFill>
                  <a:srgbClr val="C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21882" tIns="60941" rIns="121882" bIns="6094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399" b="0" i="0" u="none" strike="noStrike" kern="1200" cap="none" spc="0" normalizeH="0" baseline="0" noProof="0">
                  <a:ln>
                    <a:noFill/>
                  </a:ln>
                  <a:solidFill>
                    <a:srgbClr val="C00000"/>
                  </a:solidFill>
                  <a:effectLst/>
                  <a:uLnTx/>
                  <a:uFillTx/>
                  <a:latin typeface="Calibri"/>
                  <a:ea typeface="微软雅黑"/>
                  <a:cs typeface="+mn-cs"/>
                </a:endParaRPr>
              </a:p>
            </p:txBody>
          </p:sp>
        </p:grpSp>
      </p:grpSp>
      <p:grpSp>
        <p:nvGrpSpPr>
          <p:cNvPr id="3" name="组合 2"/>
          <p:cNvGrpSpPr/>
          <p:nvPr/>
        </p:nvGrpSpPr>
        <p:grpSpPr>
          <a:xfrm>
            <a:off x="1593344" y="2462860"/>
            <a:ext cx="994607" cy="898567"/>
            <a:chOff x="1593344" y="2462860"/>
            <a:chExt cx="994607" cy="898567"/>
          </a:xfrm>
        </p:grpSpPr>
        <p:sp>
          <p:nvSpPr>
            <p:cNvPr id="22" name="文本框 11"/>
            <p:cNvSpPr txBox="1">
              <a:spLocks noChangeArrowheads="1"/>
            </p:cNvSpPr>
            <p:nvPr/>
          </p:nvSpPr>
          <p:spPr bwMode="auto">
            <a:xfrm>
              <a:off x="1593344" y="2588978"/>
              <a:ext cx="994607" cy="646331"/>
            </a:xfrm>
            <a:prstGeom prst="rect">
              <a:avLst/>
            </a:prstGeom>
            <a:noFill/>
            <a:ln w="9525">
              <a:noFill/>
              <a:miter lim="800000"/>
              <a:headEnd/>
              <a:tailEnd/>
            </a:ln>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600" b="1" i="0" u="none" strike="noStrike" kern="1200" cap="none" spc="0" normalizeH="0" baseline="0" noProof="0" dirty="0">
                  <a:ln>
                    <a:noFill/>
                  </a:ln>
                  <a:solidFill>
                    <a:srgbClr val="C00000"/>
                  </a:solidFill>
                  <a:effectLst/>
                  <a:uLnTx/>
                  <a:uFillTx/>
                  <a:latin typeface="方正剪纸繁体" panose="02000000000000000000" pitchFamily="2" charset="-122"/>
                  <a:ea typeface="方正剪纸繁体" panose="02000000000000000000" pitchFamily="2" charset="-122"/>
                  <a:cs typeface="+mn-cs"/>
                </a:rPr>
                <a:t>壹</a:t>
              </a:r>
            </a:p>
          </p:txBody>
        </p:sp>
        <p:sp>
          <p:nvSpPr>
            <p:cNvPr id="23" name="Freeform 5"/>
            <p:cNvSpPr>
              <a:spLocks noEditPoints="1"/>
            </p:cNvSpPr>
            <p:nvPr/>
          </p:nvSpPr>
          <p:spPr bwMode="auto">
            <a:xfrm>
              <a:off x="1640928" y="2462860"/>
              <a:ext cx="899439" cy="898567"/>
            </a:xfrm>
            <a:custGeom>
              <a:avLst/>
              <a:gdLst>
                <a:gd name="T0" fmla="*/ 1646 w 5678"/>
                <a:gd name="T1" fmla="*/ 5403 h 5672"/>
                <a:gd name="T2" fmla="*/ 1298 w 5678"/>
                <a:gd name="T3" fmla="*/ 4754 h 5672"/>
                <a:gd name="T4" fmla="*/ 290 w 5678"/>
                <a:gd name="T5" fmla="*/ 4074 h 5672"/>
                <a:gd name="T6" fmla="*/ 340 w 5678"/>
                <a:gd name="T7" fmla="*/ 2876 h 5672"/>
                <a:gd name="T8" fmla="*/ 555 w 5678"/>
                <a:gd name="T9" fmla="*/ 1872 h 5672"/>
                <a:gd name="T10" fmla="*/ 1199 w 5678"/>
                <a:gd name="T11" fmla="*/ 963 h 5672"/>
                <a:gd name="T12" fmla="*/ 2068 w 5678"/>
                <a:gd name="T13" fmla="*/ 234 h 5672"/>
                <a:gd name="T14" fmla="*/ 3162 w 5678"/>
                <a:gd name="T15" fmla="*/ 13 h 5672"/>
                <a:gd name="T16" fmla="*/ 4219 w 5678"/>
                <a:gd name="T17" fmla="*/ 543 h 5672"/>
                <a:gd name="T18" fmla="*/ 5054 w 5678"/>
                <a:gd name="T19" fmla="*/ 1329 h 5672"/>
                <a:gd name="T20" fmla="*/ 5147 w 5678"/>
                <a:gd name="T21" fmla="*/ 1907 h 5672"/>
                <a:gd name="T22" fmla="*/ 5441 w 5678"/>
                <a:gd name="T23" fmla="*/ 2853 h 5672"/>
                <a:gd name="T24" fmla="*/ 5141 w 5678"/>
                <a:gd name="T25" fmla="*/ 4036 h 5672"/>
                <a:gd name="T26" fmla="*/ 4542 w 5678"/>
                <a:gd name="T27" fmla="*/ 4870 h 5672"/>
                <a:gd name="T28" fmla="*/ 3421 w 5678"/>
                <a:gd name="T29" fmla="*/ 5433 h 5672"/>
                <a:gd name="T30" fmla="*/ 1051 w 5678"/>
                <a:gd name="T31" fmla="*/ 4790 h 5672"/>
                <a:gd name="T32" fmla="*/ 2049 w 5678"/>
                <a:gd name="T33" fmla="*/ 5363 h 5672"/>
                <a:gd name="T34" fmla="*/ 3143 w 5678"/>
                <a:gd name="T35" fmla="*/ 5120 h 5672"/>
                <a:gd name="T36" fmla="*/ 4430 w 5678"/>
                <a:gd name="T37" fmla="*/ 4497 h 5672"/>
                <a:gd name="T38" fmla="*/ 5148 w 5678"/>
                <a:gd name="T39" fmla="*/ 3739 h 5672"/>
                <a:gd name="T40" fmla="*/ 5267 w 5678"/>
                <a:gd name="T41" fmla="*/ 2689 h 5672"/>
                <a:gd name="T42" fmla="*/ 4879 w 5678"/>
                <a:gd name="T43" fmla="*/ 1743 h 5672"/>
                <a:gd name="T44" fmla="*/ 4344 w 5678"/>
                <a:gd name="T45" fmla="*/ 860 h 5672"/>
                <a:gd name="T46" fmla="*/ 3350 w 5678"/>
                <a:gd name="T47" fmla="*/ 566 h 5672"/>
                <a:gd name="T48" fmla="*/ 2808 w 5678"/>
                <a:gd name="T49" fmla="*/ 483 h 5672"/>
                <a:gd name="T50" fmla="*/ 1699 w 5678"/>
                <a:gd name="T51" fmla="*/ 423 h 5672"/>
                <a:gd name="T52" fmla="*/ 1068 w 5678"/>
                <a:gd name="T53" fmla="*/ 1345 h 5672"/>
                <a:gd name="T54" fmla="*/ 541 w 5678"/>
                <a:gd name="T55" fmla="*/ 2678 h 5672"/>
                <a:gd name="T56" fmla="*/ 329 w 5678"/>
                <a:gd name="T57" fmla="*/ 3208 h 5672"/>
                <a:gd name="T58" fmla="*/ 675 w 5678"/>
                <a:gd name="T59" fmla="*/ 4153 h 5672"/>
                <a:gd name="T60" fmla="*/ 1341 w 5678"/>
                <a:gd name="T61" fmla="*/ 4874 h 5672"/>
                <a:gd name="T62" fmla="*/ 442 w 5678"/>
                <a:gd name="T63" fmla="*/ 3139 h 5672"/>
                <a:gd name="T64" fmla="*/ 3750 w 5678"/>
                <a:gd name="T65" fmla="*/ 640 h 5672"/>
                <a:gd name="T66" fmla="*/ 2427 w 5678"/>
                <a:gd name="T67" fmla="*/ 5515 h 5672"/>
                <a:gd name="T68" fmla="*/ 3569 w 5678"/>
                <a:gd name="T69" fmla="*/ 5138 h 5672"/>
                <a:gd name="T70" fmla="*/ 939 w 5678"/>
                <a:gd name="T71" fmla="*/ 4222 h 5672"/>
                <a:gd name="T72" fmla="*/ 1401 w 5678"/>
                <a:gd name="T73" fmla="*/ 4988 h 5672"/>
                <a:gd name="T74" fmla="*/ 1401 w 5678"/>
                <a:gd name="T75" fmla="*/ 4988 h 5672"/>
                <a:gd name="T76" fmla="*/ 5492 w 5678"/>
                <a:gd name="T77" fmla="*/ 3682 h 5672"/>
                <a:gd name="T78" fmla="*/ 4556 w 5678"/>
                <a:gd name="T79" fmla="*/ 4983 h 5672"/>
                <a:gd name="T80" fmla="*/ 1574 w 5678"/>
                <a:gd name="T81" fmla="*/ 758 h 5672"/>
                <a:gd name="T82" fmla="*/ 3908 w 5678"/>
                <a:gd name="T83" fmla="*/ 5003 h 5672"/>
                <a:gd name="T84" fmla="*/ 4188 w 5678"/>
                <a:gd name="T85" fmla="*/ 885 h 5672"/>
                <a:gd name="T86" fmla="*/ 2121 w 5678"/>
                <a:gd name="T87" fmla="*/ 5520 h 5672"/>
                <a:gd name="T88" fmla="*/ 747 w 5678"/>
                <a:gd name="T89" fmla="*/ 4041 h 5672"/>
                <a:gd name="T90" fmla="*/ 5382 w 5678"/>
                <a:gd name="T91" fmla="*/ 2906 h 5672"/>
                <a:gd name="T92" fmla="*/ 2758 w 5678"/>
                <a:gd name="T93" fmla="*/ 466 h 5672"/>
                <a:gd name="T94" fmla="*/ 2499 w 5678"/>
                <a:gd name="T95" fmla="*/ 421 h 5672"/>
                <a:gd name="T96" fmla="*/ 4094 w 5678"/>
                <a:gd name="T97" fmla="*/ 5112 h 5672"/>
                <a:gd name="T98" fmla="*/ 5116 w 5678"/>
                <a:gd name="T99" fmla="*/ 3961 h 5672"/>
                <a:gd name="T100" fmla="*/ 2096 w 5678"/>
                <a:gd name="T101" fmla="*/ 146 h 5672"/>
                <a:gd name="T102" fmla="*/ 5187 w 5678"/>
                <a:gd name="T103" fmla="*/ 1830 h 5672"/>
                <a:gd name="T104" fmla="*/ 3224 w 5678"/>
                <a:gd name="T105" fmla="*/ 429 h 5672"/>
                <a:gd name="T106" fmla="*/ 5544 w 5678"/>
                <a:gd name="T107" fmla="*/ 2561 h 5672"/>
                <a:gd name="T108" fmla="*/ 5064 w 5678"/>
                <a:gd name="T109" fmla="*/ 1249 h 5672"/>
                <a:gd name="T110" fmla="*/ 5261 w 5678"/>
                <a:gd name="T111" fmla="*/ 1600 h 5672"/>
                <a:gd name="T112" fmla="*/ 521 w 5678"/>
                <a:gd name="T113" fmla="*/ 3489 h 5672"/>
                <a:gd name="T114" fmla="*/ 450 w 5678"/>
                <a:gd name="T115" fmla="*/ 2447 h 5672"/>
                <a:gd name="T116" fmla="*/ 321 w 5678"/>
                <a:gd name="T117" fmla="*/ 1643 h 5672"/>
                <a:gd name="T118" fmla="*/ 918 w 5678"/>
                <a:gd name="T119" fmla="*/ 1355 h 5672"/>
                <a:gd name="T120" fmla="*/ 1082 w 5678"/>
                <a:gd name="T121" fmla="*/ 1000 h 5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678" h="5672">
                  <a:moveTo>
                    <a:pt x="2844" y="5666"/>
                  </a:moveTo>
                  <a:cubicBezTo>
                    <a:pt x="2844" y="5499"/>
                    <a:pt x="2844" y="5499"/>
                    <a:pt x="2844" y="5499"/>
                  </a:cubicBezTo>
                  <a:cubicBezTo>
                    <a:pt x="2880" y="5497"/>
                    <a:pt x="2916" y="5494"/>
                    <a:pt x="2953" y="5491"/>
                  </a:cubicBezTo>
                  <a:cubicBezTo>
                    <a:pt x="2953" y="5423"/>
                    <a:pt x="2953" y="5423"/>
                    <a:pt x="2953" y="5423"/>
                  </a:cubicBezTo>
                  <a:cubicBezTo>
                    <a:pt x="2842" y="5423"/>
                    <a:pt x="2842" y="5423"/>
                    <a:pt x="2842" y="5423"/>
                  </a:cubicBezTo>
                  <a:cubicBezTo>
                    <a:pt x="2842" y="5393"/>
                    <a:pt x="2842" y="5368"/>
                    <a:pt x="2842" y="5343"/>
                  </a:cubicBezTo>
                  <a:cubicBezTo>
                    <a:pt x="2842" y="5295"/>
                    <a:pt x="2842" y="5295"/>
                    <a:pt x="2788" y="5302"/>
                  </a:cubicBezTo>
                  <a:cubicBezTo>
                    <a:pt x="2783" y="5423"/>
                    <a:pt x="2778" y="5545"/>
                    <a:pt x="2773" y="5670"/>
                  </a:cubicBezTo>
                  <a:cubicBezTo>
                    <a:pt x="2588" y="5672"/>
                    <a:pt x="2411" y="5645"/>
                    <a:pt x="2233" y="5601"/>
                  </a:cubicBezTo>
                  <a:cubicBezTo>
                    <a:pt x="2245" y="5545"/>
                    <a:pt x="2257" y="5491"/>
                    <a:pt x="2269" y="5433"/>
                  </a:cubicBezTo>
                  <a:cubicBezTo>
                    <a:pt x="2306" y="5440"/>
                    <a:pt x="2342" y="5447"/>
                    <a:pt x="2381" y="5455"/>
                  </a:cubicBezTo>
                  <a:cubicBezTo>
                    <a:pt x="2384" y="5432"/>
                    <a:pt x="2387" y="5411"/>
                    <a:pt x="2391" y="5387"/>
                  </a:cubicBezTo>
                  <a:cubicBezTo>
                    <a:pt x="2355" y="5377"/>
                    <a:pt x="2321" y="5367"/>
                    <a:pt x="2284" y="5357"/>
                  </a:cubicBezTo>
                  <a:cubicBezTo>
                    <a:pt x="2292" y="5320"/>
                    <a:pt x="2300" y="5283"/>
                    <a:pt x="2308" y="5245"/>
                  </a:cubicBezTo>
                  <a:cubicBezTo>
                    <a:pt x="2291" y="5241"/>
                    <a:pt x="2276" y="5237"/>
                    <a:pt x="2257" y="5233"/>
                  </a:cubicBezTo>
                  <a:cubicBezTo>
                    <a:pt x="2227" y="5351"/>
                    <a:pt x="2198" y="5466"/>
                    <a:pt x="2167" y="5587"/>
                  </a:cubicBezTo>
                  <a:cubicBezTo>
                    <a:pt x="1984" y="5551"/>
                    <a:pt x="1817" y="5476"/>
                    <a:pt x="1646" y="5403"/>
                  </a:cubicBezTo>
                  <a:cubicBezTo>
                    <a:pt x="1672" y="5350"/>
                    <a:pt x="1697" y="5300"/>
                    <a:pt x="1723" y="5246"/>
                  </a:cubicBezTo>
                  <a:cubicBezTo>
                    <a:pt x="1759" y="5259"/>
                    <a:pt x="1793" y="5272"/>
                    <a:pt x="1826" y="5284"/>
                  </a:cubicBezTo>
                  <a:cubicBezTo>
                    <a:pt x="1829" y="5281"/>
                    <a:pt x="1830" y="5281"/>
                    <a:pt x="1831" y="5280"/>
                  </a:cubicBezTo>
                  <a:cubicBezTo>
                    <a:pt x="1851" y="5228"/>
                    <a:pt x="1851" y="5228"/>
                    <a:pt x="1802" y="5203"/>
                  </a:cubicBezTo>
                  <a:cubicBezTo>
                    <a:pt x="1787" y="5196"/>
                    <a:pt x="1772" y="5188"/>
                    <a:pt x="1754" y="5179"/>
                  </a:cubicBezTo>
                  <a:cubicBezTo>
                    <a:pt x="1769" y="5142"/>
                    <a:pt x="1784" y="5106"/>
                    <a:pt x="1798" y="5071"/>
                  </a:cubicBezTo>
                  <a:cubicBezTo>
                    <a:pt x="1797" y="5068"/>
                    <a:pt x="1796" y="5066"/>
                    <a:pt x="1795" y="5065"/>
                  </a:cubicBezTo>
                  <a:cubicBezTo>
                    <a:pt x="1754" y="5046"/>
                    <a:pt x="1754" y="5046"/>
                    <a:pt x="1733" y="5086"/>
                  </a:cubicBezTo>
                  <a:cubicBezTo>
                    <a:pt x="1690" y="5169"/>
                    <a:pt x="1646" y="5252"/>
                    <a:pt x="1602" y="5335"/>
                  </a:cubicBezTo>
                  <a:cubicBezTo>
                    <a:pt x="1597" y="5345"/>
                    <a:pt x="1591" y="5356"/>
                    <a:pt x="1584" y="5368"/>
                  </a:cubicBezTo>
                  <a:cubicBezTo>
                    <a:pt x="1417" y="5292"/>
                    <a:pt x="1264" y="5196"/>
                    <a:pt x="1120" y="5082"/>
                  </a:cubicBezTo>
                  <a:cubicBezTo>
                    <a:pt x="1156" y="5036"/>
                    <a:pt x="1191" y="4992"/>
                    <a:pt x="1228" y="4946"/>
                  </a:cubicBezTo>
                  <a:cubicBezTo>
                    <a:pt x="1258" y="4967"/>
                    <a:pt x="1288" y="4988"/>
                    <a:pt x="1321" y="5010"/>
                  </a:cubicBezTo>
                  <a:cubicBezTo>
                    <a:pt x="1333" y="4991"/>
                    <a:pt x="1345" y="4974"/>
                    <a:pt x="1357" y="4954"/>
                  </a:cubicBezTo>
                  <a:cubicBezTo>
                    <a:pt x="1328" y="4931"/>
                    <a:pt x="1301" y="4908"/>
                    <a:pt x="1272" y="4884"/>
                  </a:cubicBezTo>
                  <a:cubicBezTo>
                    <a:pt x="1293" y="4852"/>
                    <a:pt x="1314" y="4822"/>
                    <a:pt x="1336" y="4789"/>
                  </a:cubicBezTo>
                  <a:cubicBezTo>
                    <a:pt x="1324" y="4778"/>
                    <a:pt x="1313" y="4767"/>
                    <a:pt x="1298" y="4754"/>
                  </a:cubicBezTo>
                  <a:cubicBezTo>
                    <a:pt x="1219" y="4848"/>
                    <a:pt x="1141" y="4940"/>
                    <a:pt x="1061" y="5034"/>
                  </a:cubicBezTo>
                  <a:cubicBezTo>
                    <a:pt x="916" y="4925"/>
                    <a:pt x="788" y="4800"/>
                    <a:pt x="673" y="4656"/>
                  </a:cubicBezTo>
                  <a:cubicBezTo>
                    <a:pt x="718" y="4618"/>
                    <a:pt x="760" y="4581"/>
                    <a:pt x="803" y="4545"/>
                  </a:cubicBezTo>
                  <a:cubicBezTo>
                    <a:pt x="829" y="4572"/>
                    <a:pt x="854" y="4598"/>
                    <a:pt x="880" y="4626"/>
                  </a:cubicBezTo>
                  <a:cubicBezTo>
                    <a:pt x="897" y="4612"/>
                    <a:pt x="912" y="4598"/>
                    <a:pt x="930" y="4582"/>
                  </a:cubicBezTo>
                  <a:cubicBezTo>
                    <a:pt x="906" y="4553"/>
                    <a:pt x="883" y="4526"/>
                    <a:pt x="858" y="4498"/>
                  </a:cubicBezTo>
                  <a:cubicBezTo>
                    <a:pt x="888" y="4470"/>
                    <a:pt x="917" y="4443"/>
                    <a:pt x="949" y="4413"/>
                  </a:cubicBezTo>
                  <a:cubicBezTo>
                    <a:pt x="934" y="4398"/>
                    <a:pt x="923" y="4388"/>
                    <a:pt x="910" y="4376"/>
                  </a:cubicBezTo>
                  <a:cubicBezTo>
                    <a:pt x="815" y="4449"/>
                    <a:pt x="721" y="4522"/>
                    <a:pt x="624" y="4597"/>
                  </a:cubicBezTo>
                  <a:cubicBezTo>
                    <a:pt x="507" y="4456"/>
                    <a:pt x="404" y="4308"/>
                    <a:pt x="323" y="4142"/>
                  </a:cubicBezTo>
                  <a:cubicBezTo>
                    <a:pt x="375" y="4114"/>
                    <a:pt x="425" y="4088"/>
                    <a:pt x="477" y="4061"/>
                  </a:cubicBezTo>
                  <a:cubicBezTo>
                    <a:pt x="496" y="4093"/>
                    <a:pt x="515" y="4125"/>
                    <a:pt x="535" y="4159"/>
                  </a:cubicBezTo>
                  <a:cubicBezTo>
                    <a:pt x="554" y="4149"/>
                    <a:pt x="571" y="4139"/>
                    <a:pt x="592" y="4128"/>
                  </a:cubicBezTo>
                  <a:cubicBezTo>
                    <a:pt x="574" y="4094"/>
                    <a:pt x="557" y="4062"/>
                    <a:pt x="539" y="4028"/>
                  </a:cubicBezTo>
                  <a:cubicBezTo>
                    <a:pt x="575" y="4007"/>
                    <a:pt x="609" y="3987"/>
                    <a:pt x="646" y="3966"/>
                  </a:cubicBezTo>
                  <a:cubicBezTo>
                    <a:pt x="637" y="3952"/>
                    <a:pt x="628" y="3938"/>
                    <a:pt x="618" y="3924"/>
                  </a:cubicBezTo>
                  <a:cubicBezTo>
                    <a:pt x="509" y="3974"/>
                    <a:pt x="401" y="4024"/>
                    <a:pt x="290" y="4074"/>
                  </a:cubicBezTo>
                  <a:cubicBezTo>
                    <a:pt x="204" y="3913"/>
                    <a:pt x="153" y="3741"/>
                    <a:pt x="107" y="3563"/>
                  </a:cubicBezTo>
                  <a:cubicBezTo>
                    <a:pt x="162" y="3548"/>
                    <a:pt x="214" y="3533"/>
                    <a:pt x="270" y="3517"/>
                  </a:cubicBezTo>
                  <a:cubicBezTo>
                    <a:pt x="281" y="3554"/>
                    <a:pt x="291" y="3590"/>
                    <a:pt x="301" y="3624"/>
                  </a:cubicBezTo>
                  <a:cubicBezTo>
                    <a:pt x="304" y="3625"/>
                    <a:pt x="306" y="3626"/>
                    <a:pt x="306" y="3625"/>
                  </a:cubicBezTo>
                  <a:cubicBezTo>
                    <a:pt x="366" y="3611"/>
                    <a:pt x="366" y="3611"/>
                    <a:pt x="352" y="3553"/>
                  </a:cubicBezTo>
                  <a:cubicBezTo>
                    <a:pt x="348" y="3536"/>
                    <a:pt x="344" y="3519"/>
                    <a:pt x="339" y="3500"/>
                  </a:cubicBezTo>
                  <a:cubicBezTo>
                    <a:pt x="375" y="3488"/>
                    <a:pt x="409" y="3476"/>
                    <a:pt x="445" y="3464"/>
                  </a:cubicBezTo>
                  <a:cubicBezTo>
                    <a:pt x="441" y="3446"/>
                    <a:pt x="436" y="3430"/>
                    <a:pt x="431" y="3411"/>
                  </a:cubicBezTo>
                  <a:cubicBezTo>
                    <a:pt x="317" y="3437"/>
                    <a:pt x="204" y="3464"/>
                    <a:pt x="87" y="3491"/>
                  </a:cubicBezTo>
                  <a:cubicBezTo>
                    <a:pt x="41" y="3315"/>
                    <a:pt x="28" y="3135"/>
                    <a:pt x="5" y="2954"/>
                  </a:cubicBezTo>
                  <a:cubicBezTo>
                    <a:pt x="65" y="2950"/>
                    <a:pt x="120" y="2947"/>
                    <a:pt x="178" y="2943"/>
                  </a:cubicBezTo>
                  <a:cubicBezTo>
                    <a:pt x="181" y="2981"/>
                    <a:pt x="185" y="3017"/>
                    <a:pt x="189" y="3057"/>
                  </a:cubicBezTo>
                  <a:cubicBezTo>
                    <a:pt x="210" y="3055"/>
                    <a:pt x="231" y="3054"/>
                    <a:pt x="256" y="3052"/>
                  </a:cubicBezTo>
                  <a:cubicBezTo>
                    <a:pt x="254" y="3014"/>
                    <a:pt x="252" y="2978"/>
                    <a:pt x="250" y="2938"/>
                  </a:cubicBezTo>
                  <a:cubicBezTo>
                    <a:pt x="282" y="2936"/>
                    <a:pt x="313" y="2932"/>
                    <a:pt x="343" y="2931"/>
                  </a:cubicBezTo>
                  <a:cubicBezTo>
                    <a:pt x="369" y="2930"/>
                    <a:pt x="367" y="2914"/>
                    <a:pt x="368" y="2897"/>
                  </a:cubicBezTo>
                  <a:cubicBezTo>
                    <a:pt x="369" y="2875"/>
                    <a:pt x="356" y="2875"/>
                    <a:pt x="340" y="2876"/>
                  </a:cubicBezTo>
                  <a:cubicBezTo>
                    <a:pt x="240" y="2877"/>
                    <a:pt x="139" y="2879"/>
                    <a:pt x="39" y="2881"/>
                  </a:cubicBezTo>
                  <a:cubicBezTo>
                    <a:pt x="29" y="2881"/>
                    <a:pt x="19" y="2881"/>
                    <a:pt x="5" y="2881"/>
                  </a:cubicBezTo>
                  <a:cubicBezTo>
                    <a:pt x="0" y="2698"/>
                    <a:pt x="25" y="2521"/>
                    <a:pt x="48" y="2341"/>
                  </a:cubicBezTo>
                  <a:cubicBezTo>
                    <a:pt x="106" y="2349"/>
                    <a:pt x="162" y="2358"/>
                    <a:pt x="222" y="2367"/>
                  </a:cubicBezTo>
                  <a:cubicBezTo>
                    <a:pt x="216" y="2404"/>
                    <a:pt x="211" y="2440"/>
                    <a:pt x="205" y="2479"/>
                  </a:cubicBezTo>
                  <a:cubicBezTo>
                    <a:pt x="225" y="2480"/>
                    <a:pt x="244" y="2481"/>
                    <a:pt x="264" y="2482"/>
                  </a:cubicBezTo>
                  <a:cubicBezTo>
                    <a:pt x="272" y="2446"/>
                    <a:pt x="280" y="2411"/>
                    <a:pt x="287" y="2376"/>
                  </a:cubicBezTo>
                  <a:cubicBezTo>
                    <a:pt x="327" y="2380"/>
                    <a:pt x="365" y="2385"/>
                    <a:pt x="405" y="2389"/>
                  </a:cubicBezTo>
                  <a:cubicBezTo>
                    <a:pt x="407" y="2373"/>
                    <a:pt x="410" y="2358"/>
                    <a:pt x="413" y="2339"/>
                  </a:cubicBezTo>
                  <a:cubicBezTo>
                    <a:pt x="297" y="2316"/>
                    <a:pt x="182" y="2292"/>
                    <a:pt x="63" y="2268"/>
                  </a:cubicBezTo>
                  <a:cubicBezTo>
                    <a:pt x="89" y="2086"/>
                    <a:pt x="154" y="1919"/>
                    <a:pt x="222" y="1749"/>
                  </a:cubicBezTo>
                  <a:cubicBezTo>
                    <a:pt x="273" y="1768"/>
                    <a:pt x="322" y="1787"/>
                    <a:pt x="375" y="1806"/>
                  </a:cubicBezTo>
                  <a:cubicBezTo>
                    <a:pt x="361" y="1845"/>
                    <a:pt x="348" y="1881"/>
                    <a:pt x="336" y="1917"/>
                  </a:cubicBezTo>
                  <a:cubicBezTo>
                    <a:pt x="339" y="1920"/>
                    <a:pt x="340" y="1921"/>
                    <a:pt x="342" y="1922"/>
                  </a:cubicBezTo>
                  <a:cubicBezTo>
                    <a:pt x="400" y="1939"/>
                    <a:pt x="400" y="1939"/>
                    <a:pt x="424" y="1883"/>
                  </a:cubicBezTo>
                  <a:cubicBezTo>
                    <a:pt x="430" y="1867"/>
                    <a:pt x="437" y="1851"/>
                    <a:pt x="445" y="1833"/>
                  </a:cubicBezTo>
                  <a:cubicBezTo>
                    <a:pt x="482" y="1846"/>
                    <a:pt x="517" y="1859"/>
                    <a:pt x="555" y="1872"/>
                  </a:cubicBezTo>
                  <a:cubicBezTo>
                    <a:pt x="561" y="1859"/>
                    <a:pt x="567" y="1845"/>
                    <a:pt x="575" y="1828"/>
                  </a:cubicBezTo>
                  <a:cubicBezTo>
                    <a:pt x="467" y="1779"/>
                    <a:pt x="361" y="1732"/>
                    <a:pt x="252" y="1683"/>
                  </a:cubicBezTo>
                  <a:cubicBezTo>
                    <a:pt x="317" y="1511"/>
                    <a:pt x="414" y="1360"/>
                    <a:pt x="511" y="1206"/>
                  </a:cubicBezTo>
                  <a:cubicBezTo>
                    <a:pt x="561" y="1238"/>
                    <a:pt x="608" y="1269"/>
                    <a:pt x="659" y="1302"/>
                  </a:cubicBezTo>
                  <a:cubicBezTo>
                    <a:pt x="637" y="1336"/>
                    <a:pt x="616" y="1369"/>
                    <a:pt x="594" y="1404"/>
                  </a:cubicBezTo>
                  <a:cubicBezTo>
                    <a:pt x="614" y="1413"/>
                    <a:pt x="631" y="1420"/>
                    <a:pt x="651" y="1429"/>
                  </a:cubicBezTo>
                  <a:cubicBezTo>
                    <a:pt x="672" y="1400"/>
                    <a:pt x="693" y="1372"/>
                    <a:pt x="715" y="1343"/>
                  </a:cubicBezTo>
                  <a:cubicBezTo>
                    <a:pt x="747" y="1362"/>
                    <a:pt x="778" y="1380"/>
                    <a:pt x="811" y="1400"/>
                  </a:cubicBezTo>
                  <a:cubicBezTo>
                    <a:pt x="821" y="1388"/>
                    <a:pt x="830" y="1377"/>
                    <a:pt x="841" y="1363"/>
                  </a:cubicBezTo>
                  <a:cubicBezTo>
                    <a:pt x="746" y="1292"/>
                    <a:pt x="652" y="1223"/>
                    <a:pt x="554" y="1151"/>
                  </a:cubicBezTo>
                  <a:cubicBezTo>
                    <a:pt x="654" y="1000"/>
                    <a:pt x="782" y="876"/>
                    <a:pt x="908" y="755"/>
                  </a:cubicBezTo>
                  <a:cubicBezTo>
                    <a:pt x="949" y="795"/>
                    <a:pt x="989" y="835"/>
                    <a:pt x="1031" y="876"/>
                  </a:cubicBezTo>
                  <a:cubicBezTo>
                    <a:pt x="1007" y="899"/>
                    <a:pt x="981" y="923"/>
                    <a:pt x="952" y="949"/>
                  </a:cubicBezTo>
                  <a:cubicBezTo>
                    <a:pt x="971" y="966"/>
                    <a:pt x="986" y="979"/>
                    <a:pt x="1002" y="993"/>
                  </a:cubicBezTo>
                  <a:cubicBezTo>
                    <a:pt x="1029" y="970"/>
                    <a:pt x="1056" y="948"/>
                    <a:pt x="1084" y="924"/>
                  </a:cubicBezTo>
                  <a:cubicBezTo>
                    <a:pt x="1113" y="949"/>
                    <a:pt x="1141" y="973"/>
                    <a:pt x="1171" y="999"/>
                  </a:cubicBezTo>
                  <a:cubicBezTo>
                    <a:pt x="1180" y="987"/>
                    <a:pt x="1189" y="977"/>
                    <a:pt x="1199" y="963"/>
                  </a:cubicBezTo>
                  <a:cubicBezTo>
                    <a:pt x="1125" y="878"/>
                    <a:pt x="1049" y="790"/>
                    <a:pt x="970" y="698"/>
                  </a:cubicBezTo>
                  <a:cubicBezTo>
                    <a:pt x="1099" y="572"/>
                    <a:pt x="1253" y="481"/>
                    <a:pt x="1404" y="382"/>
                  </a:cubicBezTo>
                  <a:cubicBezTo>
                    <a:pt x="1435" y="431"/>
                    <a:pt x="1464" y="478"/>
                    <a:pt x="1494" y="526"/>
                  </a:cubicBezTo>
                  <a:cubicBezTo>
                    <a:pt x="1463" y="548"/>
                    <a:pt x="1434" y="569"/>
                    <a:pt x="1403" y="591"/>
                  </a:cubicBezTo>
                  <a:cubicBezTo>
                    <a:pt x="1415" y="607"/>
                    <a:pt x="1425" y="621"/>
                    <a:pt x="1437" y="638"/>
                  </a:cubicBezTo>
                  <a:cubicBezTo>
                    <a:pt x="1469" y="623"/>
                    <a:pt x="1501" y="607"/>
                    <a:pt x="1535" y="591"/>
                  </a:cubicBezTo>
                  <a:cubicBezTo>
                    <a:pt x="1555" y="623"/>
                    <a:pt x="1575" y="654"/>
                    <a:pt x="1596" y="687"/>
                  </a:cubicBezTo>
                  <a:cubicBezTo>
                    <a:pt x="1611" y="678"/>
                    <a:pt x="1624" y="669"/>
                    <a:pt x="1639" y="660"/>
                  </a:cubicBezTo>
                  <a:cubicBezTo>
                    <a:pt x="1584" y="555"/>
                    <a:pt x="1529" y="453"/>
                    <a:pt x="1473" y="347"/>
                  </a:cubicBezTo>
                  <a:cubicBezTo>
                    <a:pt x="1625" y="250"/>
                    <a:pt x="1790" y="192"/>
                    <a:pt x="1958" y="133"/>
                  </a:cubicBezTo>
                  <a:cubicBezTo>
                    <a:pt x="1978" y="187"/>
                    <a:pt x="1996" y="238"/>
                    <a:pt x="2016" y="291"/>
                  </a:cubicBezTo>
                  <a:cubicBezTo>
                    <a:pt x="1980" y="305"/>
                    <a:pt x="1947" y="318"/>
                    <a:pt x="1911" y="332"/>
                  </a:cubicBezTo>
                  <a:cubicBezTo>
                    <a:pt x="1918" y="352"/>
                    <a:pt x="1924" y="371"/>
                    <a:pt x="1932" y="392"/>
                  </a:cubicBezTo>
                  <a:cubicBezTo>
                    <a:pt x="1967" y="381"/>
                    <a:pt x="2001" y="371"/>
                    <a:pt x="2038" y="359"/>
                  </a:cubicBezTo>
                  <a:cubicBezTo>
                    <a:pt x="2051" y="396"/>
                    <a:pt x="2064" y="432"/>
                    <a:pt x="2078" y="470"/>
                  </a:cubicBezTo>
                  <a:cubicBezTo>
                    <a:pt x="2096" y="464"/>
                    <a:pt x="2112" y="459"/>
                    <a:pt x="2131" y="454"/>
                  </a:cubicBezTo>
                  <a:cubicBezTo>
                    <a:pt x="2110" y="379"/>
                    <a:pt x="2089" y="306"/>
                    <a:pt x="2068" y="234"/>
                  </a:cubicBezTo>
                  <a:cubicBezTo>
                    <a:pt x="2059" y="202"/>
                    <a:pt x="2051" y="170"/>
                    <a:pt x="2040" y="139"/>
                  </a:cubicBezTo>
                  <a:cubicBezTo>
                    <a:pt x="2032" y="117"/>
                    <a:pt x="2039" y="108"/>
                    <a:pt x="2059" y="103"/>
                  </a:cubicBezTo>
                  <a:cubicBezTo>
                    <a:pt x="2149" y="82"/>
                    <a:pt x="2237" y="59"/>
                    <a:pt x="2327" y="41"/>
                  </a:cubicBezTo>
                  <a:cubicBezTo>
                    <a:pt x="2392" y="28"/>
                    <a:pt x="2457" y="22"/>
                    <a:pt x="2522" y="13"/>
                  </a:cubicBezTo>
                  <a:cubicBezTo>
                    <a:pt x="2531" y="12"/>
                    <a:pt x="2541" y="13"/>
                    <a:pt x="2553" y="13"/>
                  </a:cubicBezTo>
                  <a:cubicBezTo>
                    <a:pt x="2559" y="65"/>
                    <a:pt x="2565" y="117"/>
                    <a:pt x="2572" y="173"/>
                  </a:cubicBezTo>
                  <a:cubicBezTo>
                    <a:pt x="2537" y="179"/>
                    <a:pt x="2504" y="185"/>
                    <a:pt x="2467" y="192"/>
                  </a:cubicBezTo>
                  <a:cubicBezTo>
                    <a:pt x="2470" y="213"/>
                    <a:pt x="2472" y="232"/>
                    <a:pt x="2475" y="254"/>
                  </a:cubicBezTo>
                  <a:cubicBezTo>
                    <a:pt x="2510" y="252"/>
                    <a:pt x="2544" y="250"/>
                    <a:pt x="2579" y="248"/>
                  </a:cubicBezTo>
                  <a:cubicBezTo>
                    <a:pt x="2583" y="275"/>
                    <a:pt x="2589" y="300"/>
                    <a:pt x="2590" y="325"/>
                  </a:cubicBezTo>
                  <a:cubicBezTo>
                    <a:pt x="2590" y="354"/>
                    <a:pt x="2605" y="361"/>
                    <a:pt x="2630" y="357"/>
                  </a:cubicBezTo>
                  <a:cubicBezTo>
                    <a:pt x="2636" y="356"/>
                    <a:pt x="2641" y="355"/>
                    <a:pt x="2648" y="354"/>
                  </a:cubicBezTo>
                  <a:cubicBezTo>
                    <a:pt x="2645" y="295"/>
                    <a:pt x="2641" y="237"/>
                    <a:pt x="2637" y="179"/>
                  </a:cubicBezTo>
                  <a:cubicBezTo>
                    <a:pt x="2634" y="130"/>
                    <a:pt x="2632" y="82"/>
                    <a:pt x="2627" y="33"/>
                  </a:cubicBezTo>
                  <a:cubicBezTo>
                    <a:pt x="2624" y="10"/>
                    <a:pt x="2631" y="0"/>
                    <a:pt x="2655" y="1"/>
                  </a:cubicBezTo>
                  <a:cubicBezTo>
                    <a:pt x="2767" y="2"/>
                    <a:pt x="2878" y="2"/>
                    <a:pt x="2990" y="4"/>
                  </a:cubicBezTo>
                  <a:cubicBezTo>
                    <a:pt x="3046" y="5"/>
                    <a:pt x="3102" y="10"/>
                    <a:pt x="3162" y="13"/>
                  </a:cubicBezTo>
                  <a:cubicBezTo>
                    <a:pt x="3156" y="67"/>
                    <a:pt x="3150" y="120"/>
                    <a:pt x="3143" y="175"/>
                  </a:cubicBezTo>
                  <a:cubicBezTo>
                    <a:pt x="3106" y="173"/>
                    <a:pt x="3071" y="171"/>
                    <a:pt x="3034" y="169"/>
                  </a:cubicBezTo>
                  <a:cubicBezTo>
                    <a:pt x="3031" y="190"/>
                    <a:pt x="3029" y="209"/>
                    <a:pt x="3027" y="230"/>
                  </a:cubicBezTo>
                  <a:cubicBezTo>
                    <a:pt x="3063" y="237"/>
                    <a:pt x="3097" y="243"/>
                    <a:pt x="3133" y="249"/>
                  </a:cubicBezTo>
                  <a:cubicBezTo>
                    <a:pt x="3131" y="288"/>
                    <a:pt x="3129" y="326"/>
                    <a:pt x="3127" y="366"/>
                  </a:cubicBezTo>
                  <a:cubicBezTo>
                    <a:pt x="3145" y="368"/>
                    <a:pt x="3160" y="371"/>
                    <a:pt x="3180" y="373"/>
                  </a:cubicBezTo>
                  <a:cubicBezTo>
                    <a:pt x="3196" y="256"/>
                    <a:pt x="3212" y="141"/>
                    <a:pt x="3229" y="22"/>
                  </a:cubicBezTo>
                  <a:cubicBezTo>
                    <a:pt x="3408" y="44"/>
                    <a:pt x="3580" y="87"/>
                    <a:pt x="3752" y="143"/>
                  </a:cubicBezTo>
                  <a:cubicBezTo>
                    <a:pt x="3734" y="198"/>
                    <a:pt x="3716" y="250"/>
                    <a:pt x="3698" y="304"/>
                  </a:cubicBezTo>
                  <a:cubicBezTo>
                    <a:pt x="3661" y="295"/>
                    <a:pt x="3626" y="286"/>
                    <a:pt x="3589" y="277"/>
                  </a:cubicBezTo>
                  <a:cubicBezTo>
                    <a:pt x="3583" y="295"/>
                    <a:pt x="3578" y="312"/>
                    <a:pt x="3572" y="332"/>
                  </a:cubicBezTo>
                  <a:cubicBezTo>
                    <a:pt x="3607" y="345"/>
                    <a:pt x="3640" y="357"/>
                    <a:pt x="3675" y="370"/>
                  </a:cubicBezTo>
                  <a:cubicBezTo>
                    <a:pt x="3666" y="408"/>
                    <a:pt x="3656" y="443"/>
                    <a:pt x="3646" y="482"/>
                  </a:cubicBezTo>
                  <a:cubicBezTo>
                    <a:pt x="3663" y="487"/>
                    <a:pt x="3678" y="491"/>
                    <a:pt x="3696" y="497"/>
                  </a:cubicBezTo>
                  <a:cubicBezTo>
                    <a:pt x="3737" y="388"/>
                    <a:pt x="3777" y="281"/>
                    <a:pt x="3819" y="170"/>
                  </a:cubicBezTo>
                  <a:cubicBezTo>
                    <a:pt x="3987" y="234"/>
                    <a:pt x="4155" y="296"/>
                    <a:pt x="4302" y="404"/>
                  </a:cubicBezTo>
                  <a:cubicBezTo>
                    <a:pt x="4274" y="451"/>
                    <a:pt x="4247" y="496"/>
                    <a:pt x="4219" y="543"/>
                  </a:cubicBezTo>
                  <a:cubicBezTo>
                    <a:pt x="4185" y="527"/>
                    <a:pt x="4153" y="511"/>
                    <a:pt x="4122" y="496"/>
                  </a:cubicBezTo>
                  <a:cubicBezTo>
                    <a:pt x="4119" y="498"/>
                    <a:pt x="4118" y="498"/>
                    <a:pt x="4117" y="499"/>
                  </a:cubicBezTo>
                  <a:cubicBezTo>
                    <a:pt x="4091" y="548"/>
                    <a:pt x="4091" y="548"/>
                    <a:pt x="4136" y="579"/>
                  </a:cubicBezTo>
                  <a:cubicBezTo>
                    <a:pt x="4150" y="589"/>
                    <a:pt x="4164" y="598"/>
                    <a:pt x="4180" y="609"/>
                  </a:cubicBezTo>
                  <a:cubicBezTo>
                    <a:pt x="4164" y="643"/>
                    <a:pt x="4148" y="676"/>
                    <a:pt x="4132" y="709"/>
                  </a:cubicBezTo>
                  <a:cubicBezTo>
                    <a:pt x="4171" y="736"/>
                    <a:pt x="4171" y="736"/>
                    <a:pt x="4193" y="701"/>
                  </a:cubicBezTo>
                  <a:cubicBezTo>
                    <a:pt x="4249" y="614"/>
                    <a:pt x="4304" y="527"/>
                    <a:pt x="4362" y="437"/>
                  </a:cubicBezTo>
                  <a:cubicBezTo>
                    <a:pt x="4524" y="523"/>
                    <a:pt x="4654" y="644"/>
                    <a:pt x="4786" y="771"/>
                  </a:cubicBezTo>
                  <a:cubicBezTo>
                    <a:pt x="4748" y="811"/>
                    <a:pt x="4712" y="850"/>
                    <a:pt x="4676" y="891"/>
                  </a:cubicBezTo>
                  <a:cubicBezTo>
                    <a:pt x="4646" y="866"/>
                    <a:pt x="4617" y="843"/>
                    <a:pt x="4586" y="818"/>
                  </a:cubicBezTo>
                  <a:cubicBezTo>
                    <a:pt x="4573" y="836"/>
                    <a:pt x="4560" y="852"/>
                    <a:pt x="4546" y="870"/>
                  </a:cubicBezTo>
                  <a:cubicBezTo>
                    <a:pt x="4572" y="895"/>
                    <a:pt x="4597" y="918"/>
                    <a:pt x="4625" y="944"/>
                  </a:cubicBezTo>
                  <a:cubicBezTo>
                    <a:pt x="4601" y="973"/>
                    <a:pt x="4577" y="1002"/>
                    <a:pt x="4552" y="1032"/>
                  </a:cubicBezTo>
                  <a:cubicBezTo>
                    <a:pt x="4563" y="1044"/>
                    <a:pt x="4573" y="1054"/>
                    <a:pt x="4587" y="1069"/>
                  </a:cubicBezTo>
                  <a:cubicBezTo>
                    <a:pt x="4670" y="983"/>
                    <a:pt x="4751" y="898"/>
                    <a:pt x="4834" y="812"/>
                  </a:cubicBezTo>
                  <a:cubicBezTo>
                    <a:pt x="4965" y="948"/>
                    <a:pt x="5083" y="1081"/>
                    <a:pt x="5181" y="1235"/>
                  </a:cubicBezTo>
                  <a:cubicBezTo>
                    <a:pt x="5138" y="1267"/>
                    <a:pt x="5097" y="1297"/>
                    <a:pt x="5054" y="1329"/>
                  </a:cubicBezTo>
                  <a:cubicBezTo>
                    <a:pt x="5028" y="1300"/>
                    <a:pt x="5004" y="1272"/>
                    <a:pt x="4977" y="1242"/>
                  </a:cubicBezTo>
                  <a:cubicBezTo>
                    <a:pt x="4963" y="1253"/>
                    <a:pt x="4950" y="1264"/>
                    <a:pt x="4936" y="1275"/>
                  </a:cubicBezTo>
                  <a:cubicBezTo>
                    <a:pt x="4954" y="1305"/>
                    <a:pt x="4972" y="1334"/>
                    <a:pt x="4991" y="1365"/>
                  </a:cubicBezTo>
                  <a:cubicBezTo>
                    <a:pt x="4961" y="1387"/>
                    <a:pt x="4932" y="1408"/>
                    <a:pt x="4901" y="1431"/>
                  </a:cubicBezTo>
                  <a:cubicBezTo>
                    <a:pt x="4910" y="1446"/>
                    <a:pt x="4919" y="1460"/>
                    <a:pt x="4929" y="1475"/>
                  </a:cubicBezTo>
                  <a:cubicBezTo>
                    <a:pt x="5001" y="1431"/>
                    <a:pt x="5071" y="1389"/>
                    <a:pt x="5140" y="1346"/>
                  </a:cubicBezTo>
                  <a:cubicBezTo>
                    <a:pt x="5162" y="1332"/>
                    <a:pt x="5185" y="1319"/>
                    <a:pt x="5207" y="1305"/>
                  </a:cubicBezTo>
                  <a:cubicBezTo>
                    <a:pt x="5220" y="1296"/>
                    <a:pt x="5229" y="1297"/>
                    <a:pt x="5237" y="1310"/>
                  </a:cubicBezTo>
                  <a:cubicBezTo>
                    <a:pt x="5252" y="1333"/>
                    <a:pt x="5269" y="1354"/>
                    <a:pt x="5281" y="1379"/>
                  </a:cubicBezTo>
                  <a:cubicBezTo>
                    <a:pt x="5342" y="1506"/>
                    <a:pt x="5403" y="1634"/>
                    <a:pt x="5463" y="1762"/>
                  </a:cubicBezTo>
                  <a:cubicBezTo>
                    <a:pt x="5465" y="1766"/>
                    <a:pt x="5465" y="1769"/>
                    <a:pt x="5467" y="1776"/>
                  </a:cubicBezTo>
                  <a:cubicBezTo>
                    <a:pt x="5418" y="1794"/>
                    <a:pt x="5369" y="1812"/>
                    <a:pt x="5317" y="1832"/>
                  </a:cubicBezTo>
                  <a:cubicBezTo>
                    <a:pt x="5302" y="1799"/>
                    <a:pt x="5288" y="1767"/>
                    <a:pt x="5272" y="1731"/>
                  </a:cubicBezTo>
                  <a:cubicBezTo>
                    <a:pt x="5256" y="1737"/>
                    <a:pt x="5241" y="1741"/>
                    <a:pt x="5228" y="1749"/>
                  </a:cubicBezTo>
                  <a:cubicBezTo>
                    <a:pt x="5223" y="1752"/>
                    <a:pt x="5221" y="1765"/>
                    <a:pt x="5222" y="1772"/>
                  </a:cubicBezTo>
                  <a:cubicBezTo>
                    <a:pt x="5230" y="1802"/>
                    <a:pt x="5239" y="1831"/>
                    <a:pt x="5248" y="1864"/>
                  </a:cubicBezTo>
                  <a:cubicBezTo>
                    <a:pt x="5214" y="1878"/>
                    <a:pt x="5181" y="1892"/>
                    <a:pt x="5147" y="1907"/>
                  </a:cubicBezTo>
                  <a:cubicBezTo>
                    <a:pt x="5154" y="1923"/>
                    <a:pt x="5161" y="1937"/>
                    <a:pt x="5170" y="1955"/>
                  </a:cubicBezTo>
                  <a:cubicBezTo>
                    <a:pt x="5278" y="1918"/>
                    <a:pt x="5386" y="1881"/>
                    <a:pt x="5497" y="1842"/>
                  </a:cubicBezTo>
                  <a:cubicBezTo>
                    <a:pt x="5511" y="1879"/>
                    <a:pt x="5526" y="1914"/>
                    <a:pt x="5539" y="1950"/>
                  </a:cubicBezTo>
                  <a:cubicBezTo>
                    <a:pt x="5583" y="2075"/>
                    <a:pt x="5616" y="2203"/>
                    <a:pt x="5633" y="2334"/>
                  </a:cubicBezTo>
                  <a:cubicBezTo>
                    <a:pt x="5635" y="2353"/>
                    <a:pt x="5632" y="2359"/>
                    <a:pt x="5613" y="2362"/>
                  </a:cubicBezTo>
                  <a:cubicBezTo>
                    <a:pt x="5572" y="2368"/>
                    <a:pt x="5530" y="2376"/>
                    <a:pt x="5489" y="2383"/>
                  </a:cubicBezTo>
                  <a:cubicBezTo>
                    <a:pt x="5473" y="2386"/>
                    <a:pt x="5464" y="2383"/>
                    <a:pt x="5462" y="2365"/>
                  </a:cubicBezTo>
                  <a:cubicBezTo>
                    <a:pt x="5458" y="2337"/>
                    <a:pt x="5452" y="2310"/>
                    <a:pt x="5446" y="2279"/>
                  </a:cubicBezTo>
                  <a:cubicBezTo>
                    <a:pt x="5426" y="2285"/>
                    <a:pt x="5408" y="2290"/>
                    <a:pt x="5388" y="2295"/>
                  </a:cubicBezTo>
                  <a:cubicBezTo>
                    <a:pt x="5392" y="2330"/>
                    <a:pt x="5396" y="2363"/>
                    <a:pt x="5400" y="2401"/>
                  </a:cubicBezTo>
                  <a:cubicBezTo>
                    <a:pt x="5367" y="2407"/>
                    <a:pt x="5334" y="2414"/>
                    <a:pt x="5300" y="2421"/>
                  </a:cubicBezTo>
                  <a:cubicBezTo>
                    <a:pt x="5301" y="2437"/>
                    <a:pt x="5303" y="2452"/>
                    <a:pt x="5305" y="2472"/>
                  </a:cubicBezTo>
                  <a:cubicBezTo>
                    <a:pt x="5418" y="2460"/>
                    <a:pt x="5531" y="2448"/>
                    <a:pt x="5647" y="2436"/>
                  </a:cubicBezTo>
                  <a:cubicBezTo>
                    <a:pt x="5676" y="2612"/>
                    <a:pt x="5678" y="2787"/>
                    <a:pt x="5668" y="2961"/>
                  </a:cubicBezTo>
                  <a:cubicBezTo>
                    <a:pt x="5503" y="2961"/>
                    <a:pt x="5503" y="2961"/>
                    <a:pt x="5503" y="2961"/>
                  </a:cubicBezTo>
                  <a:cubicBezTo>
                    <a:pt x="5503" y="2853"/>
                    <a:pt x="5503" y="2853"/>
                    <a:pt x="5503" y="2853"/>
                  </a:cubicBezTo>
                  <a:cubicBezTo>
                    <a:pt x="5441" y="2853"/>
                    <a:pt x="5441" y="2853"/>
                    <a:pt x="5441" y="2853"/>
                  </a:cubicBezTo>
                  <a:cubicBezTo>
                    <a:pt x="5439" y="2888"/>
                    <a:pt x="5437" y="2922"/>
                    <a:pt x="5435" y="2959"/>
                  </a:cubicBezTo>
                  <a:cubicBezTo>
                    <a:pt x="5322" y="2959"/>
                    <a:pt x="5322" y="2959"/>
                    <a:pt x="5322" y="2959"/>
                  </a:cubicBezTo>
                  <a:cubicBezTo>
                    <a:pt x="5321" y="2977"/>
                    <a:pt x="5320" y="2992"/>
                    <a:pt x="5319" y="3011"/>
                  </a:cubicBezTo>
                  <a:cubicBezTo>
                    <a:pt x="5435" y="3022"/>
                    <a:pt x="5548" y="3032"/>
                    <a:pt x="5665" y="3043"/>
                  </a:cubicBezTo>
                  <a:cubicBezTo>
                    <a:pt x="5656" y="3225"/>
                    <a:pt x="5618" y="3399"/>
                    <a:pt x="5570" y="3574"/>
                  </a:cubicBezTo>
                  <a:cubicBezTo>
                    <a:pt x="5518" y="3560"/>
                    <a:pt x="5469" y="3546"/>
                    <a:pt x="5417" y="3531"/>
                  </a:cubicBezTo>
                  <a:cubicBezTo>
                    <a:pt x="5424" y="3495"/>
                    <a:pt x="5431" y="3460"/>
                    <a:pt x="5438" y="3423"/>
                  </a:cubicBezTo>
                  <a:cubicBezTo>
                    <a:pt x="5416" y="3419"/>
                    <a:pt x="5397" y="3414"/>
                    <a:pt x="5375" y="3409"/>
                  </a:cubicBezTo>
                  <a:cubicBezTo>
                    <a:pt x="5365" y="3443"/>
                    <a:pt x="5354" y="3475"/>
                    <a:pt x="5343" y="3510"/>
                  </a:cubicBezTo>
                  <a:cubicBezTo>
                    <a:pt x="5307" y="3501"/>
                    <a:pt x="5271" y="3492"/>
                    <a:pt x="5232" y="3483"/>
                  </a:cubicBezTo>
                  <a:cubicBezTo>
                    <a:pt x="5228" y="3500"/>
                    <a:pt x="5225" y="3515"/>
                    <a:pt x="5221" y="3534"/>
                  </a:cubicBezTo>
                  <a:cubicBezTo>
                    <a:pt x="5331" y="3572"/>
                    <a:pt x="5441" y="3610"/>
                    <a:pt x="5549" y="3648"/>
                  </a:cubicBezTo>
                  <a:cubicBezTo>
                    <a:pt x="5510" y="3819"/>
                    <a:pt x="5416" y="4056"/>
                    <a:pt x="5343" y="4143"/>
                  </a:cubicBezTo>
                  <a:cubicBezTo>
                    <a:pt x="5298" y="4120"/>
                    <a:pt x="5252" y="4096"/>
                    <a:pt x="5204" y="4071"/>
                  </a:cubicBezTo>
                  <a:cubicBezTo>
                    <a:pt x="5219" y="4035"/>
                    <a:pt x="5232" y="4001"/>
                    <a:pt x="5247" y="3963"/>
                  </a:cubicBezTo>
                  <a:cubicBezTo>
                    <a:pt x="5228" y="3955"/>
                    <a:pt x="5209" y="3947"/>
                    <a:pt x="5189" y="3939"/>
                  </a:cubicBezTo>
                  <a:cubicBezTo>
                    <a:pt x="5173" y="3972"/>
                    <a:pt x="5158" y="4003"/>
                    <a:pt x="5141" y="4036"/>
                  </a:cubicBezTo>
                  <a:cubicBezTo>
                    <a:pt x="5106" y="4019"/>
                    <a:pt x="5071" y="4003"/>
                    <a:pt x="5032" y="3984"/>
                  </a:cubicBezTo>
                  <a:cubicBezTo>
                    <a:pt x="5025" y="4000"/>
                    <a:pt x="5019" y="4014"/>
                    <a:pt x="5011" y="4032"/>
                  </a:cubicBezTo>
                  <a:cubicBezTo>
                    <a:pt x="5112" y="4091"/>
                    <a:pt x="5211" y="4150"/>
                    <a:pt x="5309" y="4208"/>
                  </a:cubicBezTo>
                  <a:cubicBezTo>
                    <a:pt x="5296" y="4278"/>
                    <a:pt x="5114" y="4547"/>
                    <a:pt x="5007" y="4656"/>
                  </a:cubicBezTo>
                  <a:cubicBezTo>
                    <a:pt x="4965" y="4621"/>
                    <a:pt x="4923" y="4585"/>
                    <a:pt x="4879" y="4549"/>
                  </a:cubicBezTo>
                  <a:cubicBezTo>
                    <a:pt x="4902" y="4516"/>
                    <a:pt x="4923" y="4485"/>
                    <a:pt x="4944" y="4454"/>
                  </a:cubicBezTo>
                  <a:cubicBezTo>
                    <a:pt x="4940" y="4450"/>
                    <a:pt x="4937" y="4448"/>
                    <a:pt x="4934" y="4446"/>
                  </a:cubicBezTo>
                  <a:cubicBezTo>
                    <a:pt x="4898" y="4421"/>
                    <a:pt x="4898" y="4421"/>
                    <a:pt x="4867" y="4453"/>
                  </a:cubicBezTo>
                  <a:cubicBezTo>
                    <a:pt x="4854" y="4466"/>
                    <a:pt x="4841" y="4480"/>
                    <a:pt x="4827" y="4493"/>
                  </a:cubicBezTo>
                  <a:cubicBezTo>
                    <a:pt x="4826" y="4494"/>
                    <a:pt x="4824" y="4495"/>
                    <a:pt x="4821" y="4497"/>
                  </a:cubicBezTo>
                  <a:cubicBezTo>
                    <a:pt x="4795" y="4476"/>
                    <a:pt x="4767" y="4455"/>
                    <a:pt x="4739" y="4432"/>
                  </a:cubicBezTo>
                  <a:cubicBezTo>
                    <a:pt x="4727" y="4444"/>
                    <a:pt x="4717" y="4455"/>
                    <a:pt x="4711" y="4462"/>
                  </a:cubicBezTo>
                  <a:cubicBezTo>
                    <a:pt x="4752" y="4506"/>
                    <a:pt x="4791" y="4549"/>
                    <a:pt x="4831" y="4592"/>
                  </a:cubicBezTo>
                  <a:cubicBezTo>
                    <a:pt x="4871" y="4635"/>
                    <a:pt x="4910" y="4677"/>
                    <a:pt x="4952" y="4724"/>
                  </a:cubicBezTo>
                  <a:cubicBezTo>
                    <a:pt x="4847" y="4858"/>
                    <a:pt x="4707" y="4967"/>
                    <a:pt x="4567" y="5081"/>
                  </a:cubicBezTo>
                  <a:cubicBezTo>
                    <a:pt x="4532" y="5036"/>
                    <a:pt x="4498" y="4992"/>
                    <a:pt x="4462" y="4945"/>
                  </a:cubicBezTo>
                  <a:cubicBezTo>
                    <a:pt x="4488" y="4920"/>
                    <a:pt x="4514" y="4896"/>
                    <a:pt x="4542" y="4870"/>
                  </a:cubicBezTo>
                  <a:cubicBezTo>
                    <a:pt x="4531" y="4855"/>
                    <a:pt x="4521" y="4841"/>
                    <a:pt x="4510" y="4825"/>
                  </a:cubicBezTo>
                  <a:cubicBezTo>
                    <a:pt x="4477" y="4845"/>
                    <a:pt x="4446" y="4864"/>
                    <a:pt x="4413" y="4884"/>
                  </a:cubicBezTo>
                  <a:cubicBezTo>
                    <a:pt x="4390" y="4857"/>
                    <a:pt x="4368" y="4831"/>
                    <a:pt x="4344" y="4803"/>
                  </a:cubicBezTo>
                  <a:cubicBezTo>
                    <a:pt x="4331" y="4811"/>
                    <a:pt x="4319" y="4820"/>
                    <a:pt x="4304" y="4830"/>
                  </a:cubicBezTo>
                  <a:cubicBezTo>
                    <a:pt x="4371" y="4928"/>
                    <a:pt x="4436" y="5024"/>
                    <a:pt x="4504" y="5124"/>
                  </a:cubicBezTo>
                  <a:cubicBezTo>
                    <a:pt x="4488" y="5137"/>
                    <a:pt x="4472" y="5149"/>
                    <a:pt x="4455" y="5161"/>
                  </a:cubicBezTo>
                  <a:cubicBezTo>
                    <a:pt x="4343" y="5243"/>
                    <a:pt x="4228" y="5321"/>
                    <a:pt x="4099" y="5375"/>
                  </a:cubicBezTo>
                  <a:cubicBezTo>
                    <a:pt x="4038" y="5401"/>
                    <a:pt x="4038" y="5401"/>
                    <a:pt x="4010" y="5342"/>
                  </a:cubicBezTo>
                  <a:cubicBezTo>
                    <a:pt x="3995" y="5310"/>
                    <a:pt x="3980" y="5278"/>
                    <a:pt x="3963" y="5244"/>
                  </a:cubicBezTo>
                  <a:cubicBezTo>
                    <a:pt x="3997" y="5226"/>
                    <a:pt x="4029" y="5210"/>
                    <a:pt x="4064" y="5191"/>
                  </a:cubicBezTo>
                  <a:cubicBezTo>
                    <a:pt x="4054" y="5172"/>
                    <a:pt x="4045" y="5154"/>
                    <a:pt x="4035" y="5136"/>
                  </a:cubicBezTo>
                  <a:cubicBezTo>
                    <a:pt x="4002" y="5151"/>
                    <a:pt x="3972" y="5165"/>
                    <a:pt x="3939" y="5180"/>
                  </a:cubicBezTo>
                  <a:cubicBezTo>
                    <a:pt x="3920" y="5146"/>
                    <a:pt x="3902" y="5113"/>
                    <a:pt x="3882" y="5077"/>
                  </a:cubicBezTo>
                  <a:cubicBezTo>
                    <a:pt x="3869" y="5084"/>
                    <a:pt x="3858" y="5089"/>
                    <a:pt x="3844" y="5096"/>
                  </a:cubicBezTo>
                  <a:cubicBezTo>
                    <a:pt x="3886" y="5207"/>
                    <a:pt x="3929" y="5315"/>
                    <a:pt x="3973" y="5428"/>
                  </a:cubicBezTo>
                  <a:cubicBezTo>
                    <a:pt x="3811" y="5514"/>
                    <a:pt x="3637" y="5557"/>
                    <a:pt x="3459" y="5600"/>
                  </a:cubicBezTo>
                  <a:cubicBezTo>
                    <a:pt x="3446" y="5544"/>
                    <a:pt x="3434" y="5490"/>
                    <a:pt x="3421" y="5433"/>
                  </a:cubicBezTo>
                  <a:cubicBezTo>
                    <a:pt x="3458" y="5423"/>
                    <a:pt x="3493" y="5413"/>
                    <a:pt x="3532" y="5402"/>
                  </a:cubicBezTo>
                  <a:cubicBezTo>
                    <a:pt x="3526" y="5384"/>
                    <a:pt x="3523" y="5368"/>
                    <a:pt x="3516" y="5353"/>
                  </a:cubicBezTo>
                  <a:cubicBezTo>
                    <a:pt x="3513" y="5348"/>
                    <a:pt x="3501" y="5344"/>
                    <a:pt x="3493" y="5345"/>
                  </a:cubicBezTo>
                  <a:cubicBezTo>
                    <a:pt x="3464" y="5348"/>
                    <a:pt x="3434" y="5354"/>
                    <a:pt x="3402" y="5359"/>
                  </a:cubicBezTo>
                  <a:cubicBezTo>
                    <a:pt x="3392" y="5322"/>
                    <a:pt x="3383" y="5286"/>
                    <a:pt x="3374" y="5251"/>
                  </a:cubicBezTo>
                  <a:cubicBezTo>
                    <a:pt x="3328" y="5254"/>
                    <a:pt x="3328" y="5254"/>
                    <a:pt x="3335" y="5297"/>
                  </a:cubicBezTo>
                  <a:cubicBezTo>
                    <a:pt x="3353" y="5401"/>
                    <a:pt x="3370" y="5506"/>
                    <a:pt x="3388" y="5615"/>
                  </a:cubicBezTo>
                  <a:cubicBezTo>
                    <a:pt x="3209" y="5662"/>
                    <a:pt x="3028" y="5667"/>
                    <a:pt x="2844" y="5666"/>
                  </a:cubicBezTo>
                  <a:moveTo>
                    <a:pt x="660" y="4350"/>
                  </a:moveTo>
                  <a:cubicBezTo>
                    <a:pt x="761" y="4281"/>
                    <a:pt x="860" y="4214"/>
                    <a:pt x="955" y="4149"/>
                  </a:cubicBezTo>
                  <a:cubicBezTo>
                    <a:pt x="1055" y="4264"/>
                    <a:pt x="1153" y="4376"/>
                    <a:pt x="1252" y="4490"/>
                  </a:cubicBezTo>
                  <a:cubicBezTo>
                    <a:pt x="1214" y="4529"/>
                    <a:pt x="1174" y="4571"/>
                    <a:pt x="1134" y="4612"/>
                  </a:cubicBezTo>
                  <a:cubicBezTo>
                    <a:pt x="1107" y="4588"/>
                    <a:pt x="1083" y="4566"/>
                    <a:pt x="1058" y="4543"/>
                  </a:cubicBezTo>
                  <a:cubicBezTo>
                    <a:pt x="1043" y="4558"/>
                    <a:pt x="1029" y="4573"/>
                    <a:pt x="1014" y="4588"/>
                  </a:cubicBezTo>
                  <a:cubicBezTo>
                    <a:pt x="1038" y="4613"/>
                    <a:pt x="1060" y="4636"/>
                    <a:pt x="1083" y="4661"/>
                  </a:cubicBezTo>
                  <a:cubicBezTo>
                    <a:pt x="1057" y="4692"/>
                    <a:pt x="1031" y="4721"/>
                    <a:pt x="1004" y="4753"/>
                  </a:cubicBezTo>
                  <a:cubicBezTo>
                    <a:pt x="1021" y="4766"/>
                    <a:pt x="1035" y="4777"/>
                    <a:pt x="1051" y="4790"/>
                  </a:cubicBezTo>
                  <a:cubicBezTo>
                    <a:pt x="1132" y="4702"/>
                    <a:pt x="1211" y="4615"/>
                    <a:pt x="1288" y="4530"/>
                  </a:cubicBezTo>
                  <a:cubicBezTo>
                    <a:pt x="1410" y="4621"/>
                    <a:pt x="1530" y="4711"/>
                    <a:pt x="1653" y="4802"/>
                  </a:cubicBezTo>
                  <a:cubicBezTo>
                    <a:pt x="1626" y="4845"/>
                    <a:pt x="1596" y="4891"/>
                    <a:pt x="1567" y="4938"/>
                  </a:cubicBezTo>
                  <a:cubicBezTo>
                    <a:pt x="1535" y="4920"/>
                    <a:pt x="1505" y="4903"/>
                    <a:pt x="1473" y="4885"/>
                  </a:cubicBezTo>
                  <a:cubicBezTo>
                    <a:pt x="1461" y="4905"/>
                    <a:pt x="1450" y="4922"/>
                    <a:pt x="1438" y="4939"/>
                  </a:cubicBezTo>
                  <a:cubicBezTo>
                    <a:pt x="1468" y="4961"/>
                    <a:pt x="1495" y="4980"/>
                    <a:pt x="1522" y="5000"/>
                  </a:cubicBezTo>
                  <a:cubicBezTo>
                    <a:pt x="1503" y="5034"/>
                    <a:pt x="1484" y="5066"/>
                    <a:pt x="1465" y="5099"/>
                  </a:cubicBezTo>
                  <a:cubicBezTo>
                    <a:pt x="1483" y="5110"/>
                    <a:pt x="1499" y="5120"/>
                    <a:pt x="1519" y="5132"/>
                  </a:cubicBezTo>
                  <a:cubicBezTo>
                    <a:pt x="1578" y="5028"/>
                    <a:pt x="1636" y="4926"/>
                    <a:pt x="1692" y="4828"/>
                  </a:cubicBezTo>
                  <a:cubicBezTo>
                    <a:pt x="1830" y="4891"/>
                    <a:pt x="1965" y="4952"/>
                    <a:pt x="2104" y="5014"/>
                  </a:cubicBezTo>
                  <a:cubicBezTo>
                    <a:pt x="2088" y="5063"/>
                    <a:pt x="2070" y="5116"/>
                    <a:pt x="2053" y="5168"/>
                  </a:cubicBezTo>
                  <a:cubicBezTo>
                    <a:pt x="2017" y="5158"/>
                    <a:pt x="1985" y="5148"/>
                    <a:pt x="1951" y="5137"/>
                  </a:cubicBezTo>
                  <a:cubicBezTo>
                    <a:pt x="1944" y="5158"/>
                    <a:pt x="1937" y="5176"/>
                    <a:pt x="1931" y="5196"/>
                  </a:cubicBezTo>
                  <a:cubicBezTo>
                    <a:pt x="1941" y="5201"/>
                    <a:pt x="1949" y="5205"/>
                    <a:pt x="1958" y="5208"/>
                  </a:cubicBezTo>
                  <a:cubicBezTo>
                    <a:pt x="2027" y="5235"/>
                    <a:pt x="2027" y="5235"/>
                    <a:pt x="2006" y="5305"/>
                  </a:cubicBezTo>
                  <a:cubicBezTo>
                    <a:pt x="1991" y="5354"/>
                    <a:pt x="1991" y="5354"/>
                    <a:pt x="2042" y="5366"/>
                  </a:cubicBezTo>
                  <a:cubicBezTo>
                    <a:pt x="2044" y="5366"/>
                    <a:pt x="2045" y="5365"/>
                    <a:pt x="2049" y="5363"/>
                  </a:cubicBezTo>
                  <a:cubicBezTo>
                    <a:pt x="2085" y="5251"/>
                    <a:pt x="2121" y="5138"/>
                    <a:pt x="2156" y="5029"/>
                  </a:cubicBezTo>
                  <a:cubicBezTo>
                    <a:pt x="2304" y="5060"/>
                    <a:pt x="2448" y="5091"/>
                    <a:pt x="2595" y="5122"/>
                  </a:cubicBezTo>
                  <a:cubicBezTo>
                    <a:pt x="2589" y="5173"/>
                    <a:pt x="2582" y="5227"/>
                    <a:pt x="2576" y="5283"/>
                  </a:cubicBezTo>
                  <a:cubicBezTo>
                    <a:pt x="2539" y="5280"/>
                    <a:pt x="2505" y="5278"/>
                    <a:pt x="2469" y="5275"/>
                  </a:cubicBezTo>
                  <a:cubicBezTo>
                    <a:pt x="2465" y="5298"/>
                    <a:pt x="2461" y="5318"/>
                    <a:pt x="2457" y="5340"/>
                  </a:cubicBezTo>
                  <a:cubicBezTo>
                    <a:pt x="2494" y="5348"/>
                    <a:pt x="2528" y="5356"/>
                    <a:pt x="2563" y="5364"/>
                  </a:cubicBezTo>
                  <a:cubicBezTo>
                    <a:pt x="2560" y="5403"/>
                    <a:pt x="2557" y="5440"/>
                    <a:pt x="2554" y="5479"/>
                  </a:cubicBezTo>
                  <a:cubicBezTo>
                    <a:pt x="2611" y="5479"/>
                    <a:pt x="2611" y="5479"/>
                    <a:pt x="2611" y="5479"/>
                  </a:cubicBezTo>
                  <a:cubicBezTo>
                    <a:pt x="2623" y="5361"/>
                    <a:pt x="2635" y="5244"/>
                    <a:pt x="2646" y="5124"/>
                  </a:cubicBezTo>
                  <a:cubicBezTo>
                    <a:pt x="3094" y="5124"/>
                    <a:pt x="3094" y="5124"/>
                    <a:pt x="3094" y="5124"/>
                  </a:cubicBezTo>
                  <a:cubicBezTo>
                    <a:pt x="3100" y="5177"/>
                    <a:pt x="3107" y="5231"/>
                    <a:pt x="3113" y="5287"/>
                  </a:cubicBezTo>
                  <a:cubicBezTo>
                    <a:pt x="3078" y="5292"/>
                    <a:pt x="3048" y="5296"/>
                    <a:pt x="3015" y="5301"/>
                  </a:cubicBezTo>
                  <a:cubicBezTo>
                    <a:pt x="3017" y="5324"/>
                    <a:pt x="3018" y="5344"/>
                    <a:pt x="3020" y="5366"/>
                  </a:cubicBezTo>
                  <a:cubicBezTo>
                    <a:pt x="3055" y="5364"/>
                    <a:pt x="3086" y="5362"/>
                    <a:pt x="3119" y="5360"/>
                  </a:cubicBezTo>
                  <a:cubicBezTo>
                    <a:pt x="3124" y="5399"/>
                    <a:pt x="3129" y="5437"/>
                    <a:pt x="3135" y="5476"/>
                  </a:cubicBezTo>
                  <a:cubicBezTo>
                    <a:pt x="3155" y="5475"/>
                    <a:pt x="3172" y="5474"/>
                    <a:pt x="3190" y="5473"/>
                  </a:cubicBezTo>
                  <a:cubicBezTo>
                    <a:pt x="3174" y="5351"/>
                    <a:pt x="3158" y="5234"/>
                    <a:pt x="3143" y="5120"/>
                  </a:cubicBezTo>
                  <a:cubicBezTo>
                    <a:pt x="3293" y="5086"/>
                    <a:pt x="3436" y="5053"/>
                    <a:pt x="3582" y="5019"/>
                  </a:cubicBezTo>
                  <a:cubicBezTo>
                    <a:pt x="3598" y="5064"/>
                    <a:pt x="3615" y="5115"/>
                    <a:pt x="3633" y="5169"/>
                  </a:cubicBezTo>
                  <a:cubicBezTo>
                    <a:pt x="3600" y="5182"/>
                    <a:pt x="3569" y="5195"/>
                    <a:pt x="3536" y="5208"/>
                  </a:cubicBezTo>
                  <a:cubicBezTo>
                    <a:pt x="3542" y="5229"/>
                    <a:pt x="3548" y="5248"/>
                    <a:pt x="3554" y="5269"/>
                  </a:cubicBezTo>
                  <a:cubicBezTo>
                    <a:pt x="3589" y="5259"/>
                    <a:pt x="3621" y="5249"/>
                    <a:pt x="3654" y="5240"/>
                  </a:cubicBezTo>
                  <a:cubicBezTo>
                    <a:pt x="3667" y="5278"/>
                    <a:pt x="3680" y="5314"/>
                    <a:pt x="3693" y="5352"/>
                  </a:cubicBezTo>
                  <a:cubicBezTo>
                    <a:pt x="3713" y="5344"/>
                    <a:pt x="3730" y="5336"/>
                    <a:pt x="3749" y="5328"/>
                  </a:cubicBezTo>
                  <a:cubicBezTo>
                    <a:pt x="3708" y="5216"/>
                    <a:pt x="3669" y="5107"/>
                    <a:pt x="3628" y="4997"/>
                  </a:cubicBezTo>
                  <a:cubicBezTo>
                    <a:pt x="3767" y="4936"/>
                    <a:pt x="3906" y="4882"/>
                    <a:pt x="4033" y="4798"/>
                  </a:cubicBezTo>
                  <a:cubicBezTo>
                    <a:pt x="4063" y="4846"/>
                    <a:pt x="4093" y="4893"/>
                    <a:pt x="4124" y="4942"/>
                  </a:cubicBezTo>
                  <a:cubicBezTo>
                    <a:pt x="4093" y="4963"/>
                    <a:pt x="4064" y="4981"/>
                    <a:pt x="4034" y="5001"/>
                  </a:cubicBezTo>
                  <a:cubicBezTo>
                    <a:pt x="4046" y="5020"/>
                    <a:pt x="4056" y="5036"/>
                    <a:pt x="4067" y="5054"/>
                  </a:cubicBezTo>
                  <a:cubicBezTo>
                    <a:pt x="4097" y="5038"/>
                    <a:pt x="4124" y="5023"/>
                    <a:pt x="4153" y="5008"/>
                  </a:cubicBezTo>
                  <a:cubicBezTo>
                    <a:pt x="4175" y="5041"/>
                    <a:pt x="4197" y="5073"/>
                    <a:pt x="4219" y="5107"/>
                  </a:cubicBezTo>
                  <a:cubicBezTo>
                    <a:pt x="4236" y="5095"/>
                    <a:pt x="4250" y="5086"/>
                    <a:pt x="4265" y="5076"/>
                  </a:cubicBezTo>
                  <a:cubicBezTo>
                    <a:pt x="4202" y="4974"/>
                    <a:pt x="4141" y="4874"/>
                    <a:pt x="4078" y="4773"/>
                  </a:cubicBezTo>
                  <a:cubicBezTo>
                    <a:pt x="4201" y="4688"/>
                    <a:pt x="4325" y="4606"/>
                    <a:pt x="4430" y="4497"/>
                  </a:cubicBezTo>
                  <a:cubicBezTo>
                    <a:pt x="4469" y="4538"/>
                    <a:pt x="4508" y="4579"/>
                    <a:pt x="4551" y="4624"/>
                  </a:cubicBezTo>
                  <a:cubicBezTo>
                    <a:pt x="4523" y="4647"/>
                    <a:pt x="4498" y="4668"/>
                    <a:pt x="4473" y="4689"/>
                  </a:cubicBezTo>
                  <a:cubicBezTo>
                    <a:pt x="4493" y="4707"/>
                    <a:pt x="4507" y="4721"/>
                    <a:pt x="4523" y="4736"/>
                  </a:cubicBezTo>
                  <a:cubicBezTo>
                    <a:pt x="4545" y="4717"/>
                    <a:pt x="4568" y="4697"/>
                    <a:pt x="4600" y="4670"/>
                  </a:cubicBezTo>
                  <a:cubicBezTo>
                    <a:pt x="4625" y="4701"/>
                    <a:pt x="4650" y="4732"/>
                    <a:pt x="4673" y="4759"/>
                  </a:cubicBezTo>
                  <a:cubicBezTo>
                    <a:pt x="4692" y="4742"/>
                    <a:pt x="4705" y="4730"/>
                    <a:pt x="4718" y="4718"/>
                  </a:cubicBezTo>
                  <a:cubicBezTo>
                    <a:pt x="4634" y="4633"/>
                    <a:pt x="4550" y="4548"/>
                    <a:pt x="4470" y="4467"/>
                  </a:cubicBezTo>
                  <a:cubicBezTo>
                    <a:pt x="4568" y="4351"/>
                    <a:pt x="4666" y="4236"/>
                    <a:pt x="4764" y="4120"/>
                  </a:cubicBezTo>
                  <a:cubicBezTo>
                    <a:pt x="4806" y="4148"/>
                    <a:pt x="4852" y="4179"/>
                    <a:pt x="4899" y="4210"/>
                  </a:cubicBezTo>
                  <a:cubicBezTo>
                    <a:pt x="4879" y="4244"/>
                    <a:pt x="4860" y="4274"/>
                    <a:pt x="4840" y="4306"/>
                  </a:cubicBezTo>
                  <a:cubicBezTo>
                    <a:pt x="4858" y="4318"/>
                    <a:pt x="4874" y="4327"/>
                    <a:pt x="4890" y="4337"/>
                  </a:cubicBezTo>
                  <a:cubicBezTo>
                    <a:pt x="4912" y="4310"/>
                    <a:pt x="4932" y="4285"/>
                    <a:pt x="4953" y="4258"/>
                  </a:cubicBezTo>
                  <a:cubicBezTo>
                    <a:pt x="4986" y="4279"/>
                    <a:pt x="5017" y="4297"/>
                    <a:pt x="5050" y="4317"/>
                  </a:cubicBezTo>
                  <a:cubicBezTo>
                    <a:pt x="5062" y="4301"/>
                    <a:pt x="5074" y="4286"/>
                    <a:pt x="5087" y="4269"/>
                  </a:cubicBezTo>
                  <a:cubicBezTo>
                    <a:pt x="4986" y="4205"/>
                    <a:pt x="4886" y="4142"/>
                    <a:pt x="4789" y="4081"/>
                  </a:cubicBezTo>
                  <a:cubicBezTo>
                    <a:pt x="4859" y="3945"/>
                    <a:pt x="4928" y="3811"/>
                    <a:pt x="4998" y="3675"/>
                  </a:cubicBezTo>
                  <a:cubicBezTo>
                    <a:pt x="5046" y="3696"/>
                    <a:pt x="5096" y="3717"/>
                    <a:pt x="5148" y="3739"/>
                  </a:cubicBezTo>
                  <a:cubicBezTo>
                    <a:pt x="5133" y="3772"/>
                    <a:pt x="5118" y="3804"/>
                    <a:pt x="5104" y="3834"/>
                  </a:cubicBezTo>
                  <a:cubicBezTo>
                    <a:pt x="5158" y="3864"/>
                    <a:pt x="5158" y="3864"/>
                    <a:pt x="5185" y="3815"/>
                  </a:cubicBezTo>
                  <a:cubicBezTo>
                    <a:pt x="5190" y="3806"/>
                    <a:pt x="5195" y="3797"/>
                    <a:pt x="5199" y="3787"/>
                  </a:cubicBezTo>
                  <a:cubicBezTo>
                    <a:pt x="5205" y="3772"/>
                    <a:pt x="5214" y="3769"/>
                    <a:pt x="5230" y="3775"/>
                  </a:cubicBezTo>
                  <a:cubicBezTo>
                    <a:pt x="5258" y="3786"/>
                    <a:pt x="5288" y="3795"/>
                    <a:pt x="5318" y="3805"/>
                  </a:cubicBezTo>
                  <a:cubicBezTo>
                    <a:pt x="5326" y="3787"/>
                    <a:pt x="5334" y="3771"/>
                    <a:pt x="5342" y="3753"/>
                  </a:cubicBezTo>
                  <a:cubicBezTo>
                    <a:pt x="5228" y="3710"/>
                    <a:pt x="5117" y="3668"/>
                    <a:pt x="5012" y="3628"/>
                  </a:cubicBezTo>
                  <a:cubicBezTo>
                    <a:pt x="5051" y="3483"/>
                    <a:pt x="5089" y="3341"/>
                    <a:pt x="5128" y="3197"/>
                  </a:cubicBezTo>
                  <a:cubicBezTo>
                    <a:pt x="5180" y="3206"/>
                    <a:pt x="5238" y="3217"/>
                    <a:pt x="5296" y="3227"/>
                  </a:cubicBezTo>
                  <a:cubicBezTo>
                    <a:pt x="5287" y="3259"/>
                    <a:pt x="5280" y="3288"/>
                    <a:pt x="5271" y="3318"/>
                  </a:cubicBezTo>
                  <a:cubicBezTo>
                    <a:pt x="5295" y="3325"/>
                    <a:pt x="5315" y="3332"/>
                    <a:pt x="5336" y="3339"/>
                  </a:cubicBezTo>
                  <a:cubicBezTo>
                    <a:pt x="5343" y="3301"/>
                    <a:pt x="5350" y="3266"/>
                    <a:pt x="5357" y="3230"/>
                  </a:cubicBezTo>
                  <a:cubicBezTo>
                    <a:pt x="5397" y="3239"/>
                    <a:pt x="5434" y="3247"/>
                    <a:pt x="5474" y="3256"/>
                  </a:cubicBezTo>
                  <a:cubicBezTo>
                    <a:pt x="5477" y="3233"/>
                    <a:pt x="5480" y="3214"/>
                    <a:pt x="5482" y="3194"/>
                  </a:cubicBezTo>
                  <a:cubicBezTo>
                    <a:pt x="5363" y="3175"/>
                    <a:pt x="5247" y="3158"/>
                    <a:pt x="5136" y="3141"/>
                  </a:cubicBezTo>
                  <a:cubicBezTo>
                    <a:pt x="5141" y="2990"/>
                    <a:pt x="5146" y="2844"/>
                    <a:pt x="5151" y="2696"/>
                  </a:cubicBezTo>
                  <a:cubicBezTo>
                    <a:pt x="5187" y="2694"/>
                    <a:pt x="5227" y="2691"/>
                    <a:pt x="5267" y="2689"/>
                  </a:cubicBezTo>
                  <a:cubicBezTo>
                    <a:pt x="5316" y="2687"/>
                    <a:pt x="5316" y="2687"/>
                    <a:pt x="5321" y="2736"/>
                  </a:cubicBezTo>
                  <a:cubicBezTo>
                    <a:pt x="5327" y="2789"/>
                    <a:pt x="5327" y="2789"/>
                    <a:pt x="5378" y="2784"/>
                  </a:cubicBezTo>
                  <a:cubicBezTo>
                    <a:pt x="5379" y="2784"/>
                    <a:pt x="5381" y="2782"/>
                    <a:pt x="5386" y="2778"/>
                  </a:cubicBezTo>
                  <a:cubicBezTo>
                    <a:pt x="5386" y="2686"/>
                    <a:pt x="5386" y="2686"/>
                    <a:pt x="5386" y="2686"/>
                  </a:cubicBezTo>
                  <a:cubicBezTo>
                    <a:pt x="5427" y="2684"/>
                    <a:pt x="5463" y="2682"/>
                    <a:pt x="5503" y="2680"/>
                  </a:cubicBezTo>
                  <a:cubicBezTo>
                    <a:pt x="5500" y="2658"/>
                    <a:pt x="5498" y="2640"/>
                    <a:pt x="5495" y="2620"/>
                  </a:cubicBezTo>
                  <a:cubicBezTo>
                    <a:pt x="5379" y="2628"/>
                    <a:pt x="5264" y="2636"/>
                    <a:pt x="5153" y="2643"/>
                  </a:cubicBezTo>
                  <a:cubicBezTo>
                    <a:pt x="5124" y="2495"/>
                    <a:pt x="5096" y="2351"/>
                    <a:pt x="5068" y="2203"/>
                  </a:cubicBezTo>
                  <a:cubicBezTo>
                    <a:pt x="5118" y="2189"/>
                    <a:pt x="5174" y="2172"/>
                    <a:pt x="5232" y="2156"/>
                  </a:cubicBezTo>
                  <a:cubicBezTo>
                    <a:pt x="5239" y="2191"/>
                    <a:pt x="5246" y="2224"/>
                    <a:pt x="5253" y="2256"/>
                  </a:cubicBezTo>
                  <a:cubicBezTo>
                    <a:pt x="5266" y="2254"/>
                    <a:pt x="5274" y="2251"/>
                    <a:pt x="5282" y="2251"/>
                  </a:cubicBezTo>
                  <a:cubicBezTo>
                    <a:pt x="5308" y="2251"/>
                    <a:pt x="5314" y="2240"/>
                    <a:pt x="5307" y="2215"/>
                  </a:cubicBezTo>
                  <a:cubicBezTo>
                    <a:pt x="5301" y="2195"/>
                    <a:pt x="5299" y="2173"/>
                    <a:pt x="5294" y="2150"/>
                  </a:cubicBezTo>
                  <a:cubicBezTo>
                    <a:pt x="5332" y="2135"/>
                    <a:pt x="5369" y="2121"/>
                    <a:pt x="5408" y="2106"/>
                  </a:cubicBezTo>
                  <a:cubicBezTo>
                    <a:pt x="5400" y="2088"/>
                    <a:pt x="5393" y="2073"/>
                    <a:pt x="5387" y="2058"/>
                  </a:cubicBezTo>
                  <a:cubicBezTo>
                    <a:pt x="5273" y="2092"/>
                    <a:pt x="5163" y="2125"/>
                    <a:pt x="5051" y="2158"/>
                  </a:cubicBezTo>
                  <a:cubicBezTo>
                    <a:pt x="5009" y="2013"/>
                    <a:pt x="4965" y="1871"/>
                    <a:pt x="4879" y="1743"/>
                  </a:cubicBezTo>
                  <a:cubicBezTo>
                    <a:pt x="4929" y="1718"/>
                    <a:pt x="4976" y="1693"/>
                    <a:pt x="5025" y="1668"/>
                  </a:cubicBezTo>
                  <a:cubicBezTo>
                    <a:pt x="5043" y="1699"/>
                    <a:pt x="5060" y="1726"/>
                    <a:pt x="5077" y="1755"/>
                  </a:cubicBezTo>
                  <a:cubicBezTo>
                    <a:pt x="5098" y="1748"/>
                    <a:pt x="5117" y="1741"/>
                    <a:pt x="5139" y="1733"/>
                  </a:cubicBezTo>
                  <a:cubicBezTo>
                    <a:pt x="5124" y="1699"/>
                    <a:pt x="5109" y="1667"/>
                    <a:pt x="5095" y="1635"/>
                  </a:cubicBezTo>
                  <a:cubicBezTo>
                    <a:pt x="5128" y="1616"/>
                    <a:pt x="5158" y="1599"/>
                    <a:pt x="5191" y="1581"/>
                  </a:cubicBezTo>
                  <a:cubicBezTo>
                    <a:pt x="5181" y="1564"/>
                    <a:pt x="5172" y="1549"/>
                    <a:pt x="5163" y="1532"/>
                  </a:cubicBezTo>
                  <a:cubicBezTo>
                    <a:pt x="5060" y="1588"/>
                    <a:pt x="4958" y="1642"/>
                    <a:pt x="4856" y="1697"/>
                  </a:cubicBezTo>
                  <a:cubicBezTo>
                    <a:pt x="4778" y="1571"/>
                    <a:pt x="4704" y="1445"/>
                    <a:pt x="4601" y="1337"/>
                  </a:cubicBezTo>
                  <a:cubicBezTo>
                    <a:pt x="4644" y="1300"/>
                    <a:pt x="4685" y="1265"/>
                    <a:pt x="4728" y="1228"/>
                  </a:cubicBezTo>
                  <a:cubicBezTo>
                    <a:pt x="4753" y="1251"/>
                    <a:pt x="4776" y="1273"/>
                    <a:pt x="4801" y="1297"/>
                  </a:cubicBezTo>
                  <a:cubicBezTo>
                    <a:pt x="4818" y="1285"/>
                    <a:pt x="4833" y="1275"/>
                    <a:pt x="4850" y="1263"/>
                  </a:cubicBezTo>
                  <a:cubicBezTo>
                    <a:pt x="4827" y="1235"/>
                    <a:pt x="4806" y="1210"/>
                    <a:pt x="4784" y="1184"/>
                  </a:cubicBezTo>
                  <a:cubicBezTo>
                    <a:pt x="4813" y="1158"/>
                    <a:pt x="4840" y="1132"/>
                    <a:pt x="4869" y="1106"/>
                  </a:cubicBezTo>
                  <a:cubicBezTo>
                    <a:pt x="4856" y="1090"/>
                    <a:pt x="4844" y="1076"/>
                    <a:pt x="4830" y="1061"/>
                  </a:cubicBezTo>
                  <a:cubicBezTo>
                    <a:pt x="4743" y="1141"/>
                    <a:pt x="4658" y="1220"/>
                    <a:pt x="4572" y="1299"/>
                  </a:cubicBezTo>
                  <a:cubicBezTo>
                    <a:pt x="4468" y="1188"/>
                    <a:pt x="4366" y="1079"/>
                    <a:pt x="4244" y="991"/>
                  </a:cubicBezTo>
                  <a:cubicBezTo>
                    <a:pt x="4278" y="946"/>
                    <a:pt x="4310" y="904"/>
                    <a:pt x="4344" y="860"/>
                  </a:cubicBezTo>
                  <a:cubicBezTo>
                    <a:pt x="4367" y="876"/>
                    <a:pt x="4388" y="892"/>
                    <a:pt x="4410" y="906"/>
                  </a:cubicBezTo>
                  <a:cubicBezTo>
                    <a:pt x="4416" y="910"/>
                    <a:pt x="4429" y="912"/>
                    <a:pt x="4433" y="909"/>
                  </a:cubicBezTo>
                  <a:cubicBezTo>
                    <a:pt x="4446" y="898"/>
                    <a:pt x="4456" y="885"/>
                    <a:pt x="4469" y="872"/>
                  </a:cubicBezTo>
                  <a:cubicBezTo>
                    <a:pt x="4440" y="847"/>
                    <a:pt x="4414" y="823"/>
                    <a:pt x="4386" y="799"/>
                  </a:cubicBezTo>
                  <a:cubicBezTo>
                    <a:pt x="4410" y="769"/>
                    <a:pt x="4432" y="740"/>
                    <a:pt x="4456" y="709"/>
                  </a:cubicBezTo>
                  <a:cubicBezTo>
                    <a:pt x="4439" y="697"/>
                    <a:pt x="4423" y="686"/>
                    <a:pt x="4406" y="674"/>
                  </a:cubicBezTo>
                  <a:cubicBezTo>
                    <a:pt x="4339" y="770"/>
                    <a:pt x="4273" y="863"/>
                    <a:pt x="4210" y="953"/>
                  </a:cubicBezTo>
                  <a:cubicBezTo>
                    <a:pt x="4078" y="879"/>
                    <a:pt x="3949" y="807"/>
                    <a:pt x="3818" y="734"/>
                  </a:cubicBezTo>
                  <a:cubicBezTo>
                    <a:pt x="3840" y="686"/>
                    <a:pt x="3862" y="637"/>
                    <a:pt x="3885" y="588"/>
                  </a:cubicBezTo>
                  <a:cubicBezTo>
                    <a:pt x="3901" y="594"/>
                    <a:pt x="3914" y="599"/>
                    <a:pt x="3926" y="604"/>
                  </a:cubicBezTo>
                  <a:cubicBezTo>
                    <a:pt x="3981" y="627"/>
                    <a:pt x="3981" y="627"/>
                    <a:pt x="4008" y="573"/>
                  </a:cubicBezTo>
                  <a:cubicBezTo>
                    <a:pt x="4009" y="571"/>
                    <a:pt x="4008" y="569"/>
                    <a:pt x="4008" y="566"/>
                  </a:cubicBezTo>
                  <a:cubicBezTo>
                    <a:pt x="3979" y="551"/>
                    <a:pt x="3950" y="535"/>
                    <a:pt x="3919" y="519"/>
                  </a:cubicBezTo>
                  <a:cubicBezTo>
                    <a:pt x="3935" y="482"/>
                    <a:pt x="3950" y="447"/>
                    <a:pt x="3966" y="410"/>
                  </a:cubicBezTo>
                  <a:cubicBezTo>
                    <a:pt x="3944" y="402"/>
                    <a:pt x="3924" y="396"/>
                    <a:pt x="3903" y="389"/>
                  </a:cubicBezTo>
                  <a:cubicBezTo>
                    <a:pt x="3858" y="498"/>
                    <a:pt x="3815" y="605"/>
                    <a:pt x="3772" y="709"/>
                  </a:cubicBezTo>
                  <a:cubicBezTo>
                    <a:pt x="3630" y="660"/>
                    <a:pt x="3491" y="613"/>
                    <a:pt x="3350" y="566"/>
                  </a:cubicBezTo>
                  <a:cubicBezTo>
                    <a:pt x="3360" y="525"/>
                    <a:pt x="3373" y="480"/>
                    <a:pt x="3382" y="434"/>
                  </a:cubicBezTo>
                  <a:cubicBezTo>
                    <a:pt x="3386" y="412"/>
                    <a:pt x="3396" y="409"/>
                    <a:pt x="3415" y="413"/>
                  </a:cubicBezTo>
                  <a:cubicBezTo>
                    <a:pt x="3440" y="418"/>
                    <a:pt x="3466" y="422"/>
                    <a:pt x="3494" y="427"/>
                  </a:cubicBezTo>
                  <a:cubicBezTo>
                    <a:pt x="3497" y="405"/>
                    <a:pt x="3500" y="387"/>
                    <a:pt x="3503" y="368"/>
                  </a:cubicBezTo>
                  <a:cubicBezTo>
                    <a:pt x="3469" y="357"/>
                    <a:pt x="3437" y="347"/>
                    <a:pt x="3405" y="337"/>
                  </a:cubicBezTo>
                  <a:cubicBezTo>
                    <a:pt x="3412" y="300"/>
                    <a:pt x="3419" y="267"/>
                    <a:pt x="3425" y="232"/>
                  </a:cubicBezTo>
                  <a:cubicBezTo>
                    <a:pt x="3406" y="227"/>
                    <a:pt x="3390" y="223"/>
                    <a:pt x="3371" y="218"/>
                  </a:cubicBezTo>
                  <a:cubicBezTo>
                    <a:pt x="3348" y="334"/>
                    <a:pt x="3325" y="449"/>
                    <a:pt x="3303" y="559"/>
                  </a:cubicBezTo>
                  <a:cubicBezTo>
                    <a:pt x="3153" y="543"/>
                    <a:pt x="3007" y="527"/>
                    <a:pt x="2861" y="512"/>
                  </a:cubicBezTo>
                  <a:cubicBezTo>
                    <a:pt x="2861" y="349"/>
                    <a:pt x="2861" y="349"/>
                    <a:pt x="2861" y="349"/>
                  </a:cubicBezTo>
                  <a:cubicBezTo>
                    <a:pt x="2881" y="349"/>
                    <a:pt x="2899" y="349"/>
                    <a:pt x="2916" y="348"/>
                  </a:cubicBezTo>
                  <a:cubicBezTo>
                    <a:pt x="2970" y="346"/>
                    <a:pt x="2964" y="356"/>
                    <a:pt x="2966" y="297"/>
                  </a:cubicBezTo>
                  <a:cubicBezTo>
                    <a:pt x="2966" y="294"/>
                    <a:pt x="2964" y="291"/>
                    <a:pt x="2963" y="286"/>
                  </a:cubicBezTo>
                  <a:cubicBezTo>
                    <a:pt x="2929" y="284"/>
                    <a:pt x="2897" y="282"/>
                    <a:pt x="2860" y="279"/>
                  </a:cubicBezTo>
                  <a:cubicBezTo>
                    <a:pt x="2860" y="165"/>
                    <a:pt x="2860" y="165"/>
                    <a:pt x="2860" y="165"/>
                  </a:cubicBezTo>
                  <a:cubicBezTo>
                    <a:pt x="2808" y="160"/>
                    <a:pt x="2808" y="161"/>
                    <a:pt x="2808" y="207"/>
                  </a:cubicBezTo>
                  <a:cubicBezTo>
                    <a:pt x="2808" y="299"/>
                    <a:pt x="2808" y="391"/>
                    <a:pt x="2808" y="483"/>
                  </a:cubicBezTo>
                  <a:cubicBezTo>
                    <a:pt x="2808" y="493"/>
                    <a:pt x="2808" y="503"/>
                    <a:pt x="2808" y="514"/>
                  </a:cubicBezTo>
                  <a:cubicBezTo>
                    <a:pt x="2659" y="528"/>
                    <a:pt x="2512" y="532"/>
                    <a:pt x="2369" y="570"/>
                  </a:cubicBezTo>
                  <a:cubicBezTo>
                    <a:pt x="2357" y="515"/>
                    <a:pt x="2346" y="462"/>
                    <a:pt x="2334" y="407"/>
                  </a:cubicBezTo>
                  <a:cubicBezTo>
                    <a:pt x="2369" y="398"/>
                    <a:pt x="2402" y="390"/>
                    <a:pt x="2438" y="381"/>
                  </a:cubicBezTo>
                  <a:cubicBezTo>
                    <a:pt x="2434" y="360"/>
                    <a:pt x="2431" y="341"/>
                    <a:pt x="2427" y="320"/>
                  </a:cubicBezTo>
                  <a:cubicBezTo>
                    <a:pt x="2391" y="325"/>
                    <a:pt x="2357" y="330"/>
                    <a:pt x="2322" y="336"/>
                  </a:cubicBezTo>
                  <a:cubicBezTo>
                    <a:pt x="2315" y="303"/>
                    <a:pt x="2307" y="274"/>
                    <a:pt x="2302" y="245"/>
                  </a:cubicBezTo>
                  <a:cubicBezTo>
                    <a:pt x="2298" y="226"/>
                    <a:pt x="2289" y="222"/>
                    <a:pt x="2272" y="226"/>
                  </a:cubicBezTo>
                  <a:cubicBezTo>
                    <a:pt x="2264" y="229"/>
                    <a:pt x="2257" y="231"/>
                    <a:pt x="2247" y="234"/>
                  </a:cubicBezTo>
                  <a:cubicBezTo>
                    <a:pt x="2272" y="348"/>
                    <a:pt x="2296" y="460"/>
                    <a:pt x="2320" y="571"/>
                  </a:cubicBezTo>
                  <a:cubicBezTo>
                    <a:pt x="2178" y="620"/>
                    <a:pt x="2038" y="669"/>
                    <a:pt x="1896" y="718"/>
                  </a:cubicBezTo>
                  <a:cubicBezTo>
                    <a:pt x="1875" y="671"/>
                    <a:pt x="1854" y="622"/>
                    <a:pt x="1832" y="571"/>
                  </a:cubicBezTo>
                  <a:cubicBezTo>
                    <a:pt x="1866" y="555"/>
                    <a:pt x="1897" y="540"/>
                    <a:pt x="1930" y="524"/>
                  </a:cubicBezTo>
                  <a:cubicBezTo>
                    <a:pt x="1920" y="505"/>
                    <a:pt x="1912" y="487"/>
                    <a:pt x="1902" y="469"/>
                  </a:cubicBezTo>
                  <a:cubicBezTo>
                    <a:pt x="1869" y="482"/>
                    <a:pt x="1838" y="494"/>
                    <a:pt x="1805" y="506"/>
                  </a:cubicBezTo>
                  <a:cubicBezTo>
                    <a:pt x="1787" y="469"/>
                    <a:pt x="1770" y="435"/>
                    <a:pt x="1752" y="399"/>
                  </a:cubicBezTo>
                  <a:cubicBezTo>
                    <a:pt x="1733" y="408"/>
                    <a:pt x="1717" y="415"/>
                    <a:pt x="1699" y="423"/>
                  </a:cubicBezTo>
                  <a:cubicBezTo>
                    <a:pt x="1751" y="531"/>
                    <a:pt x="1802" y="636"/>
                    <a:pt x="1852" y="740"/>
                  </a:cubicBezTo>
                  <a:cubicBezTo>
                    <a:pt x="1723" y="815"/>
                    <a:pt x="1596" y="889"/>
                    <a:pt x="1467" y="964"/>
                  </a:cubicBezTo>
                  <a:cubicBezTo>
                    <a:pt x="1438" y="926"/>
                    <a:pt x="1405" y="883"/>
                    <a:pt x="1371" y="839"/>
                  </a:cubicBezTo>
                  <a:cubicBezTo>
                    <a:pt x="1400" y="818"/>
                    <a:pt x="1427" y="798"/>
                    <a:pt x="1456" y="777"/>
                  </a:cubicBezTo>
                  <a:cubicBezTo>
                    <a:pt x="1443" y="758"/>
                    <a:pt x="1432" y="741"/>
                    <a:pt x="1420" y="722"/>
                  </a:cubicBezTo>
                  <a:cubicBezTo>
                    <a:pt x="1389" y="741"/>
                    <a:pt x="1360" y="759"/>
                    <a:pt x="1330" y="777"/>
                  </a:cubicBezTo>
                  <a:cubicBezTo>
                    <a:pt x="1307" y="747"/>
                    <a:pt x="1285" y="719"/>
                    <a:pt x="1263" y="690"/>
                  </a:cubicBezTo>
                  <a:cubicBezTo>
                    <a:pt x="1247" y="703"/>
                    <a:pt x="1234" y="713"/>
                    <a:pt x="1219" y="725"/>
                  </a:cubicBezTo>
                  <a:cubicBezTo>
                    <a:pt x="1291" y="817"/>
                    <a:pt x="1361" y="908"/>
                    <a:pt x="1429" y="996"/>
                  </a:cubicBezTo>
                  <a:cubicBezTo>
                    <a:pt x="1320" y="1102"/>
                    <a:pt x="1214" y="1207"/>
                    <a:pt x="1107" y="1312"/>
                  </a:cubicBezTo>
                  <a:cubicBezTo>
                    <a:pt x="1064" y="1275"/>
                    <a:pt x="1020" y="1239"/>
                    <a:pt x="975" y="1200"/>
                  </a:cubicBezTo>
                  <a:cubicBezTo>
                    <a:pt x="999" y="1172"/>
                    <a:pt x="1022" y="1146"/>
                    <a:pt x="1045" y="1120"/>
                  </a:cubicBezTo>
                  <a:cubicBezTo>
                    <a:pt x="1031" y="1105"/>
                    <a:pt x="1018" y="1091"/>
                    <a:pt x="1003" y="1075"/>
                  </a:cubicBezTo>
                  <a:cubicBezTo>
                    <a:pt x="978" y="1102"/>
                    <a:pt x="955" y="1126"/>
                    <a:pt x="931" y="1150"/>
                  </a:cubicBezTo>
                  <a:cubicBezTo>
                    <a:pt x="910" y="1135"/>
                    <a:pt x="892" y="1121"/>
                    <a:pt x="873" y="1107"/>
                  </a:cubicBezTo>
                  <a:cubicBezTo>
                    <a:pt x="840" y="1081"/>
                    <a:pt x="837" y="1082"/>
                    <a:pt x="811" y="1120"/>
                  </a:cubicBezTo>
                  <a:cubicBezTo>
                    <a:pt x="897" y="1195"/>
                    <a:pt x="983" y="1270"/>
                    <a:pt x="1068" y="1345"/>
                  </a:cubicBezTo>
                  <a:cubicBezTo>
                    <a:pt x="985" y="1470"/>
                    <a:pt x="903" y="1592"/>
                    <a:pt x="820" y="1716"/>
                  </a:cubicBezTo>
                  <a:cubicBezTo>
                    <a:pt x="772" y="1689"/>
                    <a:pt x="723" y="1662"/>
                    <a:pt x="673" y="1634"/>
                  </a:cubicBezTo>
                  <a:cubicBezTo>
                    <a:pt x="691" y="1604"/>
                    <a:pt x="707" y="1577"/>
                    <a:pt x="723" y="1548"/>
                  </a:cubicBezTo>
                  <a:cubicBezTo>
                    <a:pt x="704" y="1535"/>
                    <a:pt x="687" y="1524"/>
                    <a:pt x="668" y="1511"/>
                  </a:cubicBezTo>
                  <a:cubicBezTo>
                    <a:pt x="649" y="1542"/>
                    <a:pt x="630" y="1571"/>
                    <a:pt x="611" y="1601"/>
                  </a:cubicBezTo>
                  <a:cubicBezTo>
                    <a:pt x="574" y="1582"/>
                    <a:pt x="538" y="1565"/>
                    <a:pt x="500" y="1546"/>
                  </a:cubicBezTo>
                  <a:cubicBezTo>
                    <a:pt x="493" y="1566"/>
                    <a:pt x="488" y="1582"/>
                    <a:pt x="482" y="1600"/>
                  </a:cubicBezTo>
                  <a:cubicBezTo>
                    <a:pt x="590" y="1653"/>
                    <a:pt x="696" y="1705"/>
                    <a:pt x="799" y="1756"/>
                  </a:cubicBezTo>
                  <a:cubicBezTo>
                    <a:pt x="741" y="1897"/>
                    <a:pt x="683" y="2035"/>
                    <a:pt x="625" y="2177"/>
                  </a:cubicBezTo>
                  <a:cubicBezTo>
                    <a:pt x="575" y="2162"/>
                    <a:pt x="520" y="2146"/>
                    <a:pt x="465" y="2130"/>
                  </a:cubicBezTo>
                  <a:cubicBezTo>
                    <a:pt x="474" y="2095"/>
                    <a:pt x="482" y="2065"/>
                    <a:pt x="490" y="2033"/>
                  </a:cubicBezTo>
                  <a:cubicBezTo>
                    <a:pt x="469" y="2026"/>
                    <a:pt x="452" y="2020"/>
                    <a:pt x="433" y="2013"/>
                  </a:cubicBezTo>
                  <a:cubicBezTo>
                    <a:pt x="423" y="2047"/>
                    <a:pt x="413" y="2079"/>
                    <a:pt x="403" y="2113"/>
                  </a:cubicBezTo>
                  <a:cubicBezTo>
                    <a:pt x="364" y="2102"/>
                    <a:pt x="326" y="2092"/>
                    <a:pt x="287" y="2082"/>
                  </a:cubicBezTo>
                  <a:cubicBezTo>
                    <a:pt x="280" y="2101"/>
                    <a:pt x="275" y="2117"/>
                    <a:pt x="268" y="2136"/>
                  </a:cubicBezTo>
                  <a:cubicBezTo>
                    <a:pt x="384" y="2167"/>
                    <a:pt x="497" y="2197"/>
                    <a:pt x="606" y="2226"/>
                  </a:cubicBezTo>
                  <a:cubicBezTo>
                    <a:pt x="584" y="2378"/>
                    <a:pt x="563" y="2526"/>
                    <a:pt x="541" y="2678"/>
                  </a:cubicBezTo>
                  <a:cubicBezTo>
                    <a:pt x="489" y="2673"/>
                    <a:pt x="434" y="2667"/>
                    <a:pt x="380" y="2661"/>
                  </a:cubicBezTo>
                  <a:cubicBezTo>
                    <a:pt x="380" y="2630"/>
                    <a:pt x="381" y="2603"/>
                    <a:pt x="379" y="2576"/>
                  </a:cubicBezTo>
                  <a:cubicBezTo>
                    <a:pt x="379" y="2568"/>
                    <a:pt x="372" y="2557"/>
                    <a:pt x="365" y="2555"/>
                  </a:cubicBezTo>
                  <a:cubicBezTo>
                    <a:pt x="351" y="2550"/>
                    <a:pt x="334" y="2551"/>
                    <a:pt x="316" y="2549"/>
                  </a:cubicBezTo>
                  <a:cubicBezTo>
                    <a:pt x="312" y="2585"/>
                    <a:pt x="308" y="2619"/>
                    <a:pt x="305" y="2655"/>
                  </a:cubicBezTo>
                  <a:cubicBezTo>
                    <a:pt x="278" y="2655"/>
                    <a:pt x="254" y="2655"/>
                    <a:pt x="230" y="2655"/>
                  </a:cubicBezTo>
                  <a:cubicBezTo>
                    <a:pt x="180" y="2654"/>
                    <a:pt x="180" y="2654"/>
                    <a:pt x="181" y="2705"/>
                  </a:cubicBezTo>
                  <a:cubicBezTo>
                    <a:pt x="181" y="2707"/>
                    <a:pt x="182" y="2708"/>
                    <a:pt x="184" y="2712"/>
                  </a:cubicBezTo>
                  <a:cubicBezTo>
                    <a:pt x="303" y="2716"/>
                    <a:pt x="424" y="2721"/>
                    <a:pt x="542" y="2725"/>
                  </a:cubicBezTo>
                  <a:cubicBezTo>
                    <a:pt x="548" y="2876"/>
                    <a:pt x="555" y="3024"/>
                    <a:pt x="561" y="3175"/>
                  </a:cubicBezTo>
                  <a:cubicBezTo>
                    <a:pt x="518" y="3181"/>
                    <a:pt x="468" y="3189"/>
                    <a:pt x="418" y="3195"/>
                  </a:cubicBezTo>
                  <a:cubicBezTo>
                    <a:pt x="412" y="3196"/>
                    <a:pt x="400" y="3186"/>
                    <a:pt x="398" y="3179"/>
                  </a:cubicBezTo>
                  <a:cubicBezTo>
                    <a:pt x="392" y="3158"/>
                    <a:pt x="390" y="3135"/>
                    <a:pt x="384" y="3113"/>
                  </a:cubicBezTo>
                  <a:cubicBezTo>
                    <a:pt x="383" y="3108"/>
                    <a:pt x="374" y="3100"/>
                    <a:pt x="368" y="3099"/>
                  </a:cubicBezTo>
                  <a:cubicBezTo>
                    <a:pt x="352" y="3098"/>
                    <a:pt x="335" y="3100"/>
                    <a:pt x="317" y="3101"/>
                  </a:cubicBezTo>
                  <a:cubicBezTo>
                    <a:pt x="319" y="3120"/>
                    <a:pt x="321" y="3137"/>
                    <a:pt x="322" y="3154"/>
                  </a:cubicBezTo>
                  <a:cubicBezTo>
                    <a:pt x="324" y="3171"/>
                    <a:pt x="326" y="3189"/>
                    <a:pt x="329" y="3208"/>
                  </a:cubicBezTo>
                  <a:cubicBezTo>
                    <a:pt x="301" y="3213"/>
                    <a:pt x="276" y="3218"/>
                    <a:pt x="252" y="3223"/>
                  </a:cubicBezTo>
                  <a:cubicBezTo>
                    <a:pt x="209" y="3231"/>
                    <a:pt x="209" y="3231"/>
                    <a:pt x="217" y="3273"/>
                  </a:cubicBezTo>
                  <a:cubicBezTo>
                    <a:pt x="218" y="3277"/>
                    <a:pt x="219" y="3282"/>
                    <a:pt x="222" y="3289"/>
                  </a:cubicBezTo>
                  <a:cubicBezTo>
                    <a:pt x="339" y="3268"/>
                    <a:pt x="456" y="3246"/>
                    <a:pt x="573" y="3225"/>
                  </a:cubicBezTo>
                  <a:cubicBezTo>
                    <a:pt x="592" y="3299"/>
                    <a:pt x="608" y="3371"/>
                    <a:pt x="628" y="3442"/>
                  </a:cubicBezTo>
                  <a:cubicBezTo>
                    <a:pt x="648" y="3513"/>
                    <a:pt x="672" y="3583"/>
                    <a:pt x="695" y="3656"/>
                  </a:cubicBezTo>
                  <a:cubicBezTo>
                    <a:pt x="644" y="3677"/>
                    <a:pt x="590" y="3699"/>
                    <a:pt x="534" y="3722"/>
                  </a:cubicBezTo>
                  <a:cubicBezTo>
                    <a:pt x="522" y="3688"/>
                    <a:pt x="511" y="3658"/>
                    <a:pt x="499" y="3625"/>
                  </a:cubicBezTo>
                  <a:cubicBezTo>
                    <a:pt x="479" y="3631"/>
                    <a:pt x="460" y="3636"/>
                    <a:pt x="441" y="3642"/>
                  </a:cubicBezTo>
                  <a:cubicBezTo>
                    <a:pt x="451" y="3677"/>
                    <a:pt x="460" y="3708"/>
                    <a:pt x="469" y="3740"/>
                  </a:cubicBezTo>
                  <a:cubicBezTo>
                    <a:pt x="432" y="3758"/>
                    <a:pt x="397" y="3774"/>
                    <a:pt x="360" y="3791"/>
                  </a:cubicBezTo>
                  <a:cubicBezTo>
                    <a:pt x="367" y="3809"/>
                    <a:pt x="374" y="3824"/>
                    <a:pt x="383" y="3842"/>
                  </a:cubicBezTo>
                  <a:cubicBezTo>
                    <a:pt x="494" y="3798"/>
                    <a:pt x="604" y="3754"/>
                    <a:pt x="711" y="3712"/>
                  </a:cubicBezTo>
                  <a:cubicBezTo>
                    <a:pt x="782" y="3841"/>
                    <a:pt x="854" y="3972"/>
                    <a:pt x="926" y="4104"/>
                  </a:cubicBezTo>
                  <a:cubicBezTo>
                    <a:pt x="881" y="4136"/>
                    <a:pt x="834" y="4168"/>
                    <a:pt x="785" y="4202"/>
                  </a:cubicBezTo>
                  <a:cubicBezTo>
                    <a:pt x="764" y="4174"/>
                    <a:pt x="744" y="4147"/>
                    <a:pt x="723" y="4119"/>
                  </a:cubicBezTo>
                  <a:cubicBezTo>
                    <a:pt x="706" y="4131"/>
                    <a:pt x="691" y="4141"/>
                    <a:pt x="675" y="4153"/>
                  </a:cubicBezTo>
                  <a:cubicBezTo>
                    <a:pt x="691" y="4182"/>
                    <a:pt x="707" y="4209"/>
                    <a:pt x="724" y="4238"/>
                  </a:cubicBezTo>
                  <a:cubicBezTo>
                    <a:pt x="691" y="4263"/>
                    <a:pt x="660" y="4287"/>
                    <a:pt x="627" y="4313"/>
                  </a:cubicBezTo>
                  <a:cubicBezTo>
                    <a:pt x="639" y="4326"/>
                    <a:pt x="649" y="4337"/>
                    <a:pt x="660" y="4350"/>
                  </a:cubicBezTo>
                  <a:moveTo>
                    <a:pt x="1552" y="4869"/>
                  </a:moveTo>
                  <a:cubicBezTo>
                    <a:pt x="1563" y="4849"/>
                    <a:pt x="1572" y="4832"/>
                    <a:pt x="1583" y="4812"/>
                  </a:cubicBezTo>
                  <a:cubicBezTo>
                    <a:pt x="1487" y="4742"/>
                    <a:pt x="1392" y="4672"/>
                    <a:pt x="1296" y="4601"/>
                  </a:cubicBezTo>
                  <a:cubicBezTo>
                    <a:pt x="1212" y="4688"/>
                    <a:pt x="1131" y="4774"/>
                    <a:pt x="1049" y="4859"/>
                  </a:cubicBezTo>
                  <a:cubicBezTo>
                    <a:pt x="1007" y="4822"/>
                    <a:pt x="967" y="4787"/>
                    <a:pt x="919" y="4744"/>
                  </a:cubicBezTo>
                  <a:cubicBezTo>
                    <a:pt x="950" y="4717"/>
                    <a:pt x="978" y="4692"/>
                    <a:pt x="1004" y="4669"/>
                  </a:cubicBezTo>
                  <a:cubicBezTo>
                    <a:pt x="990" y="4654"/>
                    <a:pt x="977" y="4641"/>
                    <a:pt x="963" y="4627"/>
                  </a:cubicBezTo>
                  <a:cubicBezTo>
                    <a:pt x="934" y="4650"/>
                    <a:pt x="904" y="4673"/>
                    <a:pt x="874" y="4696"/>
                  </a:cubicBezTo>
                  <a:cubicBezTo>
                    <a:pt x="847" y="4671"/>
                    <a:pt x="821" y="4647"/>
                    <a:pt x="795" y="4622"/>
                  </a:cubicBezTo>
                  <a:cubicBezTo>
                    <a:pt x="778" y="4638"/>
                    <a:pt x="764" y="4652"/>
                    <a:pt x="749" y="4666"/>
                  </a:cubicBezTo>
                  <a:cubicBezTo>
                    <a:pt x="851" y="4764"/>
                    <a:pt x="951" y="4860"/>
                    <a:pt x="1052" y="4958"/>
                  </a:cubicBezTo>
                  <a:cubicBezTo>
                    <a:pt x="1132" y="4865"/>
                    <a:pt x="1211" y="4775"/>
                    <a:pt x="1290" y="4683"/>
                  </a:cubicBezTo>
                  <a:cubicBezTo>
                    <a:pt x="1331" y="4717"/>
                    <a:pt x="1369" y="4748"/>
                    <a:pt x="1408" y="4781"/>
                  </a:cubicBezTo>
                  <a:cubicBezTo>
                    <a:pt x="1384" y="4813"/>
                    <a:pt x="1363" y="4843"/>
                    <a:pt x="1341" y="4874"/>
                  </a:cubicBezTo>
                  <a:cubicBezTo>
                    <a:pt x="1360" y="4885"/>
                    <a:pt x="1377" y="4896"/>
                    <a:pt x="1396" y="4907"/>
                  </a:cubicBezTo>
                  <a:cubicBezTo>
                    <a:pt x="1418" y="4875"/>
                    <a:pt x="1440" y="4846"/>
                    <a:pt x="1461" y="4817"/>
                  </a:cubicBezTo>
                  <a:cubicBezTo>
                    <a:pt x="1492" y="4835"/>
                    <a:pt x="1521" y="4851"/>
                    <a:pt x="1552" y="4869"/>
                  </a:cubicBezTo>
                  <a:moveTo>
                    <a:pt x="137" y="2596"/>
                  </a:moveTo>
                  <a:cubicBezTo>
                    <a:pt x="161" y="2596"/>
                    <a:pt x="182" y="2596"/>
                    <a:pt x="202" y="2596"/>
                  </a:cubicBezTo>
                  <a:cubicBezTo>
                    <a:pt x="252" y="2598"/>
                    <a:pt x="252" y="2599"/>
                    <a:pt x="260" y="2549"/>
                  </a:cubicBezTo>
                  <a:cubicBezTo>
                    <a:pt x="260" y="2548"/>
                    <a:pt x="259" y="2546"/>
                    <a:pt x="258" y="2541"/>
                  </a:cubicBezTo>
                  <a:cubicBezTo>
                    <a:pt x="221" y="2535"/>
                    <a:pt x="182" y="2529"/>
                    <a:pt x="143" y="2523"/>
                  </a:cubicBezTo>
                  <a:cubicBezTo>
                    <a:pt x="146" y="2486"/>
                    <a:pt x="149" y="2451"/>
                    <a:pt x="153" y="2413"/>
                  </a:cubicBezTo>
                  <a:cubicBezTo>
                    <a:pt x="131" y="2411"/>
                    <a:pt x="112" y="2409"/>
                    <a:pt x="89" y="2406"/>
                  </a:cubicBezTo>
                  <a:cubicBezTo>
                    <a:pt x="77" y="2547"/>
                    <a:pt x="64" y="2685"/>
                    <a:pt x="52" y="2823"/>
                  </a:cubicBezTo>
                  <a:cubicBezTo>
                    <a:pt x="417" y="2823"/>
                    <a:pt x="417" y="2823"/>
                    <a:pt x="417" y="2823"/>
                  </a:cubicBezTo>
                  <a:cubicBezTo>
                    <a:pt x="420" y="2872"/>
                    <a:pt x="423" y="2921"/>
                    <a:pt x="426" y="2971"/>
                  </a:cubicBezTo>
                  <a:cubicBezTo>
                    <a:pt x="386" y="2977"/>
                    <a:pt x="349" y="2983"/>
                    <a:pt x="311" y="2989"/>
                  </a:cubicBezTo>
                  <a:cubicBezTo>
                    <a:pt x="311" y="3041"/>
                    <a:pt x="311" y="3041"/>
                    <a:pt x="311" y="3041"/>
                  </a:cubicBezTo>
                  <a:cubicBezTo>
                    <a:pt x="429" y="3041"/>
                    <a:pt x="429" y="3041"/>
                    <a:pt x="429" y="3041"/>
                  </a:cubicBezTo>
                  <a:cubicBezTo>
                    <a:pt x="433" y="3073"/>
                    <a:pt x="437" y="3105"/>
                    <a:pt x="442" y="3139"/>
                  </a:cubicBezTo>
                  <a:cubicBezTo>
                    <a:pt x="466" y="3135"/>
                    <a:pt x="487" y="3131"/>
                    <a:pt x="510" y="3127"/>
                  </a:cubicBezTo>
                  <a:cubicBezTo>
                    <a:pt x="503" y="3008"/>
                    <a:pt x="495" y="2892"/>
                    <a:pt x="488" y="2775"/>
                  </a:cubicBezTo>
                  <a:cubicBezTo>
                    <a:pt x="366" y="2770"/>
                    <a:pt x="250" y="2766"/>
                    <a:pt x="129" y="2761"/>
                  </a:cubicBezTo>
                  <a:cubicBezTo>
                    <a:pt x="132" y="2705"/>
                    <a:pt x="134" y="2652"/>
                    <a:pt x="137" y="2596"/>
                  </a:cubicBezTo>
                  <a:moveTo>
                    <a:pt x="4091" y="428"/>
                  </a:moveTo>
                  <a:cubicBezTo>
                    <a:pt x="4127" y="442"/>
                    <a:pt x="4162" y="456"/>
                    <a:pt x="4197" y="470"/>
                  </a:cubicBezTo>
                  <a:cubicBezTo>
                    <a:pt x="4209" y="454"/>
                    <a:pt x="4219" y="439"/>
                    <a:pt x="4231" y="422"/>
                  </a:cubicBezTo>
                  <a:cubicBezTo>
                    <a:pt x="4108" y="347"/>
                    <a:pt x="3986" y="277"/>
                    <a:pt x="3847" y="237"/>
                  </a:cubicBezTo>
                  <a:cubicBezTo>
                    <a:pt x="3806" y="347"/>
                    <a:pt x="3766" y="453"/>
                    <a:pt x="3726" y="561"/>
                  </a:cubicBezTo>
                  <a:cubicBezTo>
                    <a:pt x="3676" y="543"/>
                    <a:pt x="3630" y="527"/>
                    <a:pt x="3583" y="510"/>
                  </a:cubicBezTo>
                  <a:cubicBezTo>
                    <a:pt x="3592" y="474"/>
                    <a:pt x="3601" y="440"/>
                    <a:pt x="3610" y="405"/>
                  </a:cubicBezTo>
                  <a:cubicBezTo>
                    <a:pt x="3592" y="399"/>
                    <a:pt x="3577" y="394"/>
                    <a:pt x="3561" y="389"/>
                  </a:cubicBezTo>
                  <a:cubicBezTo>
                    <a:pt x="3553" y="411"/>
                    <a:pt x="3546" y="431"/>
                    <a:pt x="3540" y="452"/>
                  </a:cubicBezTo>
                  <a:cubicBezTo>
                    <a:pt x="3528" y="493"/>
                    <a:pt x="3528" y="493"/>
                    <a:pt x="3486" y="485"/>
                  </a:cubicBezTo>
                  <a:cubicBezTo>
                    <a:pt x="3428" y="474"/>
                    <a:pt x="3428" y="474"/>
                    <a:pt x="3417" y="533"/>
                  </a:cubicBezTo>
                  <a:cubicBezTo>
                    <a:pt x="3417" y="533"/>
                    <a:pt x="3418" y="534"/>
                    <a:pt x="3419" y="537"/>
                  </a:cubicBezTo>
                  <a:cubicBezTo>
                    <a:pt x="3528" y="571"/>
                    <a:pt x="3638" y="605"/>
                    <a:pt x="3750" y="640"/>
                  </a:cubicBezTo>
                  <a:cubicBezTo>
                    <a:pt x="3794" y="536"/>
                    <a:pt x="3838" y="431"/>
                    <a:pt x="3883" y="324"/>
                  </a:cubicBezTo>
                  <a:cubicBezTo>
                    <a:pt x="3935" y="347"/>
                    <a:pt x="3983" y="369"/>
                    <a:pt x="4033" y="391"/>
                  </a:cubicBezTo>
                  <a:cubicBezTo>
                    <a:pt x="4017" y="426"/>
                    <a:pt x="4003" y="459"/>
                    <a:pt x="3988" y="492"/>
                  </a:cubicBezTo>
                  <a:cubicBezTo>
                    <a:pt x="4006" y="504"/>
                    <a:pt x="4022" y="514"/>
                    <a:pt x="4040" y="526"/>
                  </a:cubicBezTo>
                  <a:cubicBezTo>
                    <a:pt x="4058" y="492"/>
                    <a:pt x="4074" y="461"/>
                    <a:pt x="4091" y="428"/>
                  </a:cubicBezTo>
                  <a:moveTo>
                    <a:pt x="2897" y="5369"/>
                  </a:moveTo>
                  <a:cubicBezTo>
                    <a:pt x="2952" y="5369"/>
                    <a:pt x="2952" y="5369"/>
                    <a:pt x="2952" y="5369"/>
                  </a:cubicBezTo>
                  <a:cubicBezTo>
                    <a:pt x="2952" y="5251"/>
                    <a:pt x="2952" y="5251"/>
                    <a:pt x="2952" y="5251"/>
                  </a:cubicBezTo>
                  <a:cubicBezTo>
                    <a:pt x="2981" y="5248"/>
                    <a:pt x="3008" y="5245"/>
                    <a:pt x="3035" y="5244"/>
                  </a:cubicBezTo>
                  <a:cubicBezTo>
                    <a:pt x="3050" y="5243"/>
                    <a:pt x="3058" y="5237"/>
                    <a:pt x="3056" y="5221"/>
                  </a:cubicBezTo>
                  <a:cubicBezTo>
                    <a:pt x="3055" y="5208"/>
                    <a:pt x="3055" y="5194"/>
                    <a:pt x="3054" y="5180"/>
                  </a:cubicBezTo>
                  <a:cubicBezTo>
                    <a:pt x="2696" y="5180"/>
                    <a:pt x="2696" y="5180"/>
                    <a:pt x="2696" y="5180"/>
                  </a:cubicBezTo>
                  <a:cubicBezTo>
                    <a:pt x="2685" y="5301"/>
                    <a:pt x="2674" y="5419"/>
                    <a:pt x="2663" y="5539"/>
                  </a:cubicBezTo>
                  <a:cubicBezTo>
                    <a:pt x="2605" y="5534"/>
                    <a:pt x="2549" y="5529"/>
                    <a:pt x="2493" y="5525"/>
                  </a:cubicBezTo>
                  <a:cubicBezTo>
                    <a:pt x="2495" y="5483"/>
                    <a:pt x="2497" y="5446"/>
                    <a:pt x="2500" y="5407"/>
                  </a:cubicBezTo>
                  <a:cubicBezTo>
                    <a:pt x="2482" y="5404"/>
                    <a:pt x="2467" y="5402"/>
                    <a:pt x="2450" y="5399"/>
                  </a:cubicBezTo>
                  <a:cubicBezTo>
                    <a:pt x="2442" y="5439"/>
                    <a:pt x="2435" y="5476"/>
                    <a:pt x="2427" y="5515"/>
                  </a:cubicBezTo>
                  <a:cubicBezTo>
                    <a:pt x="2395" y="5511"/>
                    <a:pt x="2366" y="5507"/>
                    <a:pt x="2337" y="5503"/>
                  </a:cubicBezTo>
                  <a:cubicBezTo>
                    <a:pt x="2318" y="5500"/>
                    <a:pt x="2305" y="5502"/>
                    <a:pt x="2304" y="5525"/>
                  </a:cubicBezTo>
                  <a:cubicBezTo>
                    <a:pt x="2304" y="5536"/>
                    <a:pt x="2301" y="5546"/>
                    <a:pt x="2299" y="5559"/>
                  </a:cubicBezTo>
                  <a:cubicBezTo>
                    <a:pt x="2432" y="5589"/>
                    <a:pt x="2562" y="5613"/>
                    <a:pt x="2696" y="5615"/>
                  </a:cubicBezTo>
                  <a:cubicBezTo>
                    <a:pt x="2715" y="5615"/>
                    <a:pt x="2719" y="5607"/>
                    <a:pt x="2720" y="5590"/>
                  </a:cubicBezTo>
                  <a:cubicBezTo>
                    <a:pt x="2723" y="5516"/>
                    <a:pt x="2727" y="5442"/>
                    <a:pt x="2730" y="5368"/>
                  </a:cubicBezTo>
                  <a:cubicBezTo>
                    <a:pt x="2732" y="5331"/>
                    <a:pt x="2734" y="5293"/>
                    <a:pt x="2736" y="5256"/>
                  </a:cubicBezTo>
                  <a:cubicBezTo>
                    <a:pt x="2897" y="5256"/>
                    <a:pt x="2897" y="5256"/>
                    <a:pt x="2897" y="5256"/>
                  </a:cubicBezTo>
                  <a:lnTo>
                    <a:pt x="2897" y="5369"/>
                  </a:lnTo>
                  <a:close/>
                  <a:moveTo>
                    <a:pt x="3263" y="5219"/>
                  </a:moveTo>
                  <a:cubicBezTo>
                    <a:pt x="3314" y="5207"/>
                    <a:pt x="3362" y="5197"/>
                    <a:pt x="3411" y="5186"/>
                  </a:cubicBezTo>
                  <a:cubicBezTo>
                    <a:pt x="3420" y="5216"/>
                    <a:pt x="3430" y="5243"/>
                    <a:pt x="3437" y="5271"/>
                  </a:cubicBezTo>
                  <a:cubicBezTo>
                    <a:pt x="3442" y="5293"/>
                    <a:pt x="3452" y="5299"/>
                    <a:pt x="3472" y="5293"/>
                  </a:cubicBezTo>
                  <a:cubicBezTo>
                    <a:pt x="3480" y="5290"/>
                    <a:pt x="3488" y="5288"/>
                    <a:pt x="3497" y="5286"/>
                  </a:cubicBezTo>
                  <a:cubicBezTo>
                    <a:pt x="3490" y="5255"/>
                    <a:pt x="3485" y="5225"/>
                    <a:pt x="3476" y="5197"/>
                  </a:cubicBezTo>
                  <a:cubicBezTo>
                    <a:pt x="3470" y="5176"/>
                    <a:pt x="3477" y="5168"/>
                    <a:pt x="3496" y="5163"/>
                  </a:cubicBezTo>
                  <a:cubicBezTo>
                    <a:pt x="3520" y="5157"/>
                    <a:pt x="3543" y="5147"/>
                    <a:pt x="3569" y="5138"/>
                  </a:cubicBezTo>
                  <a:cubicBezTo>
                    <a:pt x="3562" y="5117"/>
                    <a:pt x="3556" y="5098"/>
                    <a:pt x="3549" y="5079"/>
                  </a:cubicBezTo>
                  <a:cubicBezTo>
                    <a:pt x="3433" y="5106"/>
                    <a:pt x="3321" y="5133"/>
                    <a:pt x="3205" y="5160"/>
                  </a:cubicBezTo>
                  <a:cubicBezTo>
                    <a:pt x="3222" y="5277"/>
                    <a:pt x="3239" y="5393"/>
                    <a:pt x="3256" y="5512"/>
                  </a:cubicBezTo>
                  <a:cubicBezTo>
                    <a:pt x="3198" y="5521"/>
                    <a:pt x="3143" y="5529"/>
                    <a:pt x="3085" y="5538"/>
                  </a:cubicBezTo>
                  <a:cubicBezTo>
                    <a:pt x="3081" y="5506"/>
                    <a:pt x="3075" y="5478"/>
                    <a:pt x="3074" y="5449"/>
                  </a:cubicBezTo>
                  <a:cubicBezTo>
                    <a:pt x="3073" y="5424"/>
                    <a:pt x="3062" y="5418"/>
                    <a:pt x="3039" y="5418"/>
                  </a:cubicBezTo>
                  <a:cubicBezTo>
                    <a:pt x="3013" y="5419"/>
                    <a:pt x="3016" y="5434"/>
                    <a:pt x="3016" y="5450"/>
                  </a:cubicBezTo>
                  <a:cubicBezTo>
                    <a:pt x="3016" y="5480"/>
                    <a:pt x="3016" y="5509"/>
                    <a:pt x="3016" y="5539"/>
                  </a:cubicBezTo>
                  <a:cubicBezTo>
                    <a:pt x="2974" y="5542"/>
                    <a:pt x="2936" y="5546"/>
                    <a:pt x="2898" y="5549"/>
                  </a:cubicBezTo>
                  <a:cubicBezTo>
                    <a:pt x="2898" y="5566"/>
                    <a:pt x="2898" y="5581"/>
                    <a:pt x="2898" y="5596"/>
                  </a:cubicBezTo>
                  <a:cubicBezTo>
                    <a:pt x="2898" y="5614"/>
                    <a:pt x="2904" y="5621"/>
                    <a:pt x="2923" y="5619"/>
                  </a:cubicBezTo>
                  <a:cubicBezTo>
                    <a:pt x="2969" y="5614"/>
                    <a:pt x="3015" y="5614"/>
                    <a:pt x="3061" y="5610"/>
                  </a:cubicBezTo>
                  <a:cubicBezTo>
                    <a:pt x="3137" y="5602"/>
                    <a:pt x="3213" y="5591"/>
                    <a:pt x="3290" y="5582"/>
                  </a:cubicBezTo>
                  <a:cubicBezTo>
                    <a:pt x="3312" y="5580"/>
                    <a:pt x="3319" y="5569"/>
                    <a:pt x="3315" y="5546"/>
                  </a:cubicBezTo>
                  <a:cubicBezTo>
                    <a:pt x="3307" y="5506"/>
                    <a:pt x="3301" y="5465"/>
                    <a:pt x="3295" y="5424"/>
                  </a:cubicBezTo>
                  <a:cubicBezTo>
                    <a:pt x="3284" y="5357"/>
                    <a:pt x="3274" y="5289"/>
                    <a:pt x="3263" y="5219"/>
                  </a:cubicBezTo>
                  <a:moveTo>
                    <a:pt x="939" y="4222"/>
                  </a:moveTo>
                  <a:cubicBezTo>
                    <a:pt x="840" y="4294"/>
                    <a:pt x="744" y="4364"/>
                    <a:pt x="647" y="4435"/>
                  </a:cubicBezTo>
                  <a:cubicBezTo>
                    <a:pt x="615" y="4384"/>
                    <a:pt x="584" y="4336"/>
                    <a:pt x="554" y="4288"/>
                  </a:cubicBezTo>
                  <a:cubicBezTo>
                    <a:pt x="588" y="4265"/>
                    <a:pt x="620" y="4245"/>
                    <a:pt x="653" y="4223"/>
                  </a:cubicBezTo>
                  <a:cubicBezTo>
                    <a:pt x="642" y="4206"/>
                    <a:pt x="634" y="4192"/>
                    <a:pt x="625" y="4178"/>
                  </a:cubicBezTo>
                  <a:cubicBezTo>
                    <a:pt x="588" y="4196"/>
                    <a:pt x="554" y="4212"/>
                    <a:pt x="518" y="4230"/>
                  </a:cubicBezTo>
                  <a:cubicBezTo>
                    <a:pt x="495" y="4199"/>
                    <a:pt x="473" y="4169"/>
                    <a:pt x="449" y="4137"/>
                  </a:cubicBezTo>
                  <a:cubicBezTo>
                    <a:pt x="431" y="4148"/>
                    <a:pt x="413" y="4157"/>
                    <a:pt x="395" y="4168"/>
                  </a:cubicBezTo>
                  <a:cubicBezTo>
                    <a:pt x="473" y="4287"/>
                    <a:pt x="550" y="4403"/>
                    <a:pt x="628" y="4520"/>
                  </a:cubicBezTo>
                  <a:cubicBezTo>
                    <a:pt x="727" y="4447"/>
                    <a:pt x="823" y="4376"/>
                    <a:pt x="920" y="4305"/>
                  </a:cubicBezTo>
                  <a:cubicBezTo>
                    <a:pt x="953" y="4342"/>
                    <a:pt x="985" y="4378"/>
                    <a:pt x="1020" y="4417"/>
                  </a:cubicBezTo>
                  <a:cubicBezTo>
                    <a:pt x="987" y="4447"/>
                    <a:pt x="955" y="4476"/>
                    <a:pt x="922" y="4506"/>
                  </a:cubicBezTo>
                  <a:cubicBezTo>
                    <a:pt x="939" y="4520"/>
                    <a:pt x="952" y="4531"/>
                    <a:pt x="966" y="4541"/>
                  </a:cubicBezTo>
                  <a:cubicBezTo>
                    <a:pt x="997" y="4516"/>
                    <a:pt x="1027" y="4492"/>
                    <a:pt x="1058" y="4467"/>
                  </a:cubicBezTo>
                  <a:cubicBezTo>
                    <a:pt x="1084" y="4490"/>
                    <a:pt x="1110" y="4511"/>
                    <a:pt x="1136" y="4533"/>
                  </a:cubicBezTo>
                  <a:cubicBezTo>
                    <a:pt x="1152" y="4519"/>
                    <a:pt x="1165" y="4506"/>
                    <a:pt x="1180" y="4492"/>
                  </a:cubicBezTo>
                  <a:cubicBezTo>
                    <a:pt x="1099" y="4402"/>
                    <a:pt x="1020" y="4313"/>
                    <a:pt x="939" y="4222"/>
                  </a:cubicBezTo>
                  <a:moveTo>
                    <a:pt x="1401" y="4988"/>
                  </a:moveTo>
                  <a:cubicBezTo>
                    <a:pt x="1378" y="5021"/>
                    <a:pt x="1356" y="5053"/>
                    <a:pt x="1334" y="5084"/>
                  </a:cubicBezTo>
                  <a:cubicBezTo>
                    <a:pt x="1301" y="5063"/>
                    <a:pt x="1270" y="5043"/>
                    <a:pt x="1238" y="5023"/>
                  </a:cubicBezTo>
                  <a:cubicBezTo>
                    <a:pt x="1225" y="5039"/>
                    <a:pt x="1213" y="5054"/>
                    <a:pt x="1200" y="5072"/>
                  </a:cubicBezTo>
                  <a:cubicBezTo>
                    <a:pt x="1315" y="5154"/>
                    <a:pt x="1426" y="5240"/>
                    <a:pt x="1557" y="5298"/>
                  </a:cubicBezTo>
                  <a:cubicBezTo>
                    <a:pt x="1614" y="5190"/>
                    <a:pt x="1669" y="5085"/>
                    <a:pt x="1725" y="4979"/>
                  </a:cubicBezTo>
                  <a:cubicBezTo>
                    <a:pt x="1775" y="5001"/>
                    <a:pt x="1823" y="5022"/>
                    <a:pt x="1872" y="5044"/>
                  </a:cubicBezTo>
                  <a:cubicBezTo>
                    <a:pt x="1857" y="5083"/>
                    <a:pt x="1843" y="5120"/>
                    <a:pt x="1829" y="5157"/>
                  </a:cubicBezTo>
                  <a:cubicBezTo>
                    <a:pt x="1872" y="5176"/>
                    <a:pt x="1872" y="5176"/>
                    <a:pt x="1890" y="5137"/>
                  </a:cubicBezTo>
                  <a:cubicBezTo>
                    <a:pt x="1901" y="5114"/>
                    <a:pt x="1911" y="5092"/>
                    <a:pt x="1922" y="5069"/>
                  </a:cubicBezTo>
                  <a:cubicBezTo>
                    <a:pt x="1938" y="5074"/>
                    <a:pt x="1952" y="5077"/>
                    <a:pt x="1965" y="5081"/>
                  </a:cubicBezTo>
                  <a:cubicBezTo>
                    <a:pt x="2016" y="5097"/>
                    <a:pt x="2016" y="5097"/>
                    <a:pt x="2037" y="5048"/>
                  </a:cubicBezTo>
                  <a:cubicBezTo>
                    <a:pt x="2038" y="5046"/>
                    <a:pt x="2037" y="5044"/>
                    <a:pt x="2037" y="5041"/>
                  </a:cubicBezTo>
                  <a:cubicBezTo>
                    <a:pt x="1933" y="4994"/>
                    <a:pt x="1828" y="4947"/>
                    <a:pt x="1721" y="4899"/>
                  </a:cubicBezTo>
                  <a:cubicBezTo>
                    <a:pt x="1660" y="5000"/>
                    <a:pt x="1598" y="5102"/>
                    <a:pt x="1536" y="5205"/>
                  </a:cubicBezTo>
                  <a:cubicBezTo>
                    <a:pt x="1487" y="5177"/>
                    <a:pt x="1440" y="5150"/>
                    <a:pt x="1393" y="5123"/>
                  </a:cubicBezTo>
                  <a:cubicBezTo>
                    <a:pt x="1413" y="5087"/>
                    <a:pt x="1432" y="5055"/>
                    <a:pt x="1452" y="5020"/>
                  </a:cubicBezTo>
                  <a:cubicBezTo>
                    <a:pt x="1435" y="5010"/>
                    <a:pt x="1419" y="4999"/>
                    <a:pt x="1401" y="4988"/>
                  </a:cubicBezTo>
                  <a:moveTo>
                    <a:pt x="5153" y="3573"/>
                  </a:moveTo>
                  <a:cubicBezTo>
                    <a:pt x="5167" y="3521"/>
                    <a:pt x="5180" y="3472"/>
                    <a:pt x="5194" y="3421"/>
                  </a:cubicBezTo>
                  <a:cubicBezTo>
                    <a:pt x="5226" y="3428"/>
                    <a:pt x="5255" y="3433"/>
                    <a:pt x="5282" y="3442"/>
                  </a:cubicBezTo>
                  <a:cubicBezTo>
                    <a:pt x="5306" y="3450"/>
                    <a:pt x="5315" y="3441"/>
                    <a:pt x="5319" y="3420"/>
                  </a:cubicBezTo>
                  <a:cubicBezTo>
                    <a:pt x="5320" y="3413"/>
                    <a:pt x="5322" y="3406"/>
                    <a:pt x="5324" y="3396"/>
                  </a:cubicBezTo>
                  <a:cubicBezTo>
                    <a:pt x="5287" y="3385"/>
                    <a:pt x="5251" y="3374"/>
                    <a:pt x="5214" y="3363"/>
                  </a:cubicBezTo>
                  <a:cubicBezTo>
                    <a:pt x="5218" y="3331"/>
                    <a:pt x="5222" y="3301"/>
                    <a:pt x="5225" y="3271"/>
                  </a:cubicBezTo>
                  <a:cubicBezTo>
                    <a:pt x="5204" y="3266"/>
                    <a:pt x="5185" y="3262"/>
                    <a:pt x="5168" y="3258"/>
                  </a:cubicBezTo>
                  <a:cubicBezTo>
                    <a:pt x="5138" y="3372"/>
                    <a:pt x="5109" y="3483"/>
                    <a:pt x="5080" y="3595"/>
                  </a:cubicBezTo>
                  <a:cubicBezTo>
                    <a:pt x="5185" y="3636"/>
                    <a:pt x="5295" y="3678"/>
                    <a:pt x="5407" y="3720"/>
                  </a:cubicBezTo>
                  <a:cubicBezTo>
                    <a:pt x="5385" y="3773"/>
                    <a:pt x="5364" y="3823"/>
                    <a:pt x="5343" y="3874"/>
                  </a:cubicBezTo>
                  <a:cubicBezTo>
                    <a:pt x="5308" y="3860"/>
                    <a:pt x="5276" y="3847"/>
                    <a:pt x="5243" y="3834"/>
                  </a:cubicBezTo>
                  <a:cubicBezTo>
                    <a:pt x="5232" y="3853"/>
                    <a:pt x="5223" y="3871"/>
                    <a:pt x="5213" y="3892"/>
                  </a:cubicBezTo>
                  <a:cubicBezTo>
                    <a:pt x="5248" y="3908"/>
                    <a:pt x="5282" y="3924"/>
                    <a:pt x="5317" y="3940"/>
                  </a:cubicBezTo>
                  <a:cubicBezTo>
                    <a:pt x="5301" y="3977"/>
                    <a:pt x="5286" y="4011"/>
                    <a:pt x="5271" y="4047"/>
                  </a:cubicBezTo>
                  <a:cubicBezTo>
                    <a:pt x="5291" y="4057"/>
                    <a:pt x="5309" y="4066"/>
                    <a:pt x="5329" y="4076"/>
                  </a:cubicBezTo>
                  <a:cubicBezTo>
                    <a:pt x="5392" y="3948"/>
                    <a:pt x="5454" y="3822"/>
                    <a:pt x="5492" y="3682"/>
                  </a:cubicBezTo>
                  <a:cubicBezTo>
                    <a:pt x="5379" y="3646"/>
                    <a:pt x="5268" y="3610"/>
                    <a:pt x="5153" y="3573"/>
                  </a:cubicBezTo>
                  <a:moveTo>
                    <a:pt x="4725" y="4358"/>
                  </a:moveTo>
                  <a:cubicBezTo>
                    <a:pt x="4753" y="4378"/>
                    <a:pt x="4778" y="4397"/>
                    <a:pt x="4804" y="4413"/>
                  </a:cubicBezTo>
                  <a:cubicBezTo>
                    <a:pt x="4811" y="4417"/>
                    <a:pt x="4823" y="4414"/>
                    <a:pt x="4832" y="4411"/>
                  </a:cubicBezTo>
                  <a:cubicBezTo>
                    <a:pt x="4843" y="4407"/>
                    <a:pt x="4853" y="4400"/>
                    <a:pt x="4864" y="4394"/>
                  </a:cubicBezTo>
                  <a:cubicBezTo>
                    <a:pt x="4861" y="4390"/>
                    <a:pt x="4858" y="4387"/>
                    <a:pt x="4855" y="4383"/>
                  </a:cubicBezTo>
                  <a:cubicBezTo>
                    <a:pt x="4824" y="4360"/>
                    <a:pt x="4793" y="4338"/>
                    <a:pt x="4761" y="4314"/>
                  </a:cubicBezTo>
                  <a:cubicBezTo>
                    <a:pt x="4782" y="4285"/>
                    <a:pt x="4801" y="4258"/>
                    <a:pt x="4822" y="4230"/>
                  </a:cubicBezTo>
                  <a:cubicBezTo>
                    <a:pt x="4805" y="4218"/>
                    <a:pt x="4791" y="4208"/>
                    <a:pt x="4776" y="4198"/>
                  </a:cubicBezTo>
                  <a:cubicBezTo>
                    <a:pt x="4698" y="4287"/>
                    <a:pt x="4621" y="4375"/>
                    <a:pt x="4540" y="4468"/>
                  </a:cubicBezTo>
                  <a:cubicBezTo>
                    <a:pt x="4624" y="4549"/>
                    <a:pt x="4709" y="4630"/>
                    <a:pt x="4795" y="4713"/>
                  </a:cubicBezTo>
                  <a:cubicBezTo>
                    <a:pt x="4751" y="4755"/>
                    <a:pt x="4711" y="4793"/>
                    <a:pt x="4662" y="4840"/>
                  </a:cubicBezTo>
                  <a:cubicBezTo>
                    <a:pt x="4637" y="4809"/>
                    <a:pt x="4615" y="4781"/>
                    <a:pt x="4590" y="4750"/>
                  </a:cubicBezTo>
                  <a:cubicBezTo>
                    <a:pt x="4574" y="4766"/>
                    <a:pt x="4563" y="4777"/>
                    <a:pt x="4551" y="4790"/>
                  </a:cubicBezTo>
                  <a:cubicBezTo>
                    <a:pt x="4574" y="4818"/>
                    <a:pt x="4595" y="4845"/>
                    <a:pt x="4621" y="4877"/>
                  </a:cubicBezTo>
                  <a:cubicBezTo>
                    <a:pt x="4591" y="4904"/>
                    <a:pt x="4561" y="4931"/>
                    <a:pt x="4530" y="4960"/>
                  </a:cubicBezTo>
                  <a:cubicBezTo>
                    <a:pt x="4541" y="4969"/>
                    <a:pt x="4549" y="4976"/>
                    <a:pt x="4556" y="4983"/>
                  </a:cubicBezTo>
                  <a:cubicBezTo>
                    <a:pt x="4564" y="4990"/>
                    <a:pt x="4573" y="4998"/>
                    <a:pt x="4583" y="5007"/>
                  </a:cubicBezTo>
                  <a:cubicBezTo>
                    <a:pt x="4688" y="4913"/>
                    <a:pt x="4795" y="4824"/>
                    <a:pt x="4888" y="4719"/>
                  </a:cubicBezTo>
                  <a:cubicBezTo>
                    <a:pt x="4798" y="4634"/>
                    <a:pt x="4712" y="4554"/>
                    <a:pt x="4625" y="4472"/>
                  </a:cubicBezTo>
                  <a:cubicBezTo>
                    <a:pt x="4660" y="4433"/>
                    <a:pt x="4692" y="4396"/>
                    <a:pt x="4725" y="4358"/>
                  </a:cubicBezTo>
                  <a:moveTo>
                    <a:pt x="1481" y="900"/>
                  </a:moveTo>
                  <a:cubicBezTo>
                    <a:pt x="1585" y="838"/>
                    <a:pt x="1687" y="779"/>
                    <a:pt x="1790" y="718"/>
                  </a:cubicBezTo>
                  <a:cubicBezTo>
                    <a:pt x="1736" y="612"/>
                    <a:pt x="1683" y="507"/>
                    <a:pt x="1628" y="400"/>
                  </a:cubicBezTo>
                  <a:cubicBezTo>
                    <a:pt x="1682" y="375"/>
                    <a:pt x="1733" y="351"/>
                    <a:pt x="1785" y="327"/>
                  </a:cubicBezTo>
                  <a:cubicBezTo>
                    <a:pt x="1803" y="363"/>
                    <a:pt x="1819" y="397"/>
                    <a:pt x="1836" y="432"/>
                  </a:cubicBezTo>
                  <a:cubicBezTo>
                    <a:pt x="1853" y="424"/>
                    <a:pt x="1867" y="417"/>
                    <a:pt x="1882" y="410"/>
                  </a:cubicBezTo>
                  <a:cubicBezTo>
                    <a:pt x="1870" y="373"/>
                    <a:pt x="1858" y="339"/>
                    <a:pt x="1846" y="302"/>
                  </a:cubicBezTo>
                  <a:cubicBezTo>
                    <a:pt x="1881" y="287"/>
                    <a:pt x="1915" y="273"/>
                    <a:pt x="1949" y="259"/>
                  </a:cubicBezTo>
                  <a:cubicBezTo>
                    <a:pt x="1932" y="203"/>
                    <a:pt x="1931" y="200"/>
                    <a:pt x="1882" y="219"/>
                  </a:cubicBezTo>
                  <a:cubicBezTo>
                    <a:pt x="1795" y="252"/>
                    <a:pt x="1709" y="289"/>
                    <a:pt x="1623" y="325"/>
                  </a:cubicBezTo>
                  <a:cubicBezTo>
                    <a:pt x="1597" y="336"/>
                    <a:pt x="1574" y="352"/>
                    <a:pt x="1547" y="366"/>
                  </a:cubicBezTo>
                  <a:cubicBezTo>
                    <a:pt x="1603" y="474"/>
                    <a:pt x="1657" y="578"/>
                    <a:pt x="1712" y="684"/>
                  </a:cubicBezTo>
                  <a:cubicBezTo>
                    <a:pt x="1664" y="710"/>
                    <a:pt x="1620" y="734"/>
                    <a:pt x="1574" y="758"/>
                  </a:cubicBezTo>
                  <a:cubicBezTo>
                    <a:pt x="1552" y="724"/>
                    <a:pt x="1532" y="692"/>
                    <a:pt x="1511" y="659"/>
                  </a:cubicBezTo>
                  <a:cubicBezTo>
                    <a:pt x="1494" y="671"/>
                    <a:pt x="1480" y="680"/>
                    <a:pt x="1466" y="690"/>
                  </a:cubicBezTo>
                  <a:cubicBezTo>
                    <a:pt x="1487" y="724"/>
                    <a:pt x="1507" y="757"/>
                    <a:pt x="1528" y="790"/>
                  </a:cubicBezTo>
                  <a:cubicBezTo>
                    <a:pt x="1499" y="808"/>
                    <a:pt x="1472" y="825"/>
                    <a:pt x="1443" y="844"/>
                  </a:cubicBezTo>
                  <a:cubicBezTo>
                    <a:pt x="1457" y="865"/>
                    <a:pt x="1470" y="884"/>
                    <a:pt x="1481" y="900"/>
                  </a:cubicBezTo>
                  <a:moveTo>
                    <a:pt x="3702" y="5028"/>
                  </a:moveTo>
                  <a:cubicBezTo>
                    <a:pt x="3742" y="5140"/>
                    <a:pt x="3781" y="5250"/>
                    <a:pt x="3821" y="5363"/>
                  </a:cubicBezTo>
                  <a:cubicBezTo>
                    <a:pt x="3764" y="5382"/>
                    <a:pt x="3711" y="5399"/>
                    <a:pt x="3655" y="5418"/>
                  </a:cubicBezTo>
                  <a:cubicBezTo>
                    <a:pt x="3644" y="5381"/>
                    <a:pt x="3634" y="5346"/>
                    <a:pt x="3624" y="5310"/>
                  </a:cubicBezTo>
                  <a:cubicBezTo>
                    <a:pt x="3603" y="5317"/>
                    <a:pt x="3586" y="5322"/>
                    <a:pt x="3567" y="5327"/>
                  </a:cubicBezTo>
                  <a:cubicBezTo>
                    <a:pt x="3578" y="5366"/>
                    <a:pt x="3587" y="5400"/>
                    <a:pt x="3598" y="5437"/>
                  </a:cubicBezTo>
                  <a:cubicBezTo>
                    <a:pt x="3559" y="5451"/>
                    <a:pt x="3522" y="5463"/>
                    <a:pt x="3484" y="5477"/>
                  </a:cubicBezTo>
                  <a:cubicBezTo>
                    <a:pt x="3490" y="5498"/>
                    <a:pt x="3494" y="5516"/>
                    <a:pt x="3501" y="5542"/>
                  </a:cubicBezTo>
                  <a:cubicBezTo>
                    <a:pt x="3618" y="5504"/>
                    <a:pt x="3732" y="5469"/>
                    <a:pt x="3845" y="5429"/>
                  </a:cubicBezTo>
                  <a:cubicBezTo>
                    <a:pt x="3908" y="5407"/>
                    <a:pt x="3907" y="5404"/>
                    <a:pt x="3880" y="5342"/>
                  </a:cubicBezTo>
                  <a:cubicBezTo>
                    <a:pt x="3842" y="5252"/>
                    <a:pt x="3804" y="5163"/>
                    <a:pt x="3766" y="5070"/>
                  </a:cubicBezTo>
                  <a:cubicBezTo>
                    <a:pt x="3814" y="5048"/>
                    <a:pt x="3860" y="5026"/>
                    <a:pt x="3908" y="5003"/>
                  </a:cubicBezTo>
                  <a:cubicBezTo>
                    <a:pt x="3927" y="5040"/>
                    <a:pt x="3945" y="5075"/>
                    <a:pt x="3963" y="5112"/>
                  </a:cubicBezTo>
                  <a:cubicBezTo>
                    <a:pt x="3980" y="5101"/>
                    <a:pt x="3994" y="5092"/>
                    <a:pt x="4008" y="5083"/>
                  </a:cubicBezTo>
                  <a:cubicBezTo>
                    <a:pt x="3992" y="5049"/>
                    <a:pt x="3976" y="5017"/>
                    <a:pt x="3959" y="4984"/>
                  </a:cubicBezTo>
                  <a:cubicBezTo>
                    <a:pt x="3989" y="4963"/>
                    <a:pt x="4019" y="4944"/>
                    <a:pt x="4049" y="4923"/>
                  </a:cubicBezTo>
                  <a:cubicBezTo>
                    <a:pt x="4038" y="4904"/>
                    <a:pt x="4028" y="4888"/>
                    <a:pt x="4017" y="4871"/>
                  </a:cubicBezTo>
                  <a:cubicBezTo>
                    <a:pt x="3912" y="4924"/>
                    <a:pt x="3809" y="4975"/>
                    <a:pt x="3702" y="5028"/>
                  </a:cubicBezTo>
                  <a:moveTo>
                    <a:pt x="4715" y="775"/>
                  </a:moveTo>
                  <a:cubicBezTo>
                    <a:pt x="4608" y="678"/>
                    <a:pt x="4510" y="579"/>
                    <a:pt x="4384" y="510"/>
                  </a:cubicBezTo>
                  <a:cubicBezTo>
                    <a:pt x="4317" y="610"/>
                    <a:pt x="4252" y="707"/>
                    <a:pt x="4186" y="805"/>
                  </a:cubicBezTo>
                  <a:cubicBezTo>
                    <a:pt x="4141" y="778"/>
                    <a:pt x="4098" y="752"/>
                    <a:pt x="4054" y="725"/>
                  </a:cubicBezTo>
                  <a:cubicBezTo>
                    <a:pt x="4073" y="690"/>
                    <a:pt x="4092" y="657"/>
                    <a:pt x="4111" y="622"/>
                  </a:cubicBezTo>
                  <a:cubicBezTo>
                    <a:pt x="4094" y="614"/>
                    <a:pt x="4080" y="607"/>
                    <a:pt x="4063" y="600"/>
                  </a:cubicBezTo>
                  <a:cubicBezTo>
                    <a:pt x="4044" y="632"/>
                    <a:pt x="4025" y="663"/>
                    <a:pt x="4007" y="694"/>
                  </a:cubicBezTo>
                  <a:cubicBezTo>
                    <a:pt x="3989" y="687"/>
                    <a:pt x="3973" y="680"/>
                    <a:pt x="3958" y="674"/>
                  </a:cubicBezTo>
                  <a:cubicBezTo>
                    <a:pt x="3910" y="653"/>
                    <a:pt x="3910" y="653"/>
                    <a:pt x="3888" y="701"/>
                  </a:cubicBezTo>
                  <a:cubicBezTo>
                    <a:pt x="3888" y="702"/>
                    <a:pt x="3888" y="704"/>
                    <a:pt x="3888" y="706"/>
                  </a:cubicBezTo>
                  <a:cubicBezTo>
                    <a:pt x="3987" y="765"/>
                    <a:pt x="4087" y="824"/>
                    <a:pt x="4188" y="885"/>
                  </a:cubicBezTo>
                  <a:cubicBezTo>
                    <a:pt x="4256" y="792"/>
                    <a:pt x="4324" y="698"/>
                    <a:pt x="4392" y="604"/>
                  </a:cubicBezTo>
                  <a:cubicBezTo>
                    <a:pt x="4437" y="638"/>
                    <a:pt x="4481" y="671"/>
                    <a:pt x="4525" y="704"/>
                  </a:cubicBezTo>
                  <a:cubicBezTo>
                    <a:pt x="4503" y="734"/>
                    <a:pt x="4483" y="762"/>
                    <a:pt x="4463" y="791"/>
                  </a:cubicBezTo>
                  <a:cubicBezTo>
                    <a:pt x="4476" y="805"/>
                    <a:pt x="4488" y="818"/>
                    <a:pt x="4502" y="832"/>
                  </a:cubicBezTo>
                  <a:cubicBezTo>
                    <a:pt x="4528" y="804"/>
                    <a:pt x="4552" y="777"/>
                    <a:pt x="4577" y="748"/>
                  </a:cubicBezTo>
                  <a:cubicBezTo>
                    <a:pt x="4608" y="773"/>
                    <a:pt x="4638" y="796"/>
                    <a:pt x="4667" y="819"/>
                  </a:cubicBezTo>
                  <a:cubicBezTo>
                    <a:pt x="4684" y="803"/>
                    <a:pt x="4698" y="790"/>
                    <a:pt x="4715" y="775"/>
                  </a:cubicBezTo>
                  <a:moveTo>
                    <a:pt x="2196" y="5093"/>
                  </a:moveTo>
                  <a:cubicBezTo>
                    <a:pt x="2159" y="5209"/>
                    <a:pt x="2122" y="5322"/>
                    <a:pt x="2084" y="5438"/>
                  </a:cubicBezTo>
                  <a:cubicBezTo>
                    <a:pt x="2027" y="5419"/>
                    <a:pt x="1973" y="5401"/>
                    <a:pt x="1919" y="5383"/>
                  </a:cubicBezTo>
                  <a:cubicBezTo>
                    <a:pt x="1932" y="5343"/>
                    <a:pt x="1945" y="5308"/>
                    <a:pt x="1958" y="5271"/>
                  </a:cubicBezTo>
                  <a:cubicBezTo>
                    <a:pt x="1940" y="5265"/>
                    <a:pt x="1927" y="5260"/>
                    <a:pt x="1910" y="5255"/>
                  </a:cubicBezTo>
                  <a:cubicBezTo>
                    <a:pt x="1897" y="5282"/>
                    <a:pt x="1883" y="5309"/>
                    <a:pt x="1871" y="5336"/>
                  </a:cubicBezTo>
                  <a:cubicBezTo>
                    <a:pt x="1864" y="5353"/>
                    <a:pt x="1855" y="5358"/>
                    <a:pt x="1837" y="5350"/>
                  </a:cubicBezTo>
                  <a:cubicBezTo>
                    <a:pt x="1809" y="5338"/>
                    <a:pt x="1780" y="5329"/>
                    <a:pt x="1749" y="5317"/>
                  </a:cubicBezTo>
                  <a:cubicBezTo>
                    <a:pt x="1739" y="5336"/>
                    <a:pt x="1730" y="5353"/>
                    <a:pt x="1719" y="5373"/>
                  </a:cubicBezTo>
                  <a:cubicBezTo>
                    <a:pt x="1849" y="5435"/>
                    <a:pt x="1979" y="5491"/>
                    <a:pt x="2121" y="5520"/>
                  </a:cubicBezTo>
                  <a:cubicBezTo>
                    <a:pt x="2154" y="5403"/>
                    <a:pt x="2186" y="5287"/>
                    <a:pt x="2218" y="5171"/>
                  </a:cubicBezTo>
                  <a:cubicBezTo>
                    <a:pt x="2270" y="5183"/>
                    <a:pt x="2320" y="5194"/>
                    <a:pt x="2371" y="5205"/>
                  </a:cubicBezTo>
                  <a:cubicBezTo>
                    <a:pt x="2365" y="5245"/>
                    <a:pt x="2360" y="5282"/>
                    <a:pt x="2355" y="5320"/>
                  </a:cubicBezTo>
                  <a:cubicBezTo>
                    <a:pt x="2373" y="5324"/>
                    <a:pt x="2388" y="5327"/>
                    <a:pt x="2405" y="5330"/>
                  </a:cubicBezTo>
                  <a:cubicBezTo>
                    <a:pt x="2411" y="5292"/>
                    <a:pt x="2417" y="5256"/>
                    <a:pt x="2422" y="5218"/>
                  </a:cubicBezTo>
                  <a:cubicBezTo>
                    <a:pt x="2457" y="5222"/>
                    <a:pt x="2491" y="5225"/>
                    <a:pt x="2525" y="5228"/>
                  </a:cubicBezTo>
                  <a:cubicBezTo>
                    <a:pt x="2527" y="5215"/>
                    <a:pt x="2529" y="5204"/>
                    <a:pt x="2532" y="5193"/>
                  </a:cubicBezTo>
                  <a:cubicBezTo>
                    <a:pt x="2537" y="5170"/>
                    <a:pt x="2531" y="5160"/>
                    <a:pt x="2505" y="5157"/>
                  </a:cubicBezTo>
                  <a:cubicBezTo>
                    <a:pt x="2461" y="5151"/>
                    <a:pt x="2417" y="5141"/>
                    <a:pt x="2373" y="5131"/>
                  </a:cubicBezTo>
                  <a:cubicBezTo>
                    <a:pt x="2314" y="5119"/>
                    <a:pt x="2256" y="5106"/>
                    <a:pt x="2196" y="5093"/>
                  </a:cubicBezTo>
                  <a:moveTo>
                    <a:pt x="314" y="4003"/>
                  </a:moveTo>
                  <a:cubicBezTo>
                    <a:pt x="426" y="3951"/>
                    <a:pt x="534" y="3902"/>
                    <a:pt x="644" y="3851"/>
                  </a:cubicBezTo>
                  <a:cubicBezTo>
                    <a:pt x="670" y="3897"/>
                    <a:pt x="695" y="3941"/>
                    <a:pt x="720" y="3984"/>
                  </a:cubicBezTo>
                  <a:cubicBezTo>
                    <a:pt x="717" y="3987"/>
                    <a:pt x="716" y="3989"/>
                    <a:pt x="714" y="3990"/>
                  </a:cubicBezTo>
                  <a:cubicBezTo>
                    <a:pt x="692" y="4004"/>
                    <a:pt x="670" y="4018"/>
                    <a:pt x="648" y="4032"/>
                  </a:cubicBezTo>
                  <a:cubicBezTo>
                    <a:pt x="613" y="4054"/>
                    <a:pt x="612" y="4061"/>
                    <a:pt x="640" y="4096"/>
                  </a:cubicBezTo>
                  <a:cubicBezTo>
                    <a:pt x="675" y="4078"/>
                    <a:pt x="710" y="4060"/>
                    <a:pt x="747" y="4041"/>
                  </a:cubicBezTo>
                  <a:cubicBezTo>
                    <a:pt x="761" y="4064"/>
                    <a:pt x="773" y="4085"/>
                    <a:pt x="787" y="4106"/>
                  </a:cubicBezTo>
                  <a:cubicBezTo>
                    <a:pt x="790" y="4111"/>
                    <a:pt x="800" y="4117"/>
                    <a:pt x="803" y="4115"/>
                  </a:cubicBezTo>
                  <a:cubicBezTo>
                    <a:pt x="823" y="4108"/>
                    <a:pt x="841" y="4097"/>
                    <a:pt x="861" y="4087"/>
                  </a:cubicBezTo>
                  <a:cubicBezTo>
                    <a:pt x="801" y="3983"/>
                    <a:pt x="744" y="3884"/>
                    <a:pt x="685" y="3783"/>
                  </a:cubicBezTo>
                  <a:cubicBezTo>
                    <a:pt x="574" y="3828"/>
                    <a:pt x="466" y="3873"/>
                    <a:pt x="355" y="3918"/>
                  </a:cubicBezTo>
                  <a:cubicBezTo>
                    <a:pt x="334" y="3865"/>
                    <a:pt x="313" y="3815"/>
                    <a:pt x="292" y="3763"/>
                  </a:cubicBezTo>
                  <a:cubicBezTo>
                    <a:pt x="330" y="3746"/>
                    <a:pt x="367" y="3730"/>
                    <a:pt x="405" y="3714"/>
                  </a:cubicBezTo>
                  <a:cubicBezTo>
                    <a:pt x="396" y="3695"/>
                    <a:pt x="389" y="3679"/>
                    <a:pt x="382" y="3663"/>
                  </a:cubicBezTo>
                  <a:cubicBezTo>
                    <a:pt x="343" y="3675"/>
                    <a:pt x="308" y="3686"/>
                    <a:pt x="272" y="3696"/>
                  </a:cubicBezTo>
                  <a:cubicBezTo>
                    <a:pt x="257" y="3659"/>
                    <a:pt x="244" y="3625"/>
                    <a:pt x="230" y="3590"/>
                  </a:cubicBezTo>
                  <a:cubicBezTo>
                    <a:pt x="210" y="3596"/>
                    <a:pt x="191" y="3602"/>
                    <a:pt x="171" y="3608"/>
                  </a:cubicBezTo>
                  <a:cubicBezTo>
                    <a:pt x="219" y="3740"/>
                    <a:pt x="265" y="3870"/>
                    <a:pt x="314" y="4003"/>
                  </a:cubicBezTo>
                  <a:moveTo>
                    <a:pt x="5620" y="3091"/>
                  </a:moveTo>
                  <a:cubicBezTo>
                    <a:pt x="5497" y="3081"/>
                    <a:pt x="5382" y="3070"/>
                    <a:pt x="5267" y="3060"/>
                  </a:cubicBezTo>
                  <a:cubicBezTo>
                    <a:pt x="5267" y="3016"/>
                    <a:pt x="5268" y="2975"/>
                    <a:pt x="5266" y="2934"/>
                  </a:cubicBezTo>
                  <a:cubicBezTo>
                    <a:pt x="5265" y="2911"/>
                    <a:pt x="5276" y="2905"/>
                    <a:pt x="5296" y="2906"/>
                  </a:cubicBezTo>
                  <a:cubicBezTo>
                    <a:pt x="5325" y="2907"/>
                    <a:pt x="5354" y="2906"/>
                    <a:pt x="5382" y="2906"/>
                  </a:cubicBezTo>
                  <a:cubicBezTo>
                    <a:pt x="5385" y="2884"/>
                    <a:pt x="5387" y="2869"/>
                    <a:pt x="5390" y="2846"/>
                  </a:cubicBezTo>
                  <a:cubicBezTo>
                    <a:pt x="5358" y="2846"/>
                    <a:pt x="5330" y="2845"/>
                    <a:pt x="5301" y="2846"/>
                  </a:cubicBezTo>
                  <a:cubicBezTo>
                    <a:pt x="5280" y="2847"/>
                    <a:pt x="5270" y="2840"/>
                    <a:pt x="5271" y="2817"/>
                  </a:cubicBezTo>
                  <a:cubicBezTo>
                    <a:pt x="5271" y="2794"/>
                    <a:pt x="5267" y="2771"/>
                    <a:pt x="5265" y="2749"/>
                  </a:cubicBezTo>
                  <a:cubicBezTo>
                    <a:pt x="5210" y="2741"/>
                    <a:pt x="5209" y="2742"/>
                    <a:pt x="5208" y="2792"/>
                  </a:cubicBezTo>
                  <a:cubicBezTo>
                    <a:pt x="5207" y="2826"/>
                    <a:pt x="5205" y="2860"/>
                    <a:pt x="5204" y="2893"/>
                  </a:cubicBezTo>
                  <a:cubicBezTo>
                    <a:pt x="5200" y="2961"/>
                    <a:pt x="5196" y="3028"/>
                    <a:pt x="5192" y="3098"/>
                  </a:cubicBezTo>
                  <a:cubicBezTo>
                    <a:pt x="5306" y="3114"/>
                    <a:pt x="5421" y="3131"/>
                    <a:pt x="5537" y="3147"/>
                  </a:cubicBezTo>
                  <a:cubicBezTo>
                    <a:pt x="5529" y="3205"/>
                    <a:pt x="5521" y="3259"/>
                    <a:pt x="5513" y="3312"/>
                  </a:cubicBezTo>
                  <a:cubicBezTo>
                    <a:pt x="5472" y="3306"/>
                    <a:pt x="5434" y="3301"/>
                    <a:pt x="5395" y="3296"/>
                  </a:cubicBezTo>
                  <a:cubicBezTo>
                    <a:pt x="5391" y="3317"/>
                    <a:pt x="5388" y="3334"/>
                    <a:pt x="5385" y="3353"/>
                  </a:cubicBezTo>
                  <a:cubicBezTo>
                    <a:pt x="5423" y="3362"/>
                    <a:pt x="5459" y="3371"/>
                    <a:pt x="5496" y="3381"/>
                  </a:cubicBezTo>
                  <a:cubicBezTo>
                    <a:pt x="5488" y="3420"/>
                    <a:pt x="5480" y="3456"/>
                    <a:pt x="5472" y="3494"/>
                  </a:cubicBezTo>
                  <a:cubicBezTo>
                    <a:pt x="5495" y="3500"/>
                    <a:pt x="5515" y="3506"/>
                    <a:pt x="5541" y="3513"/>
                  </a:cubicBezTo>
                  <a:cubicBezTo>
                    <a:pt x="5568" y="3371"/>
                    <a:pt x="5594" y="3233"/>
                    <a:pt x="5620" y="3091"/>
                  </a:cubicBezTo>
                  <a:moveTo>
                    <a:pt x="2420" y="503"/>
                  </a:moveTo>
                  <a:cubicBezTo>
                    <a:pt x="2534" y="490"/>
                    <a:pt x="2644" y="479"/>
                    <a:pt x="2758" y="466"/>
                  </a:cubicBezTo>
                  <a:cubicBezTo>
                    <a:pt x="2754" y="349"/>
                    <a:pt x="2751" y="233"/>
                    <a:pt x="2747" y="116"/>
                  </a:cubicBezTo>
                  <a:cubicBezTo>
                    <a:pt x="2915" y="116"/>
                    <a:pt x="2915" y="116"/>
                    <a:pt x="2915" y="116"/>
                  </a:cubicBezTo>
                  <a:cubicBezTo>
                    <a:pt x="2915" y="224"/>
                    <a:pt x="2915" y="224"/>
                    <a:pt x="2915" y="224"/>
                  </a:cubicBezTo>
                  <a:cubicBezTo>
                    <a:pt x="2973" y="224"/>
                    <a:pt x="2973" y="224"/>
                    <a:pt x="2973" y="224"/>
                  </a:cubicBezTo>
                  <a:cubicBezTo>
                    <a:pt x="2975" y="188"/>
                    <a:pt x="2977" y="154"/>
                    <a:pt x="2980" y="120"/>
                  </a:cubicBezTo>
                  <a:cubicBezTo>
                    <a:pt x="3003" y="120"/>
                    <a:pt x="3024" y="119"/>
                    <a:pt x="3044" y="120"/>
                  </a:cubicBezTo>
                  <a:cubicBezTo>
                    <a:pt x="3103" y="121"/>
                    <a:pt x="3103" y="121"/>
                    <a:pt x="3101" y="63"/>
                  </a:cubicBezTo>
                  <a:cubicBezTo>
                    <a:pt x="3101" y="61"/>
                    <a:pt x="3100" y="59"/>
                    <a:pt x="3098" y="55"/>
                  </a:cubicBezTo>
                  <a:cubicBezTo>
                    <a:pt x="3056" y="53"/>
                    <a:pt x="3013" y="49"/>
                    <a:pt x="2971" y="48"/>
                  </a:cubicBezTo>
                  <a:cubicBezTo>
                    <a:pt x="2885" y="46"/>
                    <a:pt x="2800" y="46"/>
                    <a:pt x="2714" y="45"/>
                  </a:cubicBezTo>
                  <a:cubicBezTo>
                    <a:pt x="2692" y="44"/>
                    <a:pt x="2681" y="52"/>
                    <a:pt x="2683" y="78"/>
                  </a:cubicBezTo>
                  <a:cubicBezTo>
                    <a:pt x="2690" y="137"/>
                    <a:pt x="2694" y="196"/>
                    <a:pt x="2698" y="255"/>
                  </a:cubicBezTo>
                  <a:cubicBezTo>
                    <a:pt x="2701" y="302"/>
                    <a:pt x="2704" y="349"/>
                    <a:pt x="2707" y="398"/>
                  </a:cubicBezTo>
                  <a:cubicBezTo>
                    <a:pt x="2654" y="404"/>
                    <a:pt x="2605" y="409"/>
                    <a:pt x="2554" y="414"/>
                  </a:cubicBezTo>
                  <a:cubicBezTo>
                    <a:pt x="2548" y="374"/>
                    <a:pt x="2543" y="337"/>
                    <a:pt x="2537" y="298"/>
                  </a:cubicBezTo>
                  <a:cubicBezTo>
                    <a:pt x="2518" y="302"/>
                    <a:pt x="2502" y="305"/>
                    <a:pt x="2483" y="309"/>
                  </a:cubicBezTo>
                  <a:cubicBezTo>
                    <a:pt x="2489" y="347"/>
                    <a:pt x="2494" y="383"/>
                    <a:pt x="2499" y="421"/>
                  </a:cubicBezTo>
                  <a:cubicBezTo>
                    <a:pt x="2467" y="429"/>
                    <a:pt x="2438" y="436"/>
                    <a:pt x="2407" y="444"/>
                  </a:cubicBezTo>
                  <a:cubicBezTo>
                    <a:pt x="2408" y="451"/>
                    <a:pt x="2408" y="455"/>
                    <a:pt x="2409" y="460"/>
                  </a:cubicBezTo>
                  <a:cubicBezTo>
                    <a:pt x="2412" y="473"/>
                    <a:pt x="2416" y="487"/>
                    <a:pt x="2420" y="503"/>
                  </a:cubicBezTo>
                  <a:moveTo>
                    <a:pt x="4074" y="5329"/>
                  </a:moveTo>
                  <a:cubicBezTo>
                    <a:pt x="4198" y="5262"/>
                    <a:pt x="4321" y="5203"/>
                    <a:pt x="4427" y="5114"/>
                  </a:cubicBezTo>
                  <a:cubicBezTo>
                    <a:pt x="4360" y="5014"/>
                    <a:pt x="4295" y="4918"/>
                    <a:pt x="4229" y="4819"/>
                  </a:cubicBezTo>
                  <a:cubicBezTo>
                    <a:pt x="4270" y="4787"/>
                    <a:pt x="4309" y="4756"/>
                    <a:pt x="4349" y="4725"/>
                  </a:cubicBezTo>
                  <a:cubicBezTo>
                    <a:pt x="4374" y="4756"/>
                    <a:pt x="4398" y="4787"/>
                    <a:pt x="4423" y="4819"/>
                  </a:cubicBezTo>
                  <a:cubicBezTo>
                    <a:pt x="4440" y="4804"/>
                    <a:pt x="4454" y="4792"/>
                    <a:pt x="4469" y="4780"/>
                  </a:cubicBezTo>
                  <a:cubicBezTo>
                    <a:pt x="4443" y="4749"/>
                    <a:pt x="4420" y="4721"/>
                    <a:pt x="4396" y="4692"/>
                  </a:cubicBezTo>
                  <a:cubicBezTo>
                    <a:pt x="4423" y="4666"/>
                    <a:pt x="4448" y="4642"/>
                    <a:pt x="4474" y="4617"/>
                  </a:cubicBezTo>
                  <a:cubicBezTo>
                    <a:pt x="4457" y="4601"/>
                    <a:pt x="4442" y="4587"/>
                    <a:pt x="4430" y="4576"/>
                  </a:cubicBezTo>
                  <a:cubicBezTo>
                    <a:pt x="4339" y="4649"/>
                    <a:pt x="4249" y="4720"/>
                    <a:pt x="4158" y="4793"/>
                  </a:cubicBezTo>
                  <a:cubicBezTo>
                    <a:pt x="4216" y="4887"/>
                    <a:pt x="4278" y="4987"/>
                    <a:pt x="4340" y="5087"/>
                  </a:cubicBezTo>
                  <a:cubicBezTo>
                    <a:pt x="4292" y="5119"/>
                    <a:pt x="4246" y="5149"/>
                    <a:pt x="4199" y="5180"/>
                  </a:cubicBezTo>
                  <a:cubicBezTo>
                    <a:pt x="4180" y="5149"/>
                    <a:pt x="4163" y="5120"/>
                    <a:pt x="4146" y="5089"/>
                  </a:cubicBezTo>
                  <a:cubicBezTo>
                    <a:pt x="4128" y="5097"/>
                    <a:pt x="4112" y="5104"/>
                    <a:pt x="4094" y="5112"/>
                  </a:cubicBezTo>
                  <a:cubicBezTo>
                    <a:pt x="4112" y="5146"/>
                    <a:pt x="4128" y="5177"/>
                    <a:pt x="4145" y="5211"/>
                  </a:cubicBezTo>
                  <a:cubicBezTo>
                    <a:pt x="4109" y="5230"/>
                    <a:pt x="4075" y="5249"/>
                    <a:pt x="4039" y="5269"/>
                  </a:cubicBezTo>
                  <a:cubicBezTo>
                    <a:pt x="4051" y="5289"/>
                    <a:pt x="4062" y="5307"/>
                    <a:pt x="4074" y="5329"/>
                  </a:cubicBezTo>
                  <a:moveTo>
                    <a:pt x="5026" y="3746"/>
                  </a:moveTo>
                  <a:cubicBezTo>
                    <a:pt x="4973" y="3850"/>
                    <a:pt x="4921" y="3952"/>
                    <a:pt x="4868" y="4056"/>
                  </a:cubicBezTo>
                  <a:cubicBezTo>
                    <a:pt x="4963" y="4120"/>
                    <a:pt x="5060" y="4186"/>
                    <a:pt x="5158" y="4253"/>
                  </a:cubicBezTo>
                  <a:cubicBezTo>
                    <a:pt x="5126" y="4300"/>
                    <a:pt x="5095" y="4346"/>
                    <a:pt x="5063" y="4393"/>
                  </a:cubicBezTo>
                  <a:cubicBezTo>
                    <a:pt x="5031" y="4371"/>
                    <a:pt x="5000" y="4350"/>
                    <a:pt x="4968" y="4328"/>
                  </a:cubicBezTo>
                  <a:cubicBezTo>
                    <a:pt x="4956" y="4344"/>
                    <a:pt x="4944" y="4358"/>
                    <a:pt x="4932" y="4374"/>
                  </a:cubicBezTo>
                  <a:cubicBezTo>
                    <a:pt x="4962" y="4398"/>
                    <a:pt x="4990" y="4420"/>
                    <a:pt x="5019" y="4443"/>
                  </a:cubicBezTo>
                  <a:cubicBezTo>
                    <a:pt x="4997" y="4477"/>
                    <a:pt x="4977" y="4509"/>
                    <a:pt x="4956" y="4542"/>
                  </a:cubicBezTo>
                  <a:cubicBezTo>
                    <a:pt x="4970" y="4554"/>
                    <a:pt x="4982" y="4564"/>
                    <a:pt x="4993" y="4573"/>
                  </a:cubicBezTo>
                  <a:cubicBezTo>
                    <a:pt x="4996" y="4575"/>
                    <a:pt x="5000" y="4577"/>
                    <a:pt x="5005" y="4580"/>
                  </a:cubicBezTo>
                  <a:cubicBezTo>
                    <a:pt x="5090" y="4468"/>
                    <a:pt x="5181" y="4360"/>
                    <a:pt x="5246" y="4232"/>
                  </a:cubicBezTo>
                  <a:cubicBezTo>
                    <a:pt x="5143" y="4170"/>
                    <a:pt x="5044" y="4111"/>
                    <a:pt x="4944" y="4051"/>
                  </a:cubicBezTo>
                  <a:cubicBezTo>
                    <a:pt x="4968" y="4003"/>
                    <a:pt x="4990" y="3959"/>
                    <a:pt x="5012" y="3914"/>
                  </a:cubicBezTo>
                  <a:cubicBezTo>
                    <a:pt x="5048" y="3930"/>
                    <a:pt x="5081" y="3945"/>
                    <a:pt x="5116" y="3961"/>
                  </a:cubicBezTo>
                  <a:cubicBezTo>
                    <a:pt x="5126" y="3945"/>
                    <a:pt x="5134" y="3931"/>
                    <a:pt x="5144" y="3915"/>
                  </a:cubicBezTo>
                  <a:cubicBezTo>
                    <a:pt x="5108" y="3898"/>
                    <a:pt x="5074" y="3882"/>
                    <a:pt x="5041" y="3865"/>
                  </a:cubicBezTo>
                  <a:cubicBezTo>
                    <a:pt x="5054" y="3831"/>
                    <a:pt x="5067" y="3801"/>
                    <a:pt x="5080" y="3768"/>
                  </a:cubicBezTo>
                  <a:cubicBezTo>
                    <a:pt x="5061" y="3760"/>
                    <a:pt x="5044" y="3754"/>
                    <a:pt x="5026" y="3746"/>
                  </a:cubicBezTo>
                  <a:moveTo>
                    <a:pt x="1955" y="453"/>
                  </a:moveTo>
                  <a:cubicBezTo>
                    <a:pt x="1970" y="486"/>
                    <a:pt x="1984" y="517"/>
                    <a:pt x="1999" y="549"/>
                  </a:cubicBezTo>
                  <a:cubicBezTo>
                    <a:pt x="1969" y="564"/>
                    <a:pt x="1942" y="578"/>
                    <a:pt x="1914" y="592"/>
                  </a:cubicBezTo>
                  <a:cubicBezTo>
                    <a:pt x="1922" y="612"/>
                    <a:pt x="1928" y="628"/>
                    <a:pt x="1934" y="642"/>
                  </a:cubicBezTo>
                  <a:cubicBezTo>
                    <a:pt x="2043" y="607"/>
                    <a:pt x="2148" y="573"/>
                    <a:pt x="2257" y="538"/>
                  </a:cubicBezTo>
                  <a:cubicBezTo>
                    <a:pt x="2230" y="428"/>
                    <a:pt x="2202" y="314"/>
                    <a:pt x="2174" y="198"/>
                  </a:cubicBezTo>
                  <a:cubicBezTo>
                    <a:pt x="2231" y="186"/>
                    <a:pt x="2283" y="176"/>
                    <a:pt x="2336" y="165"/>
                  </a:cubicBezTo>
                  <a:cubicBezTo>
                    <a:pt x="2346" y="202"/>
                    <a:pt x="2355" y="236"/>
                    <a:pt x="2364" y="274"/>
                  </a:cubicBezTo>
                  <a:cubicBezTo>
                    <a:pt x="2383" y="270"/>
                    <a:pt x="2400" y="267"/>
                    <a:pt x="2419" y="264"/>
                  </a:cubicBezTo>
                  <a:cubicBezTo>
                    <a:pt x="2412" y="226"/>
                    <a:pt x="2406" y="190"/>
                    <a:pt x="2400" y="154"/>
                  </a:cubicBezTo>
                  <a:cubicBezTo>
                    <a:pt x="2442" y="145"/>
                    <a:pt x="2479" y="137"/>
                    <a:pt x="2518" y="128"/>
                  </a:cubicBezTo>
                  <a:cubicBezTo>
                    <a:pt x="2515" y="107"/>
                    <a:pt x="2513" y="90"/>
                    <a:pt x="2511" y="70"/>
                  </a:cubicBezTo>
                  <a:cubicBezTo>
                    <a:pt x="2368" y="78"/>
                    <a:pt x="2232" y="104"/>
                    <a:pt x="2096" y="146"/>
                  </a:cubicBezTo>
                  <a:cubicBezTo>
                    <a:pt x="2131" y="261"/>
                    <a:pt x="2164" y="373"/>
                    <a:pt x="2198" y="487"/>
                  </a:cubicBezTo>
                  <a:cubicBezTo>
                    <a:pt x="2147" y="502"/>
                    <a:pt x="2098" y="516"/>
                    <a:pt x="2049" y="530"/>
                  </a:cubicBezTo>
                  <a:cubicBezTo>
                    <a:pt x="2033" y="495"/>
                    <a:pt x="2019" y="463"/>
                    <a:pt x="2004" y="429"/>
                  </a:cubicBezTo>
                  <a:cubicBezTo>
                    <a:pt x="1986" y="437"/>
                    <a:pt x="1972" y="445"/>
                    <a:pt x="1955" y="453"/>
                  </a:cubicBezTo>
                  <a:moveTo>
                    <a:pt x="4966" y="1772"/>
                  </a:moveTo>
                  <a:cubicBezTo>
                    <a:pt x="5009" y="1877"/>
                    <a:pt x="5051" y="1980"/>
                    <a:pt x="5093" y="2085"/>
                  </a:cubicBezTo>
                  <a:cubicBezTo>
                    <a:pt x="5200" y="2054"/>
                    <a:pt x="5311" y="2022"/>
                    <a:pt x="5423" y="1989"/>
                  </a:cubicBezTo>
                  <a:cubicBezTo>
                    <a:pt x="5439" y="2043"/>
                    <a:pt x="5453" y="2093"/>
                    <a:pt x="5468" y="2146"/>
                  </a:cubicBezTo>
                  <a:cubicBezTo>
                    <a:pt x="5431" y="2157"/>
                    <a:pt x="5397" y="2167"/>
                    <a:pt x="5361" y="2178"/>
                  </a:cubicBezTo>
                  <a:cubicBezTo>
                    <a:pt x="5366" y="2200"/>
                    <a:pt x="5371" y="2218"/>
                    <a:pt x="5376" y="2237"/>
                  </a:cubicBezTo>
                  <a:cubicBezTo>
                    <a:pt x="5414" y="2231"/>
                    <a:pt x="5449" y="2226"/>
                    <a:pt x="5485" y="2220"/>
                  </a:cubicBezTo>
                  <a:cubicBezTo>
                    <a:pt x="5493" y="2257"/>
                    <a:pt x="5501" y="2290"/>
                    <a:pt x="5509" y="2326"/>
                  </a:cubicBezTo>
                  <a:cubicBezTo>
                    <a:pt x="5533" y="2323"/>
                    <a:pt x="5555" y="2320"/>
                    <a:pt x="5579" y="2316"/>
                  </a:cubicBezTo>
                  <a:cubicBezTo>
                    <a:pt x="5544" y="2177"/>
                    <a:pt x="5517" y="2041"/>
                    <a:pt x="5469" y="1909"/>
                  </a:cubicBezTo>
                  <a:cubicBezTo>
                    <a:pt x="5355" y="1947"/>
                    <a:pt x="5246" y="1983"/>
                    <a:pt x="5135" y="2020"/>
                  </a:cubicBezTo>
                  <a:cubicBezTo>
                    <a:pt x="5114" y="1973"/>
                    <a:pt x="5095" y="1929"/>
                    <a:pt x="5074" y="1882"/>
                  </a:cubicBezTo>
                  <a:cubicBezTo>
                    <a:pt x="5112" y="1865"/>
                    <a:pt x="5149" y="1847"/>
                    <a:pt x="5187" y="1830"/>
                  </a:cubicBezTo>
                  <a:cubicBezTo>
                    <a:pt x="5179" y="1813"/>
                    <a:pt x="5173" y="1799"/>
                    <a:pt x="5166" y="1783"/>
                  </a:cubicBezTo>
                  <a:cubicBezTo>
                    <a:pt x="5127" y="1798"/>
                    <a:pt x="5091" y="1811"/>
                    <a:pt x="5055" y="1825"/>
                  </a:cubicBezTo>
                  <a:cubicBezTo>
                    <a:pt x="5041" y="1798"/>
                    <a:pt x="5028" y="1772"/>
                    <a:pt x="5014" y="1746"/>
                  </a:cubicBezTo>
                  <a:cubicBezTo>
                    <a:pt x="4996" y="1755"/>
                    <a:pt x="4982" y="1763"/>
                    <a:pt x="4966" y="1772"/>
                  </a:cubicBezTo>
                  <a:moveTo>
                    <a:pt x="2916" y="463"/>
                  </a:moveTo>
                  <a:cubicBezTo>
                    <a:pt x="3030" y="475"/>
                    <a:pt x="3144" y="486"/>
                    <a:pt x="3261" y="499"/>
                  </a:cubicBezTo>
                  <a:cubicBezTo>
                    <a:pt x="3282" y="388"/>
                    <a:pt x="3303" y="274"/>
                    <a:pt x="3325" y="158"/>
                  </a:cubicBezTo>
                  <a:cubicBezTo>
                    <a:pt x="3379" y="169"/>
                    <a:pt x="3431" y="178"/>
                    <a:pt x="3486" y="189"/>
                  </a:cubicBezTo>
                  <a:cubicBezTo>
                    <a:pt x="3481" y="228"/>
                    <a:pt x="3477" y="265"/>
                    <a:pt x="3472" y="304"/>
                  </a:cubicBezTo>
                  <a:cubicBezTo>
                    <a:pt x="3489" y="308"/>
                    <a:pt x="3504" y="311"/>
                    <a:pt x="3521" y="315"/>
                  </a:cubicBezTo>
                  <a:cubicBezTo>
                    <a:pt x="3533" y="280"/>
                    <a:pt x="3544" y="246"/>
                    <a:pt x="3555" y="211"/>
                  </a:cubicBezTo>
                  <a:cubicBezTo>
                    <a:pt x="3575" y="216"/>
                    <a:pt x="3595" y="219"/>
                    <a:pt x="3614" y="224"/>
                  </a:cubicBezTo>
                  <a:cubicBezTo>
                    <a:pt x="3671" y="238"/>
                    <a:pt x="3671" y="238"/>
                    <a:pt x="3684" y="176"/>
                  </a:cubicBezTo>
                  <a:cubicBezTo>
                    <a:pt x="3557" y="140"/>
                    <a:pt x="3429" y="103"/>
                    <a:pt x="3297" y="85"/>
                  </a:cubicBezTo>
                  <a:cubicBezTo>
                    <a:pt x="3275" y="82"/>
                    <a:pt x="3272" y="96"/>
                    <a:pt x="3270" y="112"/>
                  </a:cubicBezTo>
                  <a:cubicBezTo>
                    <a:pt x="3260" y="181"/>
                    <a:pt x="3251" y="251"/>
                    <a:pt x="3241" y="320"/>
                  </a:cubicBezTo>
                  <a:cubicBezTo>
                    <a:pt x="3235" y="356"/>
                    <a:pt x="3229" y="392"/>
                    <a:pt x="3224" y="429"/>
                  </a:cubicBezTo>
                  <a:cubicBezTo>
                    <a:pt x="3169" y="424"/>
                    <a:pt x="3118" y="419"/>
                    <a:pt x="3065" y="415"/>
                  </a:cubicBezTo>
                  <a:cubicBezTo>
                    <a:pt x="3069" y="373"/>
                    <a:pt x="3072" y="334"/>
                    <a:pt x="3075" y="294"/>
                  </a:cubicBezTo>
                  <a:cubicBezTo>
                    <a:pt x="3055" y="292"/>
                    <a:pt x="3040" y="291"/>
                    <a:pt x="3023" y="289"/>
                  </a:cubicBezTo>
                  <a:cubicBezTo>
                    <a:pt x="3019" y="327"/>
                    <a:pt x="3015" y="363"/>
                    <a:pt x="3012" y="399"/>
                  </a:cubicBezTo>
                  <a:cubicBezTo>
                    <a:pt x="2994" y="400"/>
                    <a:pt x="2980" y="400"/>
                    <a:pt x="2966" y="401"/>
                  </a:cubicBezTo>
                  <a:cubicBezTo>
                    <a:pt x="2913" y="405"/>
                    <a:pt x="2913" y="405"/>
                    <a:pt x="2914" y="459"/>
                  </a:cubicBezTo>
                  <a:cubicBezTo>
                    <a:pt x="2914" y="460"/>
                    <a:pt x="2915" y="461"/>
                    <a:pt x="2916" y="463"/>
                  </a:cubicBezTo>
                  <a:moveTo>
                    <a:pt x="5607" y="2490"/>
                  </a:moveTo>
                  <a:cubicBezTo>
                    <a:pt x="5484" y="2505"/>
                    <a:pt x="5369" y="2519"/>
                    <a:pt x="5254" y="2533"/>
                  </a:cubicBezTo>
                  <a:cubicBezTo>
                    <a:pt x="5244" y="2481"/>
                    <a:pt x="5236" y="2433"/>
                    <a:pt x="5227" y="2384"/>
                  </a:cubicBezTo>
                  <a:cubicBezTo>
                    <a:pt x="5266" y="2375"/>
                    <a:pt x="5303" y="2366"/>
                    <a:pt x="5342" y="2357"/>
                  </a:cubicBezTo>
                  <a:cubicBezTo>
                    <a:pt x="5338" y="2338"/>
                    <a:pt x="5334" y="2322"/>
                    <a:pt x="5330" y="2303"/>
                  </a:cubicBezTo>
                  <a:cubicBezTo>
                    <a:pt x="5292" y="2310"/>
                    <a:pt x="5256" y="2316"/>
                    <a:pt x="5219" y="2322"/>
                  </a:cubicBezTo>
                  <a:cubicBezTo>
                    <a:pt x="5211" y="2291"/>
                    <a:pt x="5203" y="2262"/>
                    <a:pt x="5195" y="2232"/>
                  </a:cubicBezTo>
                  <a:cubicBezTo>
                    <a:pt x="5175" y="2236"/>
                    <a:pt x="5158" y="2239"/>
                    <a:pt x="5140" y="2243"/>
                  </a:cubicBezTo>
                  <a:cubicBezTo>
                    <a:pt x="5159" y="2357"/>
                    <a:pt x="5177" y="2468"/>
                    <a:pt x="5196" y="2583"/>
                  </a:cubicBezTo>
                  <a:cubicBezTo>
                    <a:pt x="5310" y="2575"/>
                    <a:pt x="5426" y="2568"/>
                    <a:pt x="5544" y="2561"/>
                  </a:cubicBezTo>
                  <a:cubicBezTo>
                    <a:pt x="5547" y="2617"/>
                    <a:pt x="5550" y="2671"/>
                    <a:pt x="5553" y="2727"/>
                  </a:cubicBezTo>
                  <a:cubicBezTo>
                    <a:pt x="5515" y="2730"/>
                    <a:pt x="5480" y="2733"/>
                    <a:pt x="5444" y="2736"/>
                  </a:cubicBezTo>
                  <a:cubicBezTo>
                    <a:pt x="5444" y="2745"/>
                    <a:pt x="5444" y="2753"/>
                    <a:pt x="5443" y="2760"/>
                  </a:cubicBezTo>
                  <a:cubicBezTo>
                    <a:pt x="5438" y="2788"/>
                    <a:pt x="5449" y="2799"/>
                    <a:pt x="5478" y="2796"/>
                  </a:cubicBezTo>
                  <a:cubicBezTo>
                    <a:pt x="5503" y="2794"/>
                    <a:pt x="5528" y="2796"/>
                    <a:pt x="5556" y="2796"/>
                  </a:cubicBezTo>
                  <a:cubicBezTo>
                    <a:pt x="5556" y="2911"/>
                    <a:pt x="5556" y="2911"/>
                    <a:pt x="5556" y="2911"/>
                  </a:cubicBezTo>
                  <a:cubicBezTo>
                    <a:pt x="5571" y="2911"/>
                    <a:pt x="5582" y="2911"/>
                    <a:pt x="5593" y="2911"/>
                  </a:cubicBezTo>
                  <a:cubicBezTo>
                    <a:pt x="5604" y="2911"/>
                    <a:pt x="5614" y="2910"/>
                    <a:pt x="5629" y="2909"/>
                  </a:cubicBezTo>
                  <a:cubicBezTo>
                    <a:pt x="5621" y="2769"/>
                    <a:pt x="5614" y="2632"/>
                    <a:pt x="5607" y="2490"/>
                  </a:cubicBezTo>
                  <a:moveTo>
                    <a:pt x="4315" y="983"/>
                  </a:moveTo>
                  <a:cubicBezTo>
                    <a:pt x="4402" y="1061"/>
                    <a:pt x="4487" y="1137"/>
                    <a:pt x="4573" y="1214"/>
                  </a:cubicBezTo>
                  <a:cubicBezTo>
                    <a:pt x="4660" y="1139"/>
                    <a:pt x="4745" y="1065"/>
                    <a:pt x="4832" y="989"/>
                  </a:cubicBezTo>
                  <a:cubicBezTo>
                    <a:pt x="4871" y="1031"/>
                    <a:pt x="4908" y="1070"/>
                    <a:pt x="4946" y="1110"/>
                  </a:cubicBezTo>
                  <a:cubicBezTo>
                    <a:pt x="4917" y="1137"/>
                    <a:pt x="4890" y="1161"/>
                    <a:pt x="4864" y="1185"/>
                  </a:cubicBezTo>
                  <a:cubicBezTo>
                    <a:pt x="4875" y="1201"/>
                    <a:pt x="4886" y="1216"/>
                    <a:pt x="4897" y="1231"/>
                  </a:cubicBezTo>
                  <a:cubicBezTo>
                    <a:pt x="4928" y="1209"/>
                    <a:pt x="4956" y="1187"/>
                    <a:pt x="4986" y="1165"/>
                  </a:cubicBezTo>
                  <a:cubicBezTo>
                    <a:pt x="5012" y="1194"/>
                    <a:pt x="5038" y="1221"/>
                    <a:pt x="5064" y="1249"/>
                  </a:cubicBezTo>
                  <a:cubicBezTo>
                    <a:pt x="5081" y="1237"/>
                    <a:pt x="5095" y="1228"/>
                    <a:pt x="5111" y="1216"/>
                  </a:cubicBezTo>
                  <a:cubicBezTo>
                    <a:pt x="5023" y="1106"/>
                    <a:pt x="4942" y="994"/>
                    <a:pt x="4842" y="895"/>
                  </a:cubicBezTo>
                  <a:cubicBezTo>
                    <a:pt x="4754" y="980"/>
                    <a:pt x="4671" y="1061"/>
                    <a:pt x="4587" y="1143"/>
                  </a:cubicBezTo>
                  <a:cubicBezTo>
                    <a:pt x="4547" y="1106"/>
                    <a:pt x="4510" y="1072"/>
                    <a:pt x="4473" y="1037"/>
                  </a:cubicBezTo>
                  <a:cubicBezTo>
                    <a:pt x="4500" y="1006"/>
                    <a:pt x="4525" y="977"/>
                    <a:pt x="4552" y="946"/>
                  </a:cubicBezTo>
                  <a:cubicBezTo>
                    <a:pt x="4537" y="934"/>
                    <a:pt x="4524" y="924"/>
                    <a:pt x="4509" y="912"/>
                  </a:cubicBezTo>
                  <a:cubicBezTo>
                    <a:pt x="4483" y="940"/>
                    <a:pt x="4458" y="967"/>
                    <a:pt x="4432" y="994"/>
                  </a:cubicBezTo>
                  <a:cubicBezTo>
                    <a:pt x="4405" y="974"/>
                    <a:pt x="4380" y="954"/>
                    <a:pt x="4354" y="934"/>
                  </a:cubicBezTo>
                  <a:cubicBezTo>
                    <a:pt x="4340" y="950"/>
                    <a:pt x="4328" y="966"/>
                    <a:pt x="4315" y="983"/>
                  </a:cubicBezTo>
                  <a:moveTo>
                    <a:pt x="4877" y="1315"/>
                  </a:moveTo>
                  <a:cubicBezTo>
                    <a:pt x="4856" y="1330"/>
                    <a:pt x="4832" y="1343"/>
                    <a:pt x="4811" y="1360"/>
                  </a:cubicBezTo>
                  <a:cubicBezTo>
                    <a:pt x="4794" y="1373"/>
                    <a:pt x="4784" y="1370"/>
                    <a:pt x="4772" y="1354"/>
                  </a:cubicBezTo>
                  <a:cubicBezTo>
                    <a:pt x="4759" y="1337"/>
                    <a:pt x="4744" y="1322"/>
                    <a:pt x="4729" y="1305"/>
                  </a:cubicBezTo>
                  <a:cubicBezTo>
                    <a:pt x="4713" y="1318"/>
                    <a:pt x="4700" y="1329"/>
                    <a:pt x="4685" y="1340"/>
                  </a:cubicBezTo>
                  <a:cubicBezTo>
                    <a:pt x="4752" y="1434"/>
                    <a:pt x="4817" y="1526"/>
                    <a:pt x="4883" y="1619"/>
                  </a:cubicBezTo>
                  <a:cubicBezTo>
                    <a:pt x="4981" y="1564"/>
                    <a:pt x="5079" y="1510"/>
                    <a:pt x="5178" y="1454"/>
                  </a:cubicBezTo>
                  <a:cubicBezTo>
                    <a:pt x="5206" y="1503"/>
                    <a:pt x="5233" y="1551"/>
                    <a:pt x="5261" y="1600"/>
                  </a:cubicBezTo>
                  <a:cubicBezTo>
                    <a:pt x="5229" y="1618"/>
                    <a:pt x="5199" y="1635"/>
                    <a:pt x="5168" y="1652"/>
                  </a:cubicBezTo>
                  <a:cubicBezTo>
                    <a:pt x="5177" y="1671"/>
                    <a:pt x="5185" y="1688"/>
                    <a:pt x="5193" y="1707"/>
                  </a:cubicBezTo>
                  <a:cubicBezTo>
                    <a:pt x="5227" y="1692"/>
                    <a:pt x="5258" y="1678"/>
                    <a:pt x="5290" y="1664"/>
                  </a:cubicBezTo>
                  <a:cubicBezTo>
                    <a:pt x="5308" y="1699"/>
                    <a:pt x="5325" y="1731"/>
                    <a:pt x="5343" y="1765"/>
                  </a:cubicBezTo>
                  <a:cubicBezTo>
                    <a:pt x="5365" y="1756"/>
                    <a:pt x="5384" y="1748"/>
                    <a:pt x="5408" y="1739"/>
                  </a:cubicBezTo>
                  <a:cubicBezTo>
                    <a:pt x="5344" y="1613"/>
                    <a:pt x="5281" y="1490"/>
                    <a:pt x="5216" y="1365"/>
                  </a:cubicBezTo>
                  <a:cubicBezTo>
                    <a:pt x="5111" y="1429"/>
                    <a:pt x="5011" y="1488"/>
                    <a:pt x="4911" y="1549"/>
                  </a:cubicBezTo>
                  <a:cubicBezTo>
                    <a:pt x="4880" y="1506"/>
                    <a:pt x="4850" y="1465"/>
                    <a:pt x="4819" y="1423"/>
                  </a:cubicBezTo>
                  <a:cubicBezTo>
                    <a:pt x="4853" y="1399"/>
                    <a:pt x="4884" y="1377"/>
                    <a:pt x="4916" y="1354"/>
                  </a:cubicBezTo>
                  <a:cubicBezTo>
                    <a:pt x="4902" y="1340"/>
                    <a:pt x="4890" y="1328"/>
                    <a:pt x="4877" y="1315"/>
                  </a:cubicBezTo>
                  <a:moveTo>
                    <a:pt x="140" y="3120"/>
                  </a:moveTo>
                  <a:cubicBezTo>
                    <a:pt x="137" y="3096"/>
                    <a:pt x="135" y="3075"/>
                    <a:pt x="133" y="3055"/>
                  </a:cubicBezTo>
                  <a:cubicBezTo>
                    <a:pt x="127" y="3000"/>
                    <a:pt x="127" y="3000"/>
                    <a:pt x="72" y="3005"/>
                  </a:cubicBezTo>
                  <a:cubicBezTo>
                    <a:pt x="70" y="3005"/>
                    <a:pt x="69" y="3007"/>
                    <a:pt x="66" y="3010"/>
                  </a:cubicBezTo>
                  <a:cubicBezTo>
                    <a:pt x="85" y="3146"/>
                    <a:pt x="105" y="3283"/>
                    <a:pt x="125" y="3422"/>
                  </a:cubicBezTo>
                  <a:cubicBezTo>
                    <a:pt x="245" y="3395"/>
                    <a:pt x="361" y="3370"/>
                    <a:pt x="479" y="3345"/>
                  </a:cubicBezTo>
                  <a:cubicBezTo>
                    <a:pt x="493" y="3394"/>
                    <a:pt x="507" y="3441"/>
                    <a:pt x="521" y="3489"/>
                  </a:cubicBezTo>
                  <a:cubicBezTo>
                    <a:pt x="481" y="3505"/>
                    <a:pt x="443" y="3519"/>
                    <a:pt x="405" y="3533"/>
                  </a:cubicBezTo>
                  <a:cubicBezTo>
                    <a:pt x="412" y="3553"/>
                    <a:pt x="417" y="3570"/>
                    <a:pt x="423" y="3587"/>
                  </a:cubicBezTo>
                  <a:cubicBezTo>
                    <a:pt x="463" y="3575"/>
                    <a:pt x="499" y="3564"/>
                    <a:pt x="538" y="3553"/>
                  </a:cubicBezTo>
                  <a:cubicBezTo>
                    <a:pt x="549" y="3588"/>
                    <a:pt x="560" y="3621"/>
                    <a:pt x="571" y="3656"/>
                  </a:cubicBezTo>
                  <a:cubicBezTo>
                    <a:pt x="585" y="3649"/>
                    <a:pt x="594" y="3643"/>
                    <a:pt x="605" y="3640"/>
                  </a:cubicBezTo>
                  <a:cubicBezTo>
                    <a:pt x="629" y="3633"/>
                    <a:pt x="631" y="3619"/>
                    <a:pt x="623" y="3597"/>
                  </a:cubicBezTo>
                  <a:cubicBezTo>
                    <a:pt x="610" y="3559"/>
                    <a:pt x="600" y="3520"/>
                    <a:pt x="589" y="3482"/>
                  </a:cubicBezTo>
                  <a:cubicBezTo>
                    <a:pt x="571" y="3419"/>
                    <a:pt x="552" y="3356"/>
                    <a:pt x="534" y="3292"/>
                  </a:cubicBezTo>
                  <a:cubicBezTo>
                    <a:pt x="415" y="3313"/>
                    <a:pt x="298" y="3334"/>
                    <a:pt x="180" y="3356"/>
                  </a:cubicBezTo>
                  <a:cubicBezTo>
                    <a:pt x="169" y="3296"/>
                    <a:pt x="159" y="3242"/>
                    <a:pt x="148" y="3185"/>
                  </a:cubicBezTo>
                  <a:cubicBezTo>
                    <a:pt x="190" y="3177"/>
                    <a:pt x="229" y="3170"/>
                    <a:pt x="269" y="3162"/>
                  </a:cubicBezTo>
                  <a:cubicBezTo>
                    <a:pt x="267" y="3142"/>
                    <a:pt x="265" y="3125"/>
                    <a:pt x="264" y="3106"/>
                  </a:cubicBezTo>
                  <a:cubicBezTo>
                    <a:pt x="222" y="3111"/>
                    <a:pt x="182" y="3115"/>
                    <a:pt x="140" y="3120"/>
                  </a:cubicBezTo>
                  <a:moveTo>
                    <a:pt x="245" y="1830"/>
                  </a:moveTo>
                  <a:cubicBezTo>
                    <a:pt x="199" y="1957"/>
                    <a:pt x="149" y="2081"/>
                    <a:pt x="123" y="2215"/>
                  </a:cubicBezTo>
                  <a:cubicBezTo>
                    <a:pt x="242" y="2243"/>
                    <a:pt x="358" y="2271"/>
                    <a:pt x="477" y="2299"/>
                  </a:cubicBezTo>
                  <a:cubicBezTo>
                    <a:pt x="468" y="2349"/>
                    <a:pt x="459" y="2397"/>
                    <a:pt x="450" y="2447"/>
                  </a:cubicBezTo>
                  <a:cubicBezTo>
                    <a:pt x="411" y="2444"/>
                    <a:pt x="373" y="2441"/>
                    <a:pt x="334" y="2437"/>
                  </a:cubicBezTo>
                  <a:cubicBezTo>
                    <a:pt x="334" y="2480"/>
                    <a:pt x="334" y="2480"/>
                    <a:pt x="334" y="2480"/>
                  </a:cubicBezTo>
                  <a:cubicBezTo>
                    <a:pt x="355" y="2485"/>
                    <a:pt x="374" y="2489"/>
                    <a:pt x="393" y="2493"/>
                  </a:cubicBezTo>
                  <a:cubicBezTo>
                    <a:pt x="437" y="2502"/>
                    <a:pt x="436" y="2502"/>
                    <a:pt x="436" y="2546"/>
                  </a:cubicBezTo>
                  <a:cubicBezTo>
                    <a:pt x="436" y="2615"/>
                    <a:pt x="428" y="2600"/>
                    <a:pt x="491" y="2608"/>
                  </a:cubicBezTo>
                  <a:cubicBezTo>
                    <a:pt x="492" y="2608"/>
                    <a:pt x="494" y="2607"/>
                    <a:pt x="497" y="2605"/>
                  </a:cubicBezTo>
                  <a:cubicBezTo>
                    <a:pt x="512" y="2494"/>
                    <a:pt x="528" y="2382"/>
                    <a:pt x="544" y="2268"/>
                  </a:cubicBezTo>
                  <a:cubicBezTo>
                    <a:pt x="432" y="2239"/>
                    <a:pt x="320" y="2210"/>
                    <a:pt x="206" y="2180"/>
                  </a:cubicBezTo>
                  <a:cubicBezTo>
                    <a:pt x="219" y="2125"/>
                    <a:pt x="231" y="2074"/>
                    <a:pt x="243" y="2020"/>
                  </a:cubicBezTo>
                  <a:cubicBezTo>
                    <a:pt x="282" y="2028"/>
                    <a:pt x="318" y="2035"/>
                    <a:pt x="356" y="2042"/>
                  </a:cubicBezTo>
                  <a:cubicBezTo>
                    <a:pt x="360" y="2024"/>
                    <a:pt x="363" y="2009"/>
                    <a:pt x="366" y="1992"/>
                  </a:cubicBezTo>
                  <a:cubicBezTo>
                    <a:pt x="332" y="1981"/>
                    <a:pt x="299" y="1971"/>
                    <a:pt x="264" y="1960"/>
                  </a:cubicBezTo>
                  <a:cubicBezTo>
                    <a:pt x="277" y="1921"/>
                    <a:pt x="289" y="1884"/>
                    <a:pt x="302" y="1846"/>
                  </a:cubicBezTo>
                  <a:cubicBezTo>
                    <a:pt x="282" y="1840"/>
                    <a:pt x="265" y="1835"/>
                    <a:pt x="245" y="1830"/>
                  </a:cubicBezTo>
                  <a:moveTo>
                    <a:pt x="581" y="1324"/>
                  </a:moveTo>
                  <a:cubicBezTo>
                    <a:pt x="564" y="1315"/>
                    <a:pt x="547" y="1306"/>
                    <a:pt x="529" y="1296"/>
                  </a:cubicBezTo>
                  <a:cubicBezTo>
                    <a:pt x="455" y="1409"/>
                    <a:pt x="377" y="1518"/>
                    <a:pt x="321" y="1643"/>
                  </a:cubicBezTo>
                  <a:cubicBezTo>
                    <a:pt x="432" y="1698"/>
                    <a:pt x="539" y="1751"/>
                    <a:pt x="647" y="1805"/>
                  </a:cubicBezTo>
                  <a:cubicBezTo>
                    <a:pt x="625" y="1853"/>
                    <a:pt x="606" y="1898"/>
                    <a:pt x="586" y="1943"/>
                  </a:cubicBezTo>
                  <a:cubicBezTo>
                    <a:pt x="547" y="1930"/>
                    <a:pt x="511" y="1919"/>
                    <a:pt x="473" y="1907"/>
                  </a:cubicBezTo>
                  <a:cubicBezTo>
                    <a:pt x="469" y="1922"/>
                    <a:pt x="466" y="1933"/>
                    <a:pt x="462" y="1947"/>
                  </a:cubicBezTo>
                  <a:cubicBezTo>
                    <a:pt x="495" y="1963"/>
                    <a:pt x="526" y="1978"/>
                    <a:pt x="560" y="1994"/>
                  </a:cubicBezTo>
                  <a:cubicBezTo>
                    <a:pt x="552" y="2026"/>
                    <a:pt x="544" y="2057"/>
                    <a:pt x="536" y="2090"/>
                  </a:cubicBezTo>
                  <a:cubicBezTo>
                    <a:pt x="556" y="2097"/>
                    <a:pt x="574" y="2103"/>
                    <a:pt x="593" y="2111"/>
                  </a:cubicBezTo>
                  <a:cubicBezTo>
                    <a:pt x="635" y="2002"/>
                    <a:pt x="676" y="1897"/>
                    <a:pt x="718" y="1789"/>
                  </a:cubicBezTo>
                  <a:cubicBezTo>
                    <a:pt x="616" y="1736"/>
                    <a:pt x="514" y="1682"/>
                    <a:pt x="410" y="1628"/>
                  </a:cubicBezTo>
                  <a:cubicBezTo>
                    <a:pt x="435" y="1578"/>
                    <a:pt x="458" y="1530"/>
                    <a:pt x="483" y="1481"/>
                  </a:cubicBezTo>
                  <a:cubicBezTo>
                    <a:pt x="519" y="1496"/>
                    <a:pt x="552" y="1511"/>
                    <a:pt x="588" y="1527"/>
                  </a:cubicBezTo>
                  <a:cubicBezTo>
                    <a:pt x="596" y="1511"/>
                    <a:pt x="602" y="1497"/>
                    <a:pt x="610" y="1480"/>
                  </a:cubicBezTo>
                  <a:cubicBezTo>
                    <a:pt x="578" y="1462"/>
                    <a:pt x="548" y="1445"/>
                    <a:pt x="517" y="1427"/>
                  </a:cubicBezTo>
                  <a:cubicBezTo>
                    <a:pt x="539" y="1391"/>
                    <a:pt x="559" y="1360"/>
                    <a:pt x="581" y="1324"/>
                  </a:cubicBezTo>
                  <a:moveTo>
                    <a:pt x="916" y="833"/>
                  </a:moveTo>
                  <a:cubicBezTo>
                    <a:pt x="820" y="928"/>
                    <a:pt x="718" y="1016"/>
                    <a:pt x="637" y="1127"/>
                  </a:cubicBezTo>
                  <a:cubicBezTo>
                    <a:pt x="732" y="1204"/>
                    <a:pt x="824" y="1279"/>
                    <a:pt x="918" y="1355"/>
                  </a:cubicBezTo>
                  <a:cubicBezTo>
                    <a:pt x="886" y="1397"/>
                    <a:pt x="857" y="1437"/>
                    <a:pt x="827" y="1477"/>
                  </a:cubicBezTo>
                  <a:cubicBezTo>
                    <a:pt x="792" y="1456"/>
                    <a:pt x="760" y="1437"/>
                    <a:pt x="726" y="1417"/>
                  </a:cubicBezTo>
                  <a:cubicBezTo>
                    <a:pt x="718" y="1431"/>
                    <a:pt x="713" y="1441"/>
                    <a:pt x="706" y="1454"/>
                  </a:cubicBezTo>
                  <a:cubicBezTo>
                    <a:pt x="734" y="1476"/>
                    <a:pt x="762" y="1498"/>
                    <a:pt x="790" y="1521"/>
                  </a:cubicBezTo>
                  <a:cubicBezTo>
                    <a:pt x="776" y="1551"/>
                    <a:pt x="762" y="1579"/>
                    <a:pt x="747" y="1609"/>
                  </a:cubicBezTo>
                  <a:cubicBezTo>
                    <a:pt x="764" y="1621"/>
                    <a:pt x="781" y="1631"/>
                    <a:pt x="797" y="1642"/>
                  </a:cubicBezTo>
                  <a:cubicBezTo>
                    <a:pt x="862" y="1546"/>
                    <a:pt x="926" y="1451"/>
                    <a:pt x="991" y="1355"/>
                  </a:cubicBezTo>
                  <a:cubicBezTo>
                    <a:pt x="903" y="1281"/>
                    <a:pt x="815" y="1207"/>
                    <a:pt x="726" y="1132"/>
                  </a:cubicBezTo>
                  <a:cubicBezTo>
                    <a:pt x="762" y="1087"/>
                    <a:pt x="796" y="1045"/>
                    <a:pt x="830" y="1003"/>
                  </a:cubicBezTo>
                  <a:cubicBezTo>
                    <a:pt x="862" y="1027"/>
                    <a:pt x="892" y="1049"/>
                    <a:pt x="923" y="1072"/>
                  </a:cubicBezTo>
                  <a:cubicBezTo>
                    <a:pt x="934" y="1057"/>
                    <a:pt x="943" y="1045"/>
                    <a:pt x="954" y="1031"/>
                  </a:cubicBezTo>
                  <a:cubicBezTo>
                    <a:pt x="928" y="1006"/>
                    <a:pt x="902" y="983"/>
                    <a:pt x="872" y="955"/>
                  </a:cubicBezTo>
                  <a:cubicBezTo>
                    <a:pt x="903" y="927"/>
                    <a:pt x="932" y="900"/>
                    <a:pt x="962" y="872"/>
                  </a:cubicBezTo>
                  <a:cubicBezTo>
                    <a:pt x="945" y="858"/>
                    <a:pt x="931" y="846"/>
                    <a:pt x="916" y="833"/>
                  </a:cubicBezTo>
                  <a:moveTo>
                    <a:pt x="1282" y="977"/>
                  </a:moveTo>
                  <a:cubicBezTo>
                    <a:pt x="1243" y="1012"/>
                    <a:pt x="1206" y="1045"/>
                    <a:pt x="1169" y="1078"/>
                  </a:cubicBezTo>
                  <a:cubicBezTo>
                    <a:pt x="1139" y="1051"/>
                    <a:pt x="1111" y="1026"/>
                    <a:pt x="1082" y="1000"/>
                  </a:cubicBezTo>
                  <a:cubicBezTo>
                    <a:pt x="1072" y="1011"/>
                    <a:pt x="1064" y="1021"/>
                    <a:pt x="1054" y="1032"/>
                  </a:cubicBezTo>
                  <a:cubicBezTo>
                    <a:pt x="1078" y="1060"/>
                    <a:pt x="1101" y="1087"/>
                    <a:pt x="1124" y="1115"/>
                  </a:cubicBezTo>
                  <a:cubicBezTo>
                    <a:pt x="1103" y="1141"/>
                    <a:pt x="1083" y="1166"/>
                    <a:pt x="1066" y="1188"/>
                  </a:cubicBezTo>
                  <a:cubicBezTo>
                    <a:pt x="1080" y="1205"/>
                    <a:pt x="1092" y="1220"/>
                    <a:pt x="1105" y="1235"/>
                  </a:cubicBezTo>
                  <a:cubicBezTo>
                    <a:pt x="1190" y="1152"/>
                    <a:pt x="1271" y="1072"/>
                    <a:pt x="1354" y="992"/>
                  </a:cubicBezTo>
                  <a:cubicBezTo>
                    <a:pt x="1282" y="901"/>
                    <a:pt x="1211" y="811"/>
                    <a:pt x="1140" y="720"/>
                  </a:cubicBezTo>
                  <a:cubicBezTo>
                    <a:pt x="1184" y="684"/>
                    <a:pt x="1226" y="649"/>
                    <a:pt x="1268" y="615"/>
                  </a:cubicBezTo>
                  <a:cubicBezTo>
                    <a:pt x="1295" y="645"/>
                    <a:pt x="1319" y="672"/>
                    <a:pt x="1344" y="701"/>
                  </a:cubicBezTo>
                  <a:cubicBezTo>
                    <a:pt x="1359" y="688"/>
                    <a:pt x="1371" y="678"/>
                    <a:pt x="1384" y="667"/>
                  </a:cubicBezTo>
                  <a:cubicBezTo>
                    <a:pt x="1363" y="637"/>
                    <a:pt x="1343" y="609"/>
                    <a:pt x="1321" y="580"/>
                  </a:cubicBezTo>
                  <a:cubicBezTo>
                    <a:pt x="1356" y="557"/>
                    <a:pt x="1389" y="535"/>
                    <a:pt x="1423" y="512"/>
                  </a:cubicBezTo>
                  <a:cubicBezTo>
                    <a:pt x="1410" y="496"/>
                    <a:pt x="1399" y="481"/>
                    <a:pt x="1387" y="465"/>
                  </a:cubicBezTo>
                  <a:cubicBezTo>
                    <a:pt x="1272" y="539"/>
                    <a:pt x="1155" y="606"/>
                    <a:pt x="1053" y="698"/>
                  </a:cubicBezTo>
                  <a:cubicBezTo>
                    <a:pt x="1131" y="792"/>
                    <a:pt x="1205" y="883"/>
                    <a:pt x="1282" y="977"/>
                  </a:cubicBezTo>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C00000"/>
                </a:solidFill>
                <a:effectLst/>
                <a:uLnTx/>
                <a:uFillTx/>
                <a:latin typeface="Calibri"/>
                <a:ea typeface="微软雅黑"/>
                <a:cs typeface="+mn-cs"/>
              </a:endParaRPr>
            </a:p>
          </p:txBody>
        </p:sp>
      </p:grpSp>
      <p:grpSp>
        <p:nvGrpSpPr>
          <p:cNvPr id="4" name="组合 3"/>
          <p:cNvGrpSpPr/>
          <p:nvPr/>
        </p:nvGrpSpPr>
        <p:grpSpPr>
          <a:xfrm>
            <a:off x="9254150" y="2002997"/>
            <a:ext cx="994607" cy="898567"/>
            <a:chOff x="9254150" y="2002997"/>
            <a:chExt cx="994607" cy="898567"/>
          </a:xfrm>
        </p:grpSpPr>
        <p:sp>
          <p:nvSpPr>
            <p:cNvPr id="24" name="Freeform 5"/>
            <p:cNvSpPr>
              <a:spLocks noEditPoints="1"/>
            </p:cNvSpPr>
            <p:nvPr/>
          </p:nvSpPr>
          <p:spPr bwMode="auto">
            <a:xfrm>
              <a:off x="9294686" y="2002997"/>
              <a:ext cx="899439" cy="898567"/>
            </a:xfrm>
            <a:custGeom>
              <a:avLst/>
              <a:gdLst>
                <a:gd name="T0" fmla="*/ 1646 w 5678"/>
                <a:gd name="T1" fmla="*/ 5403 h 5672"/>
                <a:gd name="T2" fmla="*/ 1298 w 5678"/>
                <a:gd name="T3" fmla="*/ 4754 h 5672"/>
                <a:gd name="T4" fmla="*/ 290 w 5678"/>
                <a:gd name="T5" fmla="*/ 4074 h 5672"/>
                <a:gd name="T6" fmla="*/ 340 w 5678"/>
                <a:gd name="T7" fmla="*/ 2876 h 5672"/>
                <a:gd name="T8" fmla="*/ 555 w 5678"/>
                <a:gd name="T9" fmla="*/ 1872 h 5672"/>
                <a:gd name="T10" fmla="*/ 1199 w 5678"/>
                <a:gd name="T11" fmla="*/ 963 h 5672"/>
                <a:gd name="T12" fmla="*/ 2068 w 5678"/>
                <a:gd name="T13" fmla="*/ 234 h 5672"/>
                <a:gd name="T14" fmla="*/ 3162 w 5678"/>
                <a:gd name="T15" fmla="*/ 13 h 5672"/>
                <a:gd name="T16" fmla="*/ 4219 w 5678"/>
                <a:gd name="T17" fmla="*/ 543 h 5672"/>
                <a:gd name="T18" fmla="*/ 5054 w 5678"/>
                <a:gd name="T19" fmla="*/ 1329 h 5672"/>
                <a:gd name="T20" fmla="*/ 5147 w 5678"/>
                <a:gd name="T21" fmla="*/ 1907 h 5672"/>
                <a:gd name="T22" fmla="*/ 5441 w 5678"/>
                <a:gd name="T23" fmla="*/ 2853 h 5672"/>
                <a:gd name="T24" fmla="*/ 5141 w 5678"/>
                <a:gd name="T25" fmla="*/ 4036 h 5672"/>
                <a:gd name="T26" fmla="*/ 4542 w 5678"/>
                <a:gd name="T27" fmla="*/ 4870 h 5672"/>
                <a:gd name="T28" fmla="*/ 3421 w 5678"/>
                <a:gd name="T29" fmla="*/ 5433 h 5672"/>
                <a:gd name="T30" fmla="*/ 1051 w 5678"/>
                <a:gd name="T31" fmla="*/ 4790 h 5672"/>
                <a:gd name="T32" fmla="*/ 2049 w 5678"/>
                <a:gd name="T33" fmla="*/ 5363 h 5672"/>
                <a:gd name="T34" fmla="*/ 3143 w 5678"/>
                <a:gd name="T35" fmla="*/ 5120 h 5672"/>
                <a:gd name="T36" fmla="*/ 4430 w 5678"/>
                <a:gd name="T37" fmla="*/ 4497 h 5672"/>
                <a:gd name="T38" fmla="*/ 5148 w 5678"/>
                <a:gd name="T39" fmla="*/ 3739 h 5672"/>
                <a:gd name="T40" fmla="*/ 5267 w 5678"/>
                <a:gd name="T41" fmla="*/ 2689 h 5672"/>
                <a:gd name="T42" fmla="*/ 4879 w 5678"/>
                <a:gd name="T43" fmla="*/ 1743 h 5672"/>
                <a:gd name="T44" fmla="*/ 4344 w 5678"/>
                <a:gd name="T45" fmla="*/ 860 h 5672"/>
                <a:gd name="T46" fmla="*/ 3350 w 5678"/>
                <a:gd name="T47" fmla="*/ 566 h 5672"/>
                <a:gd name="T48" fmla="*/ 2808 w 5678"/>
                <a:gd name="T49" fmla="*/ 483 h 5672"/>
                <a:gd name="T50" fmla="*/ 1699 w 5678"/>
                <a:gd name="T51" fmla="*/ 423 h 5672"/>
                <a:gd name="T52" fmla="*/ 1068 w 5678"/>
                <a:gd name="T53" fmla="*/ 1345 h 5672"/>
                <a:gd name="T54" fmla="*/ 541 w 5678"/>
                <a:gd name="T55" fmla="*/ 2678 h 5672"/>
                <a:gd name="T56" fmla="*/ 329 w 5678"/>
                <a:gd name="T57" fmla="*/ 3208 h 5672"/>
                <a:gd name="T58" fmla="*/ 675 w 5678"/>
                <a:gd name="T59" fmla="*/ 4153 h 5672"/>
                <a:gd name="T60" fmla="*/ 1341 w 5678"/>
                <a:gd name="T61" fmla="*/ 4874 h 5672"/>
                <a:gd name="T62" fmla="*/ 442 w 5678"/>
                <a:gd name="T63" fmla="*/ 3139 h 5672"/>
                <a:gd name="T64" fmla="*/ 3750 w 5678"/>
                <a:gd name="T65" fmla="*/ 640 h 5672"/>
                <a:gd name="T66" fmla="*/ 2427 w 5678"/>
                <a:gd name="T67" fmla="*/ 5515 h 5672"/>
                <a:gd name="T68" fmla="*/ 3569 w 5678"/>
                <a:gd name="T69" fmla="*/ 5138 h 5672"/>
                <a:gd name="T70" fmla="*/ 939 w 5678"/>
                <a:gd name="T71" fmla="*/ 4222 h 5672"/>
                <a:gd name="T72" fmla="*/ 1401 w 5678"/>
                <a:gd name="T73" fmla="*/ 4988 h 5672"/>
                <a:gd name="T74" fmla="*/ 1401 w 5678"/>
                <a:gd name="T75" fmla="*/ 4988 h 5672"/>
                <a:gd name="T76" fmla="*/ 5492 w 5678"/>
                <a:gd name="T77" fmla="*/ 3682 h 5672"/>
                <a:gd name="T78" fmla="*/ 4556 w 5678"/>
                <a:gd name="T79" fmla="*/ 4983 h 5672"/>
                <a:gd name="T80" fmla="*/ 1574 w 5678"/>
                <a:gd name="T81" fmla="*/ 758 h 5672"/>
                <a:gd name="T82" fmla="*/ 3908 w 5678"/>
                <a:gd name="T83" fmla="*/ 5003 h 5672"/>
                <a:gd name="T84" fmla="*/ 4188 w 5678"/>
                <a:gd name="T85" fmla="*/ 885 h 5672"/>
                <a:gd name="T86" fmla="*/ 2121 w 5678"/>
                <a:gd name="T87" fmla="*/ 5520 h 5672"/>
                <a:gd name="T88" fmla="*/ 747 w 5678"/>
                <a:gd name="T89" fmla="*/ 4041 h 5672"/>
                <a:gd name="T90" fmla="*/ 5382 w 5678"/>
                <a:gd name="T91" fmla="*/ 2906 h 5672"/>
                <a:gd name="T92" fmla="*/ 2758 w 5678"/>
                <a:gd name="T93" fmla="*/ 466 h 5672"/>
                <a:gd name="T94" fmla="*/ 2499 w 5678"/>
                <a:gd name="T95" fmla="*/ 421 h 5672"/>
                <a:gd name="T96" fmla="*/ 4094 w 5678"/>
                <a:gd name="T97" fmla="*/ 5112 h 5672"/>
                <a:gd name="T98" fmla="*/ 5116 w 5678"/>
                <a:gd name="T99" fmla="*/ 3961 h 5672"/>
                <a:gd name="T100" fmla="*/ 2096 w 5678"/>
                <a:gd name="T101" fmla="*/ 146 h 5672"/>
                <a:gd name="T102" fmla="*/ 5187 w 5678"/>
                <a:gd name="T103" fmla="*/ 1830 h 5672"/>
                <a:gd name="T104" fmla="*/ 3224 w 5678"/>
                <a:gd name="T105" fmla="*/ 429 h 5672"/>
                <a:gd name="T106" fmla="*/ 5544 w 5678"/>
                <a:gd name="T107" fmla="*/ 2561 h 5672"/>
                <a:gd name="T108" fmla="*/ 5064 w 5678"/>
                <a:gd name="T109" fmla="*/ 1249 h 5672"/>
                <a:gd name="T110" fmla="*/ 5261 w 5678"/>
                <a:gd name="T111" fmla="*/ 1600 h 5672"/>
                <a:gd name="T112" fmla="*/ 521 w 5678"/>
                <a:gd name="T113" fmla="*/ 3489 h 5672"/>
                <a:gd name="T114" fmla="*/ 450 w 5678"/>
                <a:gd name="T115" fmla="*/ 2447 h 5672"/>
                <a:gd name="T116" fmla="*/ 321 w 5678"/>
                <a:gd name="T117" fmla="*/ 1643 h 5672"/>
                <a:gd name="T118" fmla="*/ 918 w 5678"/>
                <a:gd name="T119" fmla="*/ 1355 h 5672"/>
                <a:gd name="T120" fmla="*/ 1082 w 5678"/>
                <a:gd name="T121" fmla="*/ 1000 h 5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678" h="5672">
                  <a:moveTo>
                    <a:pt x="2844" y="5666"/>
                  </a:moveTo>
                  <a:cubicBezTo>
                    <a:pt x="2844" y="5499"/>
                    <a:pt x="2844" y="5499"/>
                    <a:pt x="2844" y="5499"/>
                  </a:cubicBezTo>
                  <a:cubicBezTo>
                    <a:pt x="2880" y="5497"/>
                    <a:pt x="2916" y="5494"/>
                    <a:pt x="2953" y="5491"/>
                  </a:cubicBezTo>
                  <a:cubicBezTo>
                    <a:pt x="2953" y="5423"/>
                    <a:pt x="2953" y="5423"/>
                    <a:pt x="2953" y="5423"/>
                  </a:cubicBezTo>
                  <a:cubicBezTo>
                    <a:pt x="2842" y="5423"/>
                    <a:pt x="2842" y="5423"/>
                    <a:pt x="2842" y="5423"/>
                  </a:cubicBezTo>
                  <a:cubicBezTo>
                    <a:pt x="2842" y="5393"/>
                    <a:pt x="2842" y="5368"/>
                    <a:pt x="2842" y="5343"/>
                  </a:cubicBezTo>
                  <a:cubicBezTo>
                    <a:pt x="2842" y="5295"/>
                    <a:pt x="2842" y="5295"/>
                    <a:pt x="2788" y="5302"/>
                  </a:cubicBezTo>
                  <a:cubicBezTo>
                    <a:pt x="2783" y="5423"/>
                    <a:pt x="2778" y="5545"/>
                    <a:pt x="2773" y="5670"/>
                  </a:cubicBezTo>
                  <a:cubicBezTo>
                    <a:pt x="2588" y="5672"/>
                    <a:pt x="2411" y="5645"/>
                    <a:pt x="2233" y="5601"/>
                  </a:cubicBezTo>
                  <a:cubicBezTo>
                    <a:pt x="2245" y="5545"/>
                    <a:pt x="2257" y="5491"/>
                    <a:pt x="2269" y="5433"/>
                  </a:cubicBezTo>
                  <a:cubicBezTo>
                    <a:pt x="2306" y="5440"/>
                    <a:pt x="2342" y="5447"/>
                    <a:pt x="2381" y="5455"/>
                  </a:cubicBezTo>
                  <a:cubicBezTo>
                    <a:pt x="2384" y="5432"/>
                    <a:pt x="2387" y="5411"/>
                    <a:pt x="2391" y="5387"/>
                  </a:cubicBezTo>
                  <a:cubicBezTo>
                    <a:pt x="2355" y="5377"/>
                    <a:pt x="2321" y="5367"/>
                    <a:pt x="2284" y="5357"/>
                  </a:cubicBezTo>
                  <a:cubicBezTo>
                    <a:pt x="2292" y="5320"/>
                    <a:pt x="2300" y="5283"/>
                    <a:pt x="2308" y="5245"/>
                  </a:cubicBezTo>
                  <a:cubicBezTo>
                    <a:pt x="2291" y="5241"/>
                    <a:pt x="2276" y="5237"/>
                    <a:pt x="2257" y="5233"/>
                  </a:cubicBezTo>
                  <a:cubicBezTo>
                    <a:pt x="2227" y="5351"/>
                    <a:pt x="2198" y="5466"/>
                    <a:pt x="2167" y="5587"/>
                  </a:cubicBezTo>
                  <a:cubicBezTo>
                    <a:pt x="1984" y="5551"/>
                    <a:pt x="1817" y="5476"/>
                    <a:pt x="1646" y="5403"/>
                  </a:cubicBezTo>
                  <a:cubicBezTo>
                    <a:pt x="1672" y="5350"/>
                    <a:pt x="1697" y="5300"/>
                    <a:pt x="1723" y="5246"/>
                  </a:cubicBezTo>
                  <a:cubicBezTo>
                    <a:pt x="1759" y="5259"/>
                    <a:pt x="1793" y="5272"/>
                    <a:pt x="1826" y="5284"/>
                  </a:cubicBezTo>
                  <a:cubicBezTo>
                    <a:pt x="1829" y="5281"/>
                    <a:pt x="1830" y="5281"/>
                    <a:pt x="1831" y="5280"/>
                  </a:cubicBezTo>
                  <a:cubicBezTo>
                    <a:pt x="1851" y="5228"/>
                    <a:pt x="1851" y="5228"/>
                    <a:pt x="1802" y="5203"/>
                  </a:cubicBezTo>
                  <a:cubicBezTo>
                    <a:pt x="1787" y="5196"/>
                    <a:pt x="1772" y="5188"/>
                    <a:pt x="1754" y="5179"/>
                  </a:cubicBezTo>
                  <a:cubicBezTo>
                    <a:pt x="1769" y="5142"/>
                    <a:pt x="1784" y="5106"/>
                    <a:pt x="1798" y="5071"/>
                  </a:cubicBezTo>
                  <a:cubicBezTo>
                    <a:pt x="1797" y="5068"/>
                    <a:pt x="1796" y="5066"/>
                    <a:pt x="1795" y="5065"/>
                  </a:cubicBezTo>
                  <a:cubicBezTo>
                    <a:pt x="1754" y="5046"/>
                    <a:pt x="1754" y="5046"/>
                    <a:pt x="1733" y="5086"/>
                  </a:cubicBezTo>
                  <a:cubicBezTo>
                    <a:pt x="1690" y="5169"/>
                    <a:pt x="1646" y="5252"/>
                    <a:pt x="1602" y="5335"/>
                  </a:cubicBezTo>
                  <a:cubicBezTo>
                    <a:pt x="1597" y="5345"/>
                    <a:pt x="1591" y="5356"/>
                    <a:pt x="1584" y="5368"/>
                  </a:cubicBezTo>
                  <a:cubicBezTo>
                    <a:pt x="1417" y="5292"/>
                    <a:pt x="1264" y="5196"/>
                    <a:pt x="1120" y="5082"/>
                  </a:cubicBezTo>
                  <a:cubicBezTo>
                    <a:pt x="1156" y="5036"/>
                    <a:pt x="1191" y="4992"/>
                    <a:pt x="1228" y="4946"/>
                  </a:cubicBezTo>
                  <a:cubicBezTo>
                    <a:pt x="1258" y="4967"/>
                    <a:pt x="1288" y="4988"/>
                    <a:pt x="1321" y="5010"/>
                  </a:cubicBezTo>
                  <a:cubicBezTo>
                    <a:pt x="1333" y="4991"/>
                    <a:pt x="1345" y="4974"/>
                    <a:pt x="1357" y="4954"/>
                  </a:cubicBezTo>
                  <a:cubicBezTo>
                    <a:pt x="1328" y="4931"/>
                    <a:pt x="1301" y="4908"/>
                    <a:pt x="1272" y="4884"/>
                  </a:cubicBezTo>
                  <a:cubicBezTo>
                    <a:pt x="1293" y="4852"/>
                    <a:pt x="1314" y="4822"/>
                    <a:pt x="1336" y="4789"/>
                  </a:cubicBezTo>
                  <a:cubicBezTo>
                    <a:pt x="1324" y="4778"/>
                    <a:pt x="1313" y="4767"/>
                    <a:pt x="1298" y="4754"/>
                  </a:cubicBezTo>
                  <a:cubicBezTo>
                    <a:pt x="1219" y="4848"/>
                    <a:pt x="1141" y="4940"/>
                    <a:pt x="1061" y="5034"/>
                  </a:cubicBezTo>
                  <a:cubicBezTo>
                    <a:pt x="916" y="4925"/>
                    <a:pt x="788" y="4800"/>
                    <a:pt x="673" y="4656"/>
                  </a:cubicBezTo>
                  <a:cubicBezTo>
                    <a:pt x="718" y="4618"/>
                    <a:pt x="760" y="4581"/>
                    <a:pt x="803" y="4545"/>
                  </a:cubicBezTo>
                  <a:cubicBezTo>
                    <a:pt x="829" y="4572"/>
                    <a:pt x="854" y="4598"/>
                    <a:pt x="880" y="4626"/>
                  </a:cubicBezTo>
                  <a:cubicBezTo>
                    <a:pt x="897" y="4612"/>
                    <a:pt x="912" y="4598"/>
                    <a:pt x="930" y="4582"/>
                  </a:cubicBezTo>
                  <a:cubicBezTo>
                    <a:pt x="906" y="4553"/>
                    <a:pt x="883" y="4526"/>
                    <a:pt x="858" y="4498"/>
                  </a:cubicBezTo>
                  <a:cubicBezTo>
                    <a:pt x="888" y="4470"/>
                    <a:pt x="917" y="4443"/>
                    <a:pt x="949" y="4413"/>
                  </a:cubicBezTo>
                  <a:cubicBezTo>
                    <a:pt x="934" y="4398"/>
                    <a:pt x="923" y="4388"/>
                    <a:pt x="910" y="4376"/>
                  </a:cubicBezTo>
                  <a:cubicBezTo>
                    <a:pt x="815" y="4449"/>
                    <a:pt x="721" y="4522"/>
                    <a:pt x="624" y="4597"/>
                  </a:cubicBezTo>
                  <a:cubicBezTo>
                    <a:pt x="507" y="4456"/>
                    <a:pt x="404" y="4308"/>
                    <a:pt x="323" y="4142"/>
                  </a:cubicBezTo>
                  <a:cubicBezTo>
                    <a:pt x="375" y="4114"/>
                    <a:pt x="425" y="4088"/>
                    <a:pt x="477" y="4061"/>
                  </a:cubicBezTo>
                  <a:cubicBezTo>
                    <a:pt x="496" y="4093"/>
                    <a:pt x="515" y="4125"/>
                    <a:pt x="535" y="4159"/>
                  </a:cubicBezTo>
                  <a:cubicBezTo>
                    <a:pt x="554" y="4149"/>
                    <a:pt x="571" y="4139"/>
                    <a:pt x="592" y="4128"/>
                  </a:cubicBezTo>
                  <a:cubicBezTo>
                    <a:pt x="574" y="4094"/>
                    <a:pt x="557" y="4062"/>
                    <a:pt x="539" y="4028"/>
                  </a:cubicBezTo>
                  <a:cubicBezTo>
                    <a:pt x="575" y="4007"/>
                    <a:pt x="609" y="3987"/>
                    <a:pt x="646" y="3966"/>
                  </a:cubicBezTo>
                  <a:cubicBezTo>
                    <a:pt x="637" y="3952"/>
                    <a:pt x="628" y="3938"/>
                    <a:pt x="618" y="3924"/>
                  </a:cubicBezTo>
                  <a:cubicBezTo>
                    <a:pt x="509" y="3974"/>
                    <a:pt x="401" y="4024"/>
                    <a:pt x="290" y="4074"/>
                  </a:cubicBezTo>
                  <a:cubicBezTo>
                    <a:pt x="204" y="3913"/>
                    <a:pt x="153" y="3741"/>
                    <a:pt x="107" y="3563"/>
                  </a:cubicBezTo>
                  <a:cubicBezTo>
                    <a:pt x="162" y="3548"/>
                    <a:pt x="214" y="3533"/>
                    <a:pt x="270" y="3517"/>
                  </a:cubicBezTo>
                  <a:cubicBezTo>
                    <a:pt x="281" y="3554"/>
                    <a:pt x="291" y="3590"/>
                    <a:pt x="301" y="3624"/>
                  </a:cubicBezTo>
                  <a:cubicBezTo>
                    <a:pt x="304" y="3625"/>
                    <a:pt x="306" y="3626"/>
                    <a:pt x="306" y="3625"/>
                  </a:cubicBezTo>
                  <a:cubicBezTo>
                    <a:pt x="366" y="3611"/>
                    <a:pt x="366" y="3611"/>
                    <a:pt x="352" y="3553"/>
                  </a:cubicBezTo>
                  <a:cubicBezTo>
                    <a:pt x="348" y="3536"/>
                    <a:pt x="344" y="3519"/>
                    <a:pt x="339" y="3500"/>
                  </a:cubicBezTo>
                  <a:cubicBezTo>
                    <a:pt x="375" y="3488"/>
                    <a:pt x="409" y="3476"/>
                    <a:pt x="445" y="3464"/>
                  </a:cubicBezTo>
                  <a:cubicBezTo>
                    <a:pt x="441" y="3446"/>
                    <a:pt x="436" y="3430"/>
                    <a:pt x="431" y="3411"/>
                  </a:cubicBezTo>
                  <a:cubicBezTo>
                    <a:pt x="317" y="3437"/>
                    <a:pt x="204" y="3464"/>
                    <a:pt x="87" y="3491"/>
                  </a:cubicBezTo>
                  <a:cubicBezTo>
                    <a:pt x="41" y="3315"/>
                    <a:pt x="28" y="3135"/>
                    <a:pt x="5" y="2954"/>
                  </a:cubicBezTo>
                  <a:cubicBezTo>
                    <a:pt x="65" y="2950"/>
                    <a:pt x="120" y="2947"/>
                    <a:pt x="178" y="2943"/>
                  </a:cubicBezTo>
                  <a:cubicBezTo>
                    <a:pt x="181" y="2981"/>
                    <a:pt x="185" y="3017"/>
                    <a:pt x="189" y="3057"/>
                  </a:cubicBezTo>
                  <a:cubicBezTo>
                    <a:pt x="210" y="3055"/>
                    <a:pt x="231" y="3054"/>
                    <a:pt x="256" y="3052"/>
                  </a:cubicBezTo>
                  <a:cubicBezTo>
                    <a:pt x="254" y="3014"/>
                    <a:pt x="252" y="2978"/>
                    <a:pt x="250" y="2938"/>
                  </a:cubicBezTo>
                  <a:cubicBezTo>
                    <a:pt x="282" y="2936"/>
                    <a:pt x="313" y="2932"/>
                    <a:pt x="343" y="2931"/>
                  </a:cubicBezTo>
                  <a:cubicBezTo>
                    <a:pt x="369" y="2930"/>
                    <a:pt x="367" y="2914"/>
                    <a:pt x="368" y="2897"/>
                  </a:cubicBezTo>
                  <a:cubicBezTo>
                    <a:pt x="369" y="2875"/>
                    <a:pt x="356" y="2875"/>
                    <a:pt x="340" y="2876"/>
                  </a:cubicBezTo>
                  <a:cubicBezTo>
                    <a:pt x="240" y="2877"/>
                    <a:pt x="139" y="2879"/>
                    <a:pt x="39" y="2881"/>
                  </a:cubicBezTo>
                  <a:cubicBezTo>
                    <a:pt x="29" y="2881"/>
                    <a:pt x="19" y="2881"/>
                    <a:pt x="5" y="2881"/>
                  </a:cubicBezTo>
                  <a:cubicBezTo>
                    <a:pt x="0" y="2698"/>
                    <a:pt x="25" y="2521"/>
                    <a:pt x="48" y="2341"/>
                  </a:cubicBezTo>
                  <a:cubicBezTo>
                    <a:pt x="106" y="2349"/>
                    <a:pt x="162" y="2358"/>
                    <a:pt x="222" y="2367"/>
                  </a:cubicBezTo>
                  <a:cubicBezTo>
                    <a:pt x="216" y="2404"/>
                    <a:pt x="211" y="2440"/>
                    <a:pt x="205" y="2479"/>
                  </a:cubicBezTo>
                  <a:cubicBezTo>
                    <a:pt x="225" y="2480"/>
                    <a:pt x="244" y="2481"/>
                    <a:pt x="264" y="2482"/>
                  </a:cubicBezTo>
                  <a:cubicBezTo>
                    <a:pt x="272" y="2446"/>
                    <a:pt x="280" y="2411"/>
                    <a:pt x="287" y="2376"/>
                  </a:cubicBezTo>
                  <a:cubicBezTo>
                    <a:pt x="327" y="2380"/>
                    <a:pt x="365" y="2385"/>
                    <a:pt x="405" y="2389"/>
                  </a:cubicBezTo>
                  <a:cubicBezTo>
                    <a:pt x="407" y="2373"/>
                    <a:pt x="410" y="2358"/>
                    <a:pt x="413" y="2339"/>
                  </a:cubicBezTo>
                  <a:cubicBezTo>
                    <a:pt x="297" y="2316"/>
                    <a:pt x="182" y="2292"/>
                    <a:pt x="63" y="2268"/>
                  </a:cubicBezTo>
                  <a:cubicBezTo>
                    <a:pt x="89" y="2086"/>
                    <a:pt x="154" y="1919"/>
                    <a:pt x="222" y="1749"/>
                  </a:cubicBezTo>
                  <a:cubicBezTo>
                    <a:pt x="273" y="1768"/>
                    <a:pt x="322" y="1787"/>
                    <a:pt x="375" y="1806"/>
                  </a:cubicBezTo>
                  <a:cubicBezTo>
                    <a:pt x="361" y="1845"/>
                    <a:pt x="348" y="1881"/>
                    <a:pt x="336" y="1917"/>
                  </a:cubicBezTo>
                  <a:cubicBezTo>
                    <a:pt x="339" y="1920"/>
                    <a:pt x="340" y="1921"/>
                    <a:pt x="342" y="1922"/>
                  </a:cubicBezTo>
                  <a:cubicBezTo>
                    <a:pt x="400" y="1939"/>
                    <a:pt x="400" y="1939"/>
                    <a:pt x="424" y="1883"/>
                  </a:cubicBezTo>
                  <a:cubicBezTo>
                    <a:pt x="430" y="1867"/>
                    <a:pt x="437" y="1851"/>
                    <a:pt x="445" y="1833"/>
                  </a:cubicBezTo>
                  <a:cubicBezTo>
                    <a:pt x="482" y="1846"/>
                    <a:pt x="517" y="1859"/>
                    <a:pt x="555" y="1872"/>
                  </a:cubicBezTo>
                  <a:cubicBezTo>
                    <a:pt x="561" y="1859"/>
                    <a:pt x="567" y="1845"/>
                    <a:pt x="575" y="1828"/>
                  </a:cubicBezTo>
                  <a:cubicBezTo>
                    <a:pt x="467" y="1779"/>
                    <a:pt x="361" y="1732"/>
                    <a:pt x="252" y="1683"/>
                  </a:cubicBezTo>
                  <a:cubicBezTo>
                    <a:pt x="317" y="1511"/>
                    <a:pt x="414" y="1360"/>
                    <a:pt x="511" y="1206"/>
                  </a:cubicBezTo>
                  <a:cubicBezTo>
                    <a:pt x="561" y="1238"/>
                    <a:pt x="608" y="1269"/>
                    <a:pt x="659" y="1302"/>
                  </a:cubicBezTo>
                  <a:cubicBezTo>
                    <a:pt x="637" y="1336"/>
                    <a:pt x="616" y="1369"/>
                    <a:pt x="594" y="1404"/>
                  </a:cubicBezTo>
                  <a:cubicBezTo>
                    <a:pt x="614" y="1413"/>
                    <a:pt x="631" y="1420"/>
                    <a:pt x="651" y="1429"/>
                  </a:cubicBezTo>
                  <a:cubicBezTo>
                    <a:pt x="672" y="1400"/>
                    <a:pt x="693" y="1372"/>
                    <a:pt x="715" y="1343"/>
                  </a:cubicBezTo>
                  <a:cubicBezTo>
                    <a:pt x="747" y="1362"/>
                    <a:pt x="778" y="1380"/>
                    <a:pt x="811" y="1400"/>
                  </a:cubicBezTo>
                  <a:cubicBezTo>
                    <a:pt x="821" y="1388"/>
                    <a:pt x="830" y="1377"/>
                    <a:pt x="841" y="1363"/>
                  </a:cubicBezTo>
                  <a:cubicBezTo>
                    <a:pt x="746" y="1292"/>
                    <a:pt x="652" y="1223"/>
                    <a:pt x="554" y="1151"/>
                  </a:cubicBezTo>
                  <a:cubicBezTo>
                    <a:pt x="654" y="1000"/>
                    <a:pt x="782" y="876"/>
                    <a:pt x="908" y="755"/>
                  </a:cubicBezTo>
                  <a:cubicBezTo>
                    <a:pt x="949" y="795"/>
                    <a:pt x="989" y="835"/>
                    <a:pt x="1031" y="876"/>
                  </a:cubicBezTo>
                  <a:cubicBezTo>
                    <a:pt x="1007" y="899"/>
                    <a:pt x="981" y="923"/>
                    <a:pt x="952" y="949"/>
                  </a:cubicBezTo>
                  <a:cubicBezTo>
                    <a:pt x="971" y="966"/>
                    <a:pt x="986" y="979"/>
                    <a:pt x="1002" y="993"/>
                  </a:cubicBezTo>
                  <a:cubicBezTo>
                    <a:pt x="1029" y="970"/>
                    <a:pt x="1056" y="948"/>
                    <a:pt x="1084" y="924"/>
                  </a:cubicBezTo>
                  <a:cubicBezTo>
                    <a:pt x="1113" y="949"/>
                    <a:pt x="1141" y="973"/>
                    <a:pt x="1171" y="999"/>
                  </a:cubicBezTo>
                  <a:cubicBezTo>
                    <a:pt x="1180" y="987"/>
                    <a:pt x="1189" y="977"/>
                    <a:pt x="1199" y="963"/>
                  </a:cubicBezTo>
                  <a:cubicBezTo>
                    <a:pt x="1125" y="878"/>
                    <a:pt x="1049" y="790"/>
                    <a:pt x="970" y="698"/>
                  </a:cubicBezTo>
                  <a:cubicBezTo>
                    <a:pt x="1099" y="572"/>
                    <a:pt x="1253" y="481"/>
                    <a:pt x="1404" y="382"/>
                  </a:cubicBezTo>
                  <a:cubicBezTo>
                    <a:pt x="1435" y="431"/>
                    <a:pt x="1464" y="478"/>
                    <a:pt x="1494" y="526"/>
                  </a:cubicBezTo>
                  <a:cubicBezTo>
                    <a:pt x="1463" y="548"/>
                    <a:pt x="1434" y="569"/>
                    <a:pt x="1403" y="591"/>
                  </a:cubicBezTo>
                  <a:cubicBezTo>
                    <a:pt x="1415" y="607"/>
                    <a:pt x="1425" y="621"/>
                    <a:pt x="1437" y="638"/>
                  </a:cubicBezTo>
                  <a:cubicBezTo>
                    <a:pt x="1469" y="623"/>
                    <a:pt x="1501" y="607"/>
                    <a:pt x="1535" y="591"/>
                  </a:cubicBezTo>
                  <a:cubicBezTo>
                    <a:pt x="1555" y="623"/>
                    <a:pt x="1575" y="654"/>
                    <a:pt x="1596" y="687"/>
                  </a:cubicBezTo>
                  <a:cubicBezTo>
                    <a:pt x="1611" y="678"/>
                    <a:pt x="1624" y="669"/>
                    <a:pt x="1639" y="660"/>
                  </a:cubicBezTo>
                  <a:cubicBezTo>
                    <a:pt x="1584" y="555"/>
                    <a:pt x="1529" y="453"/>
                    <a:pt x="1473" y="347"/>
                  </a:cubicBezTo>
                  <a:cubicBezTo>
                    <a:pt x="1625" y="250"/>
                    <a:pt x="1790" y="192"/>
                    <a:pt x="1958" y="133"/>
                  </a:cubicBezTo>
                  <a:cubicBezTo>
                    <a:pt x="1978" y="187"/>
                    <a:pt x="1996" y="238"/>
                    <a:pt x="2016" y="291"/>
                  </a:cubicBezTo>
                  <a:cubicBezTo>
                    <a:pt x="1980" y="305"/>
                    <a:pt x="1947" y="318"/>
                    <a:pt x="1911" y="332"/>
                  </a:cubicBezTo>
                  <a:cubicBezTo>
                    <a:pt x="1918" y="352"/>
                    <a:pt x="1924" y="371"/>
                    <a:pt x="1932" y="392"/>
                  </a:cubicBezTo>
                  <a:cubicBezTo>
                    <a:pt x="1967" y="381"/>
                    <a:pt x="2001" y="371"/>
                    <a:pt x="2038" y="359"/>
                  </a:cubicBezTo>
                  <a:cubicBezTo>
                    <a:pt x="2051" y="396"/>
                    <a:pt x="2064" y="432"/>
                    <a:pt x="2078" y="470"/>
                  </a:cubicBezTo>
                  <a:cubicBezTo>
                    <a:pt x="2096" y="464"/>
                    <a:pt x="2112" y="459"/>
                    <a:pt x="2131" y="454"/>
                  </a:cubicBezTo>
                  <a:cubicBezTo>
                    <a:pt x="2110" y="379"/>
                    <a:pt x="2089" y="306"/>
                    <a:pt x="2068" y="234"/>
                  </a:cubicBezTo>
                  <a:cubicBezTo>
                    <a:pt x="2059" y="202"/>
                    <a:pt x="2051" y="170"/>
                    <a:pt x="2040" y="139"/>
                  </a:cubicBezTo>
                  <a:cubicBezTo>
                    <a:pt x="2032" y="117"/>
                    <a:pt x="2039" y="108"/>
                    <a:pt x="2059" y="103"/>
                  </a:cubicBezTo>
                  <a:cubicBezTo>
                    <a:pt x="2149" y="82"/>
                    <a:pt x="2237" y="59"/>
                    <a:pt x="2327" y="41"/>
                  </a:cubicBezTo>
                  <a:cubicBezTo>
                    <a:pt x="2392" y="28"/>
                    <a:pt x="2457" y="22"/>
                    <a:pt x="2522" y="13"/>
                  </a:cubicBezTo>
                  <a:cubicBezTo>
                    <a:pt x="2531" y="12"/>
                    <a:pt x="2541" y="13"/>
                    <a:pt x="2553" y="13"/>
                  </a:cubicBezTo>
                  <a:cubicBezTo>
                    <a:pt x="2559" y="65"/>
                    <a:pt x="2565" y="117"/>
                    <a:pt x="2572" y="173"/>
                  </a:cubicBezTo>
                  <a:cubicBezTo>
                    <a:pt x="2537" y="179"/>
                    <a:pt x="2504" y="185"/>
                    <a:pt x="2467" y="192"/>
                  </a:cubicBezTo>
                  <a:cubicBezTo>
                    <a:pt x="2470" y="213"/>
                    <a:pt x="2472" y="232"/>
                    <a:pt x="2475" y="254"/>
                  </a:cubicBezTo>
                  <a:cubicBezTo>
                    <a:pt x="2510" y="252"/>
                    <a:pt x="2544" y="250"/>
                    <a:pt x="2579" y="248"/>
                  </a:cubicBezTo>
                  <a:cubicBezTo>
                    <a:pt x="2583" y="275"/>
                    <a:pt x="2589" y="300"/>
                    <a:pt x="2590" y="325"/>
                  </a:cubicBezTo>
                  <a:cubicBezTo>
                    <a:pt x="2590" y="354"/>
                    <a:pt x="2605" y="361"/>
                    <a:pt x="2630" y="357"/>
                  </a:cubicBezTo>
                  <a:cubicBezTo>
                    <a:pt x="2636" y="356"/>
                    <a:pt x="2641" y="355"/>
                    <a:pt x="2648" y="354"/>
                  </a:cubicBezTo>
                  <a:cubicBezTo>
                    <a:pt x="2645" y="295"/>
                    <a:pt x="2641" y="237"/>
                    <a:pt x="2637" y="179"/>
                  </a:cubicBezTo>
                  <a:cubicBezTo>
                    <a:pt x="2634" y="130"/>
                    <a:pt x="2632" y="82"/>
                    <a:pt x="2627" y="33"/>
                  </a:cubicBezTo>
                  <a:cubicBezTo>
                    <a:pt x="2624" y="10"/>
                    <a:pt x="2631" y="0"/>
                    <a:pt x="2655" y="1"/>
                  </a:cubicBezTo>
                  <a:cubicBezTo>
                    <a:pt x="2767" y="2"/>
                    <a:pt x="2878" y="2"/>
                    <a:pt x="2990" y="4"/>
                  </a:cubicBezTo>
                  <a:cubicBezTo>
                    <a:pt x="3046" y="5"/>
                    <a:pt x="3102" y="10"/>
                    <a:pt x="3162" y="13"/>
                  </a:cubicBezTo>
                  <a:cubicBezTo>
                    <a:pt x="3156" y="67"/>
                    <a:pt x="3150" y="120"/>
                    <a:pt x="3143" y="175"/>
                  </a:cubicBezTo>
                  <a:cubicBezTo>
                    <a:pt x="3106" y="173"/>
                    <a:pt x="3071" y="171"/>
                    <a:pt x="3034" y="169"/>
                  </a:cubicBezTo>
                  <a:cubicBezTo>
                    <a:pt x="3031" y="190"/>
                    <a:pt x="3029" y="209"/>
                    <a:pt x="3027" y="230"/>
                  </a:cubicBezTo>
                  <a:cubicBezTo>
                    <a:pt x="3063" y="237"/>
                    <a:pt x="3097" y="243"/>
                    <a:pt x="3133" y="249"/>
                  </a:cubicBezTo>
                  <a:cubicBezTo>
                    <a:pt x="3131" y="288"/>
                    <a:pt x="3129" y="326"/>
                    <a:pt x="3127" y="366"/>
                  </a:cubicBezTo>
                  <a:cubicBezTo>
                    <a:pt x="3145" y="368"/>
                    <a:pt x="3160" y="371"/>
                    <a:pt x="3180" y="373"/>
                  </a:cubicBezTo>
                  <a:cubicBezTo>
                    <a:pt x="3196" y="256"/>
                    <a:pt x="3212" y="141"/>
                    <a:pt x="3229" y="22"/>
                  </a:cubicBezTo>
                  <a:cubicBezTo>
                    <a:pt x="3408" y="44"/>
                    <a:pt x="3580" y="87"/>
                    <a:pt x="3752" y="143"/>
                  </a:cubicBezTo>
                  <a:cubicBezTo>
                    <a:pt x="3734" y="198"/>
                    <a:pt x="3716" y="250"/>
                    <a:pt x="3698" y="304"/>
                  </a:cubicBezTo>
                  <a:cubicBezTo>
                    <a:pt x="3661" y="295"/>
                    <a:pt x="3626" y="286"/>
                    <a:pt x="3589" y="277"/>
                  </a:cubicBezTo>
                  <a:cubicBezTo>
                    <a:pt x="3583" y="295"/>
                    <a:pt x="3578" y="312"/>
                    <a:pt x="3572" y="332"/>
                  </a:cubicBezTo>
                  <a:cubicBezTo>
                    <a:pt x="3607" y="345"/>
                    <a:pt x="3640" y="357"/>
                    <a:pt x="3675" y="370"/>
                  </a:cubicBezTo>
                  <a:cubicBezTo>
                    <a:pt x="3666" y="408"/>
                    <a:pt x="3656" y="443"/>
                    <a:pt x="3646" y="482"/>
                  </a:cubicBezTo>
                  <a:cubicBezTo>
                    <a:pt x="3663" y="487"/>
                    <a:pt x="3678" y="491"/>
                    <a:pt x="3696" y="497"/>
                  </a:cubicBezTo>
                  <a:cubicBezTo>
                    <a:pt x="3737" y="388"/>
                    <a:pt x="3777" y="281"/>
                    <a:pt x="3819" y="170"/>
                  </a:cubicBezTo>
                  <a:cubicBezTo>
                    <a:pt x="3987" y="234"/>
                    <a:pt x="4155" y="296"/>
                    <a:pt x="4302" y="404"/>
                  </a:cubicBezTo>
                  <a:cubicBezTo>
                    <a:pt x="4274" y="451"/>
                    <a:pt x="4247" y="496"/>
                    <a:pt x="4219" y="543"/>
                  </a:cubicBezTo>
                  <a:cubicBezTo>
                    <a:pt x="4185" y="527"/>
                    <a:pt x="4153" y="511"/>
                    <a:pt x="4122" y="496"/>
                  </a:cubicBezTo>
                  <a:cubicBezTo>
                    <a:pt x="4119" y="498"/>
                    <a:pt x="4118" y="498"/>
                    <a:pt x="4117" y="499"/>
                  </a:cubicBezTo>
                  <a:cubicBezTo>
                    <a:pt x="4091" y="548"/>
                    <a:pt x="4091" y="548"/>
                    <a:pt x="4136" y="579"/>
                  </a:cubicBezTo>
                  <a:cubicBezTo>
                    <a:pt x="4150" y="589"/>
                    <a:pt x="4164" y="598"/>
                    <a:pt x="4180" y="609"/>
                  </a:cubicBezTo>
                  <a:cubicBezTo>
                    <a:pt x="4164" y="643"/>
                    <a:pt x="4148" y="676"/>
                    <a:pt x="4132" y="709"/>
                  </a:cubicBezTo>
                  <a:cubicBezTo>
                    <a:pt x="4171" y="736"/>
                    <a:pt x="4171" y="736"/>
                    <a:pt x="4193" y="701"/>
                  </a:cubicBezTo>
                  <a:cubicBezTo>
                    <a:pt x="4249" y="614"/>
                    <a:pt x="4304" y="527"/>
                    <a:pt x="4362" y="437"/>
                  </a:cubicBezTo>
                  <a:cubicBezTo>
                    <a:pt x="4524" y="523"/>
                    <a:pt x="4654" y="644"/>
                    <a:pt x="4786" y="771"/>
                  </a:cubicBezTo>
                  <a:cubicBezTo>
                    <a:pt x="4748" y="811"/>
                    <a:pt x="4712" y="850"/>
                    <a:pt x="4676" y="891"/>
                  </a:cubicBezTo>
                  <a:cubicBezTo>
                    <a:pt x="4646" y="866"/>
                    <a:pt x="4617" y="843"/>
                    <a:pt x="4586" y="818"/>
                  </a:cubicBezTo>
                  <a:cubicBezTo>
                    <a:pt x="4573" y="836"/>
                    <a:pt x="4560" y="852"/>
                    <a:pt x="4546" y="870"/>
                  </a:cubicBezTo>
                  <a:cubicBezTo>
                    <a:pt x="4572" y="895"/>
                    <a:pt x="4597" y="918"/>
                    <a:pt x="4625" y="944"/>
                  </a:cubicBezTo>
                  <a:cubicBezTo>
                    <a:pt x="4601" y="973"/>
                    <a:pt x="4577" y="1002"/>
                    <a:pt x="4552" y="1032"/>
                  </a:cubicBezTo>
                  <a:cubicBezTo>
                    <a:pt x="4563" y="1044"/>
                    <a:pt x="4573" y="1054"/>
                    <a:pt x="4587" y="1069"/>
                  </a:cubicBezTo>
                  <a:cubicBezTo>
                    <a:pt x="4670" y="983"/>
                    <a:pt x="4751" y="898"/>
                    <a:pt x="4834" y="812"/>
                  </a:cubicBezTo>
                  <a:cubicBezTo>
                    <a:pt x="4965" y="948"/>
                    <a:pt x="5083" y="1081"/>
                    <a:pt x="5181" y="1235"/>
                  </a:cubicBezTo>
                  <a:cubicBezTo>
                    <a:pt x="5138" y="1267"/>
                    <a:pt x="5097" y="1297"/>
                    <a:pt x="5054" y="1329"/>
                  </a:cubicBezTo>
                  <a:cubicBezTo>
                    <a:pt x="5028" y="1300"/>
                    <a:pt x="5004" y="1272"/>
                    <a:pt x="4977" y="1242"/>
                  </a:cubicBezTo>
                  <a:cubicBezTo>
                    <a:pt x="4963" y="1253"/>
                    <a:pt x="4950" y="1264"/>
                    <a:pt x="4936" y="1275"/>
                  </a:cubicBezTo>
                  <a:cubicBezTo>
                    <a:pt x="4954" y="1305"/>
                    <a:pt x="4972" y="1334"/>
                    <a:pt x="4991" y="1365"/>
                  </a:cubicBezTo>
                  <a:cubicBezTo>
                    <a:pt x="4961" y="1387"/>
                    <a:pt x="4932" y="1408"/>
                    <a:pt x="4901" y="1431"/>
                  </a:cubicBezTo>
                  <a:cubicBezTo>
                    <a:pt x="4910" y="1446"/>
                    <a:pt x="4919" y="1460"/>
                    <a:pt x="4929" y="1475"/>
                  </a:cubicBezTo>
                  <a:cubicBezTo>
                    <a:pt x="5001" y="1431"/>
                    <a:pt x="5071" y="1389"/>
                    <a:pt x="5140" y="1346"/>
                  </a:cubicBezTo>
                  <a:cubicBezTo>
                    <a:pt x="5162" y="1332"/>
                    <a:pt x="5185" y="1319"/>
                    <a:pt x="5207" y="1305"/>
                  </a:cubicBezTo>
                  <a:cubicBezTo>
                    <a:pt x="5220" y="1296"/>
                    <a:pt x="5229" y="1297"/>
                    <a:pt x="5237" y="1310"/>
                  </a:cubicBezTo>
                  <a:cubicBezTo>
                    <a:pt x="5252" y="1333"/>
                    <a:pt x="5269" y="1354"/>
                    <a:pt x="5281" y="1379"/>
                  </a:cubicBezTo>
                  <a:cubicBezTo>
                    <a:pt x="5342" y="1506"/>
                    <a:pt x="5403" y="1634"/>
                    <a:pt x="5463" y="1762"/>
                  </a:cubicBezTo>
                  <a:cubicBezTo>
                    <a:pt x="5465" y="1766"/>
                    <a:pt x="5465" y="1769"/>
                    <a:pt x="5467" y="1776"/>
                  </a:cubicBezTo>
                  <a:cubicBezTo>
                    <a:pt x="5418" y="1794"/>
                    <a:pt x="5369" y="1812"/>
                    <a:pt x="5317" y="1832"/>
                  </a:cubicBezTo>
                  <a:cubicBezTo>
                    <a:pt x="5302" y="1799"/>
                    <a:pt x="5288" y="1767"/>
                    <a:pt x="5272" y="1731"/>
                  </a:cubicBezTo>
                  <a:cubicBezTo>
                    <a:pt x="5256" y="1737"/>
                    <a:pt x="5241" y="1741"/>
                    <a:pt x="5228" y="1749"/>
                  </a:cubicBezTo>
                  <a:cubicBezTo>
                    <a:pt x="5223" y="1752"/>
                    <a:pt x="5221" y="1765"/>
                    <a:pt x="5222" y="1772"/>
                  </a:cubicBezTo>
                  <a:cubicBezTo>
                    <a:pt x="5230" y="1802"/>
                    <a:pt x="5239" y="1831"/>
                    <a:pt x="5248" y="1864"/>
                  </a:cubicBezTo>
                  <a:cubicBezTo>
                    <a:pt x="5214" y="1878"/>
                    <a:pt x="5181" y="1892"/>
                    <a:pt x="5147" y="1907"/>
                  </a:cubicBezTo>
                  <a:cubicBezTo>
                    <a:pt x="5154" y="1923"/>
                    <a:pt x="5161" y="1937"/>
                    <a:pt x="5170" y="1955"/>
                  </a:cubicBezTo>
                  <a:cubicBezTo>
                    <a:pt x="5278" y="1918"/>
                    <a:pt x="5386" y="1881"/>
                    <a:pt x="5497" y="1842"/>
                  </a:cubicBezTo>
                  <a:cubicBezTo>
                    <a:pt x="5511" y="1879"/>
                    <a:pt x="5526" y="1914"/>
                    <a:pt x="5539" y="1950"/>
                  </a:cubicBezTo>
                  <a:cubicBezTo>
                    <a:pt x="5583" y="2075"/>
                    <a:pt x="5616" y="2203"/>
                    <a:pt x="5633" y="2334"/>
                  </a:cubicBezTo>
                  <a:cubicBezTo>
                    <a:pt x="5635" y="2353"/>
                    <a:pt x="5632" y="2359"/>
                    <a:pt x="5613" y="2362"/>
                  </a:cubicBezTo>
                  <a:cubicBezTo>
                    <a:pt x="5572" y="2368"/>
                    <a:pt x="5530" y="2376"/>
                    <a:pt x="5489" y="2383"/>
                  </a:cubicBezTo>
                  <a:cubicBezTo>
                    <a:pt x="5473" y="2386"/>
                    <a:pt x="5464" y="2383"/>
                    <a:pt x="5462" y="2365"/>
                  </a:cubicBezTo>
                  <a:cubicBezTo>
                    <a:pt x="5458" y="2337"/>
                    <a:pt x="5452" y="2310"/>
                    <a:pt x="5446" y="2279"/>
                  </a:cubicBezTo>
                  <a:cubicBezTo>
                    <a:pt x="5426" y="2285"/>
                    <a:pt x="5408" y="2290"/>
                    <a:pt x="5388" y="2295"/>
                  </a:cubicBezTo>
                  <a:cubicBezTo>
                    <a:pt x="5392" y="2330"/>
                    <a:pt x="5396" y="2363"/>
                    <a:pt x="5400" y="2401"/>
                  </a:cubicBezTo>
                  <a:cubicBezTo>
                    <a:pt x="5367" y="2407"/>
                    <a:pt x="5334" y="2414"/>
                    <a:pt x="5300" y="2421"/>
                  </a:cubicBezTo>
                  <a:cubicBezTo>
                    <a:pt x="5301" y="2437"/>
                    <a:pt x="5303" y="2452"/>
                    <a:pt x="5305" y="2472"/>
                  </a:cubicBezTo>
                  <a:cubicBezTo>
                    <a:pt x="5418" y="2460"/>
                    <a:pt x="5531" y="2448"/>
                    <a:pt x="5647" y="2436"/>
                  </a:cubicBezTo>
                  <a:cubicBezTo>
                    <a:pt x="5676" y="2612"/>
                    <a:pt x="5678" y="2787"/>
                    <a:pt x="5668" y="2961"/>
                  </a:cubicBezTo>
                  <a:cubicBezTo>
                    <a:pt x="5503" y="2961"/>
                    <a:pt x="5503" y="2961"/>
                    <a:pt x="5503" y="2961"/>
                  </a:cubicBezTo>
                  <a:cubicBezTo>
                    <a:pt x="5503" y="2853"/>
                    <a:pt x="5503" y="2853"/>
                    <a:pt x="5503" y="2853"/>
                  </a:cubicBezTo>
                  <a:cubicBezTo>
                    <a:pt x="5441" y="2853"/>
                    <a:pt x="5441" y="2853"/>
                    <a:pt x="5441" y="2853"/>
                  </a:cubicBezTo>
                  <a:cubicBezTo>
                    <a:pt x="5439" y="2888"/>
                    <a:pt x="5437" y="2922"/>
                    <a:pt x="5435" y="2959"/>
                  </a:cubicBezTo>
                  <a:cubicBezTo>
                    <a:pt x="5322" y="2959"/>
                    <a:pt x="5322" y="2959"/>
                    <a:pt x="5322" y="2959"/>
                  </a:cubicBezTo>
                  <a:cubicBezTo>
                    <a:pt x="5321" y="2977"/>
                    <a:pt x="5320" y="2992"/>
                    <a:pt x="5319" y="3011"/>
                  </a:cubicBezTo>
                  <a:cubicBezTo>
                    <a:pt x="5435" y="3022"/>
                    <a:pt x="5548" y="3032"/>
                    <a:pt x="5665" y="3043"/>
                  </a:cubicBezTo>
                  <a:cubicBezTo>
                    <a:pt x="5656" y="3225"/>
                    <a:pt x="5618" y="3399"/>
                    <a:pt x="5570" y="3574"/>
                  </a:cubicBezTo>
                  <a:cubicBezTo>
                    <a:pt x="5518" y="3560"/>
                    <a:pt x="5469" y="3546"/>
                    <a:pt x="5417" y="3531"/>
                  </a:cubicBezTo>
                  <a:cubicBezTo>
                    <a:pt x="5424" y="3495"/>
                    <a:pt x="5431" y="3460"/>
                    <a:pt x="5438" y="3423"/>
                  </a:cubicBezTo>
                  <a:cubicBezTo>
                    <a:pt x="5416" y="3419"/>
                    <a:pt x="5397" y="3414"/>
                    <a:pt x="5375" y="3409"/>
                  </a:cubicBezTo>
                  <a:cubicBezTo>
                    <a:pt x="5365" y="3443"/>
                    <a:pt x="5354" y="3475"/>
                    <a:pt x="5343" y="3510"/>
                  </a:cubicBezTo>
                  <a:cubicBezTo>
                    <a:pt x="5307" y="3501"/>
                    <a:pt x="5271" y="3492"/>
                    <a:pt x="5232" y="3483"/>
                  </a:cubicBezTo>
                  <a:cubicBezTo>
                    <a:pt x="5228" y="3500"/>
                    <a:pt x="5225" y="3515"/>
                    <a:pt x="5221" y="3534"/>
                  </a:cubicBezTo>
                  <a:cubicBezTo>
                    <a:pt x="5331" y="3572"/>
                    <a:pt x="5441" y="3610"/>
                    <a:pt x="5549" y="3648"/>
                  </a:cubicBezTo>
                  <a:cubicBezTo>
                    <a:pt x="5510" y="3819"/>
                    <a:pt x="5416" y="4056"/>
                    <a:pt x="5343" y="4143"/>
                  </a:cubicBezTo>
                  <a:cubicBezTo>
                    <a:pt x="5298" y="4120"/>
                    <a:pt x="5252" y="4096"/>
                    <a:pt x="5204" y="4071"/>
                  </a:cubicBezTo>
                  <a:cubicBezTo>
                    <a:pt x="5219" y="4035"/>
                    <a:pt x="5232" y="4001"/>
                    <a:pt x="5247" y="3963"/>
                  </a:cubicBezTo>
                  <a:cubicBezTo>
                    <a:pt x="5228" y="3955"/>
                    <a:pt x="5209" y="3947"/>
                    <a:pt x="5189" y="3939"/>
                  </a:cubicBezTo>
                  <a:cubicBezTo>
                    <a:pt x="5173" y="3972"/>
                    <a:pt x="5158" y="4003"/>
                    <a:pt x="5141" y="4036"/>
                  </a:cubicBezTo>
                  <a:cubicBezTo>
                    <a:pt x="5106" y="4019"/>
                    <a:pt x="5071" y="4003"/>
                    <a:pt x="5032" y="3984"/>
                  </a:cubicBezTo>
                  <a:cubicBezTo>
                    <a:pt x="5025" y="4000"/>
                    <a:pt x="5019" y="4014"/>
                    <a:pt x="5011" y="4032"/>
                  </a:cubicBezTo>
                  <a:cubicBezTo>
                    <a:pt x="5112" y="4091"/>
                    <a:pt x="5211" y="4150"/>
                    <a:pt x="5309" y="4208"/>
                  </a:cubicBezTo>
                  <a:cubicBezTo>
                    <a:pt x="5296" y="4278"/>
                    <a:pt x="5114" y="4547"/>
                    <a:pt x="5007" y="4656"/>
                  </a:cubicBezTo>
                  <a:cubicBezTo>
                    <a:pt x="4965" y="4621"/>
                    <a:pt x="4923" y="4585"/>
                    <a:pt x="4879" y="4549"/>
                  </a:cubicBezTo>
                  <a:cubicBezTo>
                    <a:pt x="4902" y="4516"/>
                    <a:pt x="4923" y="4485"/>
                    <a:pt x="4944" y="4454"/>
                  </a:cubicBezTo>
                  <a:cubicBezTo>
                    <a:pt x="4940" y="4450"/>
                    <a:pt x="4937" y="4448"/>
                    <a:pt x="4934" y="4446"/>
                  </a:cubicBezTo>
                  <a:cubicBezTo>
                    <a:pt x="4898" y="4421"/>
                    <a:pt x="4898" y="4421"/>
                    <a:pt x="4867" y="4453"/>
                  </a:cubicBezTo>
                  <a:cubicBezTo>
                    <a:pt x="4854" y="4466"/>
                    <a:pt x="4841" y="4480"/>
                    <a:pt x="4827" y="4493"/>
                  </a:cubicBezTo>
                  <a:cubicBezTo>
                    <a:pt x="4826" y="4494"/>
                    <a:pt x="4824" y="4495"/>
                    <a:pt x="4821" y="4497"/>
                  </a:cubicBezTo>
                  <a:cubicBezTo>
                    <a:pt x="4795" y="4476"/>
                    <a:pt x="4767" y="4455"/>
                    <a:pt x="4739" y="4432"/>
                  </a:cubicBezTo>
                  <a:cubicBezTo>
                    <a:pt x="4727" y="4444"/>
                    <a:pt x="4717" y="4455"/>
                    <a:pt x="4711" y="4462"/>
                  </a:cubicBezTo>
                  <a:cubicBezTo>
                    <a:pt x="4752" y="4506"/>
                    <a:pt x="4791" y="4549"/>
                    <a:pt x="4831" y="4592"/>
                  </a:cubicBezTo>
                  <a:cubicBezTo>
                    <a:pt x="4871" y="4635"/>
                    <a:pt x="4910" y="4677"/>
                    <a:pt x="4952" y="4724"/>
                  </a:cubicBezTo>
                  <a:cubicBezTo>
                    <a:pt x="4847" y="4858"/>
                    <a:pt x="4707" y="4967"/>
                    <a:pt x="4567" y="5081"/>
                  </a:cubicBezTo>
                  <a:cubicBezTo>
                    <a:pt x="4532" y="5036"/>
                    <a:pt x="4498" y="4992"/>
                    <a:pt x="4462" y="4945"/>
                  </a:cubicBezTo>
                  <a:cubicBezTo>
                    <a:pt x="4488" y="4920"/>
                    <a:pt x="4514" y="4896"/>
                    <a:pt x="4542" y="4870"/>
                  </a:cubicBezTo>
                  <a:cubicBezTo>
                    <a:pt x="4531" y="4855"/>
                    <a:pt x="4521" y="4841"/>
                    <a:pt x="4510" y="4825"/>
                  </a:cubicBezTo>
                  <a:cubicBezTo>
                    <a:pt x="4477" y="4845"/>
                    <a:pt x="4446" y="4864"/>
                    <a:pt x="4413" y="4884"/>
                  </a:cubicBezTo>
                  <a:cubicBezTo>
                    <a:pt x="4390" y="4857"/>
                    <a:pt x="4368" y="4831"/>
                    <a:pt x="4344" y="4803"/>
                  </a:cubicBezTo>
                  <a:cubicBezTo>
                    <a:pt x="4331" y="4811"/>
                    <a:pt x="4319" y="4820"/>
                    <a:pt x="4304" y="4830"/>
                  </a:cubicBezTo>
                  <a:cubicBezTo>
                    <a:pt x="4371" y="4928"/>
                    <a:pt x="4436" y="5024"/>
                    <a:pt x="4504" y="5124"/>
                  </a:cubicBezTo>
                  <a:cubicBezTo>
                    <a:pt x="4488" y="5137"/>
                    <a:pt x="4472" y="5149"/>
                    <a:pt x="4455" y="5161"/>
                  </a:cubicBezTo>
                  <a:cubicBezTo>
                    <a:pt x="4343" y="5243"/>
                    <a:pt x="4228" y="5321"/>
                    <a:pt x="4099" y="5375"/>
                  </a:cubicBezTo>
                  <a:cubicBezTo>
                    <a:pt x="4038" y="5401"/>
                    <a:pt x="4038" y="5401"/>
                    <a:pt x="4010" y="5342"/>
                  </a:cubicBezTo>
                  <a:cubicBezTo>
                    <a:pt x="3995" y="5310"/>
                    <a:pt x="3980" y="5278"/>
                    <a:pt x="3963" y="5244"/>
                  </a:cubicBezTo>
                  <a:cubicBezTo>
                    <a:pt x="3997" y="5226"/>
                    <a:pt x="4029" y="5210"/>
                    <a:pt x="4064" y="5191"/>
                  </a:cubicBezTo>
                  <a:cubicBezTo>
                    <a:pt x="4054" y="5172"/>
                    <a:pt x="4045" y="5154"/>
                    <a:pt x="4035" y="5136"/>
                  </a:cubicBezTo>
                  <a:cubicBezTo>
                    <a:pt x="4002" y="5151"/>
                    <a:pt x="3972" y="5165"/>
                    <a:pt x="3939" y="5180"/>
                  </a:cubicBezTo>
                  <a:cubicBezTo>
                    <a:pt x="3920" y="5146"/>
                    <a:pt x="3902" y="5113"/>
                    <a:pt x="3882" y="5077"/>
                  </a:cubicBezTo>
                  <a:cubicBezTo>
                    <a:pt x="3869" y="5084"/>
                    <a:pt x="3858" y="5089"/>
                    <a:pt x="3844" y="5096"/>
                  </a:cubicBezTo>
                  <a:cubicBezTo>
                    <a:pt x="3886" y="5207"/>
                    <a:pt x="3929" y="5315"/>
                    <a:pt x="3973" y="5428"/>
                  </a:cubicBezTo>
                  <a:cubicBezTo>
                    <a:pt x="3811" y="5514"/>
                    <a:pt x="3637" y="5557"/>
                    <a:pt x="3459" y="5600"/>
                  </a:cubicBezTo>
                  <a:cubicBezTo>
                    <a:pt x="3446" y="5544"/>
                    <a:pt x="3434" y="5490"/>
                    <a:pt x="3421" y="5433"/>
                  </a:cubicBezTo>
                  <a:cubicBezTo>
                    <a:pt x="3458" y="5423"/>
                    <a:pt x="3493" y="5413"/>
                    <a:pt x="3532" y="5402"/>
                  </a:cubicBezTo>
                  <a:cubicBezTo>
                    <a:pt x="3526" y="5384"/>
                    <a:pt x="3523" y="5368"/>
                    <a:pt x="3516" y="5353"/>
                  </a:cubicBezTo>
                  <a:cubicBezTo>
                    <a:pt x="3513" y="5348"/>
                    <a:pt x="3501" y="5344"/>
                    <a:pt x="3493" y="5345"/>
                  </a:cubicBezTo>
                  <a:cubicBezTo>
                    <a:pt x="3464" y="5348"/>
                    <a:pt x="3434" y="5354"/>
                    <a:pt x="3402" y="5359"/>
                  </a:cubicBezTo>
                  <a:cubicBezTo>
                    <a:pt x="3392" y="5322"/>
                    <a:pt x="3383" y="5286"/>
                    <a:pt x="3374" y="5251"/>
                  </a:cubicBezTo>
                  <a:cubicBezTo>
                    <a:pt x="3328" y="5254"/>
                    <a:pt x="3328" y="5254"/>
                    <a:pt x="3335" y="5297"/>
                  </a:cubicBezTo>
                  <a:cubicBezTo>
                    <a:pt x="3353" y="5401"/>
                    <a:pt x="3370" y="5506"/>
                    <a:pt x="3388" y="5615"/>
                  </a:cubicBezTo>
                  <a:cubicBezTo>
                    <a:pt x="3209" y="5662"/>
                    <a:pt x="3028" y="5667"/>
                    <a:pt x="2844" y="5666"/>
                  </a:cubicBezTo>
                  <a:moveTo>
                    <a:pt x="660" y="4350"/>
                  </a:moveTo>
                  <a:cubicBezTo>
                    <a:pt x="761" y="4281"/>
                    <a:pt x="860" y="4214"/>
                    <a:pt x="955" y="4149"/>
                  </a:cubicBezTo>
                  <a:cubicBezTo>
                    <a:pt x="1055" y="4264"/>
                    <a:pt x="1153" y="4376"/>
                    <a:pt x="1252" y="4490"/>
                  </a:cubicBezTo>
                  <a:cubicBezTo>
                    <a:pt x="1214" y="4529"/>
                    <a:pt x="1174" y="4571"/>
                    <a:pt x="1134" y="4612"/>
                  </a:cubicBezTo>
                  <a:cubicBezTo>
                    <a:pt x="1107" y="4588"/>
                    <a:pt x="1083" y="4566"/>
                    <a:pt x="1058" y="4543"/>
                  </a:cubicBezTo>
                  <a:cubicBezTo>
                    <a:pt x="1043" y="4558"/>
                    <a:pt x="1029" y="4573"/>
                    <a:pt x="1014" y="4588"/>
                  </a:cubicBezTo>
                  <a:cubicBezTo>
                    <a:pt x="1038" y="4613"/>
                    <a:pt x="1060" y="4636"/>
                    <a:pt x="1083" y="4661"/>
                  </a:cubicBezTo>
                  <a:cubicBezTo>
                    <a:pt x="1057" y="4692"/>
                    <a:pt x="1031" y="4721"/>
                    <a:pt x="1004" y="4753"/>
                  </a:cubicBezTo>
                  <a:cubicBezTo>
                    <a:pt x="1021" y="4766"/>
                    <a:pt x="1035" y="4777"/>
                    <a:pt x="1051" y="4790"/>
                  </a:cubicBezTo>
                  <a:cubicBezTo>
                    <a:pt x="1132" y="4702"/>
                    <a:pt x="1211" y="4615"/>
                    <a:pt x="1288" y="4530"/>
                  </a:cubicBezTo>
                  <a:cubicBezTo>
                    <a:pt x="1410" y="4621"/>
                    <a:pt x="1530" y="4711"/>
                    <a:pt x="1653" y="4802"/>
                  </a:cubicBezTo>
                  <a:cubicBezTo>
                    <a:pt x="1626" y="4845"/>
                    <a:pt x="1596" y="4891"/>
                    <a:pt x="1567" y="4938"/>
                  </a:cubicBezTo>
                  <a:cubicBezTo>
                    <a:pt x="1535" y="4920"/>
                    <a:pt x="1505" y="4903"/>
                    <a:pt x="1473" y="4885"/>
                  </a:cubicBezTo>
                  <a:cubicBezTo>
                    <a:pt x="1461" y="4905"/>
                    <a:pt x="1450" y="4922"/>
                    <a:pt x="1438" y="4939"/>
                  </a:cubicBezTo>
                  <a:cubicBezTo>
                    <a:pt x="1468" y="4961"/>
                    <a:pt x="1495" y="4980"/>
                    <a:pt x="1522" y="5000"/>
                  </a:cubicBezTo>
                  <a:cubicBezTo>
                    <a:pt x="1503" y="5034"/>
                    <a:pt x="1484" y="5066"/>
                    <a:pt x="1465" y="5099"/>
                  </a:cubicBezTo>
                  <a:cubicBezTo>
                    <a:pt x="1483" y="5110"/>
                    <a:pt x="1499" y="5120"/>
                    <a:pt x="1519" y="5132"/>
                  </a:cubicBezTo>
                  <a:cubicBezTo>
                    <a:pt x="1578" y="5028"/>
                    <a:pt x="1636" y="4926"/>
                    <a:pt x="1692" y="4828"/>
                  </a:cubicBezTo>
                  <a:cubicBezTo>
                    <a:pt x="1830" y="4891"/>
                    <a:pt x="1965" y="4952"/>
                    <a:pt x="2104" y="5014"/>
                  </a:cubicBezTo>
                  <a:cubicBezTo>
                    <a:pt x="2088" y="5063"/>
                    <a:pt x="2070" y="5116"/>
                    <a:pt x="2053" y="5168"/>
                  </a:cubicBezTo>
                  <a:cubicBezTo>
                    <a:pt x="2017" y="5158"/>
                    <a:pt x="1985" y="5148"/>
                    <a:pt x="1951" y="5137"/>
                  </a:cubicBezTo>
                  <a:cubicBezTo>
                    <a:pt x="1944" y="5158"/>
                    <a:pt x="1937" y="5176"/>
                    <a:pt x="1931" y="5196"/>
                  </a:cubicBezTo>
                  <a:cubicBezTo>
                    <a:pt x="1941" y="5201"/>
                    <a:pt x="1949" y="5205"/>
                    <a:pt x="1958" y="5208"/>
                  </a:cubicBezTo>
                  <a:cubicBezTo>
                    <a:pt x="2027" y="5235"/>
                    <a:pt x="2027" y="5235"/>
                    <a:pt x="2006" y="5305"/>
                  </a:cubicBezTo>
                  <a:cubicBezTo>
                    <a:pt x="1991" y="5354"/>
                    <a:pt x="1991" y="5354"/>
                    <a:pt x="2042" y="5366"/>
                  </a:cubicBezTo>
                  <a:cubicBezTo>
                    <a:pt x="2044" y="5366"/>
                    <a:pt x="2045" y="5365"/>
                    <a:pt x="2049" y="5363"/>
                  </a:cubicBezTo>
                  <a:cubicBezTo>
                    <a:pt x="2085" y="5251"/>
                    <a:pt x="2121" y="5138"/>
                    <a:pt x="2156" y="5029"/>
                  </a:cubicBezTo>
                  <a:cubicBezTo>
                    <a:pt x="2304" y="5060"/>
                    <a:pt x="2448" y="5091"/>
                    <a:pt x="2595" y="5122"/>
                  </a:cubicBezTo>
                  <a:cubicBezTo>
                    <a:pt x="2589" y="5173"/>
                    <a:pt x="2582" y="5227"/>
                    <a:pt x="2576" y="5283"/>
                  </a:cubicBezTo>
                  <a:cubicBezTo>
                    <a:pt x="2539" y="5280"/>
                    <a:pt x="2505" y="5278"/>
                    <a:pt x="2469" y="5275"/>
                  </a:cubicBezTo>
                  <a:cubicBezTo>
                    <a:pt x="2465" y="5298"/>
                    <a:pt x="2461" y="5318"/>
                    <a:pt x="2457" y="5340"/>
                  </a:cubicBezTo>
                  <a:cubicBezTo>
                    <a:pt x="2494" y="5348"/>
                    <a:pt x="2528" y="5356"/>
                    <a:pt x="2563" y="5364"/>
                  </a:cubicBezTo>
                  <a:cubicBezTo>
                    <a:pt x="2560" y="5403"/>
                    <a:pt x="2557" y="5440"/>
                    <a:pt x="2554" y="5479"/>
                  </a:cubicBezTo>
                  <a:cubicBezTo>
                    <a:pt x="2611" y="5479"/>
                    <a:pt x="2611" y="5479"/>
                    <a:pt x="2611" y="5479"/>
                  </a:cubicBezTo>
                  <a:cubicBezTo>
                    <a:pt x="2623" y="5361"/>
                    <a:pt x="2635" y="5244"/>
                    <a:pt x="2646" y="5124"/>
                  </a:cubicBezTo>
                  <a:cubicBezTo>
                    <a:pt x="3094" y="5124"/>
                    <a:pt x="3094" y="5124"/>
                    <a:pt x="3094" y="5124"/>
                  </a:cubicBezTo>
                  <a:cubicBezTo>
                    <a:pt x="3100" y="5177"/>
                    <a:pt x="3107" y="5231"/>
                    <a:pt x="3113" y="5287"/>
                  </a:cubicBezTo>
                  <a:cubicBezTo>
                    <a:pt x="3078" y="5292"/>
                    <a:pt x="3048" y="5296"/>
                    <a:pt x="3015" y="5301"/>
                  </a:cubicBezTo>
                  <a:cubicBezTo>
                    <a:pt x="3017" y="5324"/>
                    <a:pt x="3018" y="5344"/>
                    <a:pt x="3020" y="5366"/>
                  </a:cubicBezTo>
                  <a:cubicBezTo>
                    <a:pt x="3055" y="5364"/>
                    <a:pt x="3086" y="5362"/>
                    <a:pt x="3119" y="5360"/>
                  </a:cubicBezTo>
                  <a:cubicBezTo>
                    <a:pt x="3124" y="5399"/>
                    <a:pt x="3129" y="5437"/>
                    <a:pt x="3135" y="5476"/>
                  </a:cubicBezTo>
                  <a:cubicBezTo>
                    <a:pt x="3155" y="5475"/>
                    <a:pt x="3172" y="5474"/>
                    <a:pt x="3190" y="5473"/>
                  </a:cubicBezTo>
                  <a:cubicBezTo>
                    <a:pt x="3174" y="5351"/>
                    <a:pt x="3158" y="5234"/>
                    <a:pt x="3143" y="5120"/>
                  </a:cubicBezTo>
                  <a:cubicBezTo>
                    <a:pt x="3293" y="5086"/>
                    <a:pt x="3436" y="5053"/>
                    <a:pt x="3582" y="5019"/>
                  </a:cubicBezTo>
                  <a:cubicBezTo>
                    <a:pt x="3598" y="5064"/>
                    <a:pt x="3615" y="5115"/>
                    <a:pt x="3633" y="5169"/>
                  </a:cubicBezTo>
                  <a:cubicBezTo>
                    <a:pt x="3600" y="5182"/>
                    <a:pt x="3569" y="5195"/>
                    <a:pt x="3536" y="5208"/>
                  </a:cubicBezTo>
                  <a:cubicBezTo>
                    <a:pt x="3542" y="5229"/>
                    <a:pt x="3548" y="5248"/>
                    <a:pt x="3554" y="5269"/>
                  </a:cubicBezTo>
                  <a:cubicBezTo>
                    <a:pt x="3589" y="5259"/>
                    <a:pt x="3621" y="5249"/>
                    <a:pt x="3654" y="5240"/>
                  </a:cubicBezTo>
                  <a:cubicBezTo>
                    <a:pt x="3667" y="5278"/>
                    <a:pt x="3680" y="5314"/>
                    <a:pt x="3693" y="5352"/>
                  </a:cubicBezTo>
                  <a:cubicBezTo>
                    <a:pt x="3713" y="5344"/>
                    <a:pt x="3730" y="5336"/>
                    <a:pt x="3749" y="5328"/>
                  </a:cubicBezTo>
                  <a:cubicBezTo>
                    <a:pt x="3708" y="5216"/>
                    <a:pt x="3669" y="5107"/>
                    <a:pt x="3628" y="4997"/>
                  </a:cubicBezTo>
                  <a:cubicBezTo>
                    <a:pt x="3767" y="4936"/>
                    <a:pt x="3906" y="4882"/>
                    <a:pt x="4033" y="4798"/>
                  </a:cubicBezTo>
                  <a:cubicBezTo>
                    <a:pt x="4063" y="4846"/>
                    <a:pt x="4093" y="4893"/>
                    <a:pt x="4124" y="4942"/>
                  </a:cubicBezTo>
                  <a:cubicBezTo>
                    <a:pt x="4093" y="4963"/>
                    <a:pt x="4064" y="4981"/>
                    <a:pt x="4034" y="5001"/>
                  </a:cubicBezTo>
                  <a:cubicBezTo>
                    <a:pt x="4046" y="5020"/>
                    <a:pt x="4056" y="5036"/>
                    <a:pt x="4067" y="5054"/>
                  </a:cubicBezTo>
                  <a:cubicBezTo>
                    <a:pt x="4097" y="5038"/>
                    <a:pt x="4124" y="5023"/>
                    <a:pt x="4153" y="5008"/>
                  </a:cubicBezTo>
                  <a:cubicBezTo>
                    <a:pt x="4175" y="5041"/>
                    <a:pt x="4197" y="5073"/>
                    <a:pt x="4219" y="5107"/>
                  </a:cubicBezTo>
                  <a:cubicBezTo>
                    <a:pt x="4236" y="5095"/>
                    <a:pt x="4250" y="5086"/>
                    <a:pt x="4265" y="5076"/>
                  </a:cubicBezTo>
                  <a:cubicBezTo>
                    <a:pt x="4202" y="4974"/>
                    <a:pt x="4141" y="4874"/>
                    <a:pt x="4078" y="4773"/>
                  </a:cubicBezTo>
                  <a:cubicBezTo>
                    <a:pt x="4201" y="4688"/>
                    <a:pt x="4325" y="4606"/>
                    <a:pt x="4430" y="4497"/>
                  </a:cubicBezTo>
                  <a:cubicBezTo>
                    <a:pt x="4469" y="4538"/>
                    <a:pt x="4508" y="4579"/>
                    <a:pt x="4551" y="4624"/>
                  </a:cubicBezTo>
                  <a:cubicBezTo>
                    <a:pt x="4523" y="4647"/>
                    <a:pt x="4498" y="4668"/>
                    <a:pt x="4473" y="4689"/>
                  </a:cubicBezTo>
                  <a:cubicBezTo>
                    <a:pt x="4493" y="4707"/>
                    <a:pt x="4507" y="4721"/>
                    <a:pt x="4523" y="4736"/>
                  </a:cubicBezTo>
                  <a:cubicBezTo>
                    <a:pt x="4545" y="4717"/>
                    <a:pt x="4568" y="4697"/>
                    <a:pt x="4600" y="4670"/>
                  </a:cubicBezTo>
                  <a:cubicBezTo>
                    <a:pt x="4625" y="4701"/>
                    <a:pt x="4650" y="4732"/>
                    <a:pt x="4673" y="4759"/>
                  </a:cubicBezTo>
                  <a:cubicBezTo>
                    <a:pt x="4692" y="4742"/>
                    <a:pt x="4705" y="4730"/>
                    <a:pt x="4718" y="4718"/>
                  </a:cubicBezTo>
                  <a:cubicBezTo>
                    <a:pt x="4634" y="4633"/>
                    <a:pt x="4550" y="4548"/>
                    <a:pt x="4470" y="4467"/>
                  </a:cubicBezTo>
                  <a:cubicBezTo>
                    <a:pt x="4568" y="4351"/>
                    <a:pt x="4666" y="4236"/>
                    <a:pt x="4764" y="4120"/>
                  </a:cubicBezTo>
                  <a:cubicBezTo>
                    <a:pt x="4806" y="4148"/>
                    <a:pt x="4852" y="4179"/>
                    <a:pt x="4899" y="4210"/>
                  </a:cubicBezTo>
                  <a:cubicBezTo>
                    <a:pt x="4879" y="4244"/>
                    <a:pt x="4860" y="4274"/>
                    <a:pt x="4840" y="4306"/>
                  </a:cubicBezTo>
                  <a:cubicBezTo>
                    <a:pt x="4858" y="4318"/>
                    <a:pt x="4874" y="4327"/>
                    <a:pt x="4890" y="4337"/>
                  </a:cubicBezTo>
                  <a:cubicBezTo>
                    <a:pt x="4912" y="4310"/>
                    <a:pt x="4932" y="4285"/>
                    <a:pt x="4953" y="4258"/>
                  </a:cubicBezTo>
                  <a:cubicBezTo>
                    <a:pt x="4986" y="4279"/>
                    <a:pt x="5017" y="4297"/>
                    <a:pt x="5050" y="4317"/>
                  </a:cubicBezTo>
                  <a:cubicBezTo>
                    <a:pt x="5062" y="4301"/>
                    <a:pt x="5074" y="4286"/>
                    <a:pt x="5087" y="4269"/>
                  </a:cubicBezTo>
                  <a:cubicBezTo>
                    <a:pt x="4986" y="4205"/>
                    <a:pt x="4886" y="4142"/>
                    <a:pt x="4789" y="4081"/>
                  </a:cubicBezTo>
                  <a:cubicBezTo>
                    <a:pt x="4859" y="3945"/>
                    <a:pt x="4928" y="3811"/>
                    <a:pt x="4998" y="3675"/>
                  </a:cubicBezTo>
                  <a:cubicBezTo>
                    <a:pt x="5046" y="3696"/>
                    <a:pt x="5096" y="3717"/>
                    <a:pt x="5148" y="3739"/>
                  </a:cubicBezTo>
                  <a:cubicBezTo>
                    <a:pt x="5133" y="3772"/>
                    <a:pt x="5118" y="3804"/>
                    <a:pt x="5104" y="3834"/>
                  </a:cubicBezTo>
                  <a:cubicBezTo>
                    <a:pt x="5158" y="3864"/>
                    <a:pt x="5158" y="3864"/>
                    <a:pt x="5185" y="3815"/>
                  </a:cubicBezTo>
                  <a:cubicBezTo>
                    <a:pt x="5190" y="3806"/>
                    <a:pt x="5195" y="3797"/>
                    <a:pt x="5199" y="3787"/>
                  </a:cubicBezTo>
                  <a:cubicBezTo>
                    <a:pt x="5205" y="3772"/>
                    <a:pt x="5214" y="3769"/>
                    <a:pt x="5230" y="3775"/>
                  </a:cubicBezTo>
                  <a:cubicBezTo>
                    <a:pt x="5258" y="3786"/>
                    <a:pt x="5288" y="3795"/>
                    <a:pt x="5318" y="3805"/>
                  </a:cubicBezTo>
                  <a:cubicBezTo>
                    <a:pt x="5326" y="3787"/>
                    <a:pt x="5334" y="3771"/>
                    <a:pt x="5342" y="3753"/>
                  </a:cubicBezTo>
                  <a:cubicBezTo>
                    <a:pt x="5228" y="3710"/>
                    <a:pt x="5117" y="3668"/>
                    <a:pt x="5012" y="3628"/>
                  </a:cubicBezTo>
                  <a:cubicBezTo>
                    <a:pt x="5051" y="3483"/>
                    <a:pt x="5089" y="3341"/>
                    <a:pt x="5128" y="3197"/>
                  </a:cubicBezTo>
                  <a:cubicBezTo>
                    <a:pt x="5180" y="3206"/>
                    <a:pt x="5238" y="3217"/>
                    <a:pt x="5296" y="3227"/>
                  </a:cubicBezTo>
                  <a:cubicBezTo>
                    <a:pt x="5287" y="3259"/>
                    <a:pt x="5280" y="3288"/>
                    <a:pt x="5271" y="3318"/>
                  </a:cubicBezTo>
                  <a:cubicBezTo>
                    <a:pt x="5295" y="3325"/>
                    <a:pt x="5315" y="3332"/>
                    <a:pt x="5336" y="3339"/>
                  </a:cubicBezTo>
                  <a:cubicBezTo>
                    <a:pt x="5343" y="3301"/>
                    <a:pt x="5350" y="3266"/>
                    <a:pt x="5357" y="3230"/>
                  </a:cubicBezTo>
                  <a:cubicBezTo>
                    <a:pt x="5397" y="3239"/>
                    <a:pt x="5434" y="3247"/>
                    <a:pt x="5474" y="3256"/>
                  </a:cubicBezTo>
                  <a:cubicBezTo>
                    <a:pt x="5477" y="3233"/>
                    <a:pt x="5480" y="3214"/>
                    <a:pt x="5482" y="3194"/>
                  </a:cubicBezTo>
                  <a:cubicBezTo>
                    <a:pt x="5363" y="3175"/>
                    <a:pt x="5247" y="3158"/>
                    <a:pt x="5136" y="3141"/>
                  </a:cubicBezTo>
                  <a:cubicBezTo>
                    <a:pt x="5141" y="2990"/>
                    <a:pt x="5146" y="2844"/>
                    <a:pt x="5151" y="2696"/>
                  </a:cubicBezTo>
                  <a:cubicBezTo>
                    <a:pt x="5187" y="2694"/>
                    <a:pt x="5227" y="2691"/>
                    <a:pt x="5267" y="2689"/>
                  </a:cubicBezTo>
                  <a:cubicBezTo>
                    <a:pt x="5316" y="2687"/>
                    <a:pt x="5316" y="2687"/>
                    <a:pt x="5321" y="2736"/>
                  </a:cubicBezTo>
                  <a:cubicBezTo>
                    <a:pt x="5327" y="2789"/>
                    <a:pt x="5327" y="2789"/>
                    <a:pt x="5378" y="2784"/>
                  </a:cubicBezTo>
                  <a:cubicBezTo>
                    <a:pt x="5379" y="2784"/>
                    <a:pt x="5381" y="2782"/>
                    <a:pt x="5386" y="2778"/>
                  </a:cubicBezTo>
                  <a:cubicBezTo>
                    <a:pt x="5386" y="2686"/>
                    <a:pt x="5386" y="2686"/>
                    <a:pt x="5386" y="2686"/>
                  </a:cubicBezTo>
                  <a:cubicBezTo>
                    <a:pt x="5427" y="2684"/>
                    <a:pt x="5463" y="2682"/>
                    <a:pt x="5503" y="2680"/>
                  </a:cubicBezTo>
                  <a:cubicBezTo>
                    <a:pt x="5500" y="2658"/>
                    <a:pt x="5498" y="2640"/>
                    <a:pt x="5495" y="2620"/>
                  </a:cubicBezTo>
                  <a:cubicBezTo>
                    <a:pt x="5379" y="2628"/>
                    <a:pt x="5264" y="2636"/>
                    <a:pt x="5153" y="2643"/>
                  </a:cubicBezTo>
                  <a:cubicBezTo>
                    <a:pt x="5124" y="2495"/>
                    <a:pt x="5096" y="2351"/>
                    <a:pt x="5068" y="2203"/>
                  </a:cubicBezTo>
                  <a:cubicBezTo>
                    <a:pt x="5118" y="2189"/>
                    <a:pt x="5174" y="2172"/>
                    <a:pt x="5232" y="2156"/>
                  </a:cubicBezTo>
                  <a:cubicBezTo>
                    <a:pt x="5239" y="2191"/>
                    <a:pt x="5246" y="2224"/>
                    <a:pt x="5253" y="2256"/>
                  </a:cubicBezTo>
                  <a:cubicBezTo>
                    <a:pt x="5266" y="2254"/>
                    <a:pt x="5274" y="2251"/>
                    <a:pt x="5282" y="2251"/>
                  </a:cubicBezTo>
                  <a:cubicBezTo>
                    <a:pt x="5308" y="2251"/>
                    <a:pt x="5314" y="2240"/>
                    <a:pt x="5307" y="2215"/>
                  </a:cubicBezTo>
                  <a:cubicBezTo>
                    <a:pt x="5301" y="2195"/>
                    <a:pt x="5299" y="2173"/>
                    <a:pt x="5294" y="2150"/>
                  </a:cubicBezTo>
                  <a:cubicBezTo>
                    <a:pt x="5332" y="2135"/>
                    <a:pt x="5369" y="2121"/>
                    <a:pt x="5408" y="2106"/>
                  </a:cubicBezTo>
                  <a:cubicBezTo>
                    <a:pt x="5400" y="2088"/>
                    <a:pt x="5393" y="2073"/>
                    <a:pt x="5387" y="2058"/>
                  </a:cubicBezTo>
                  <a:cubicBezTo>
                    <a:pt x="5273" y="2092"/>
                    <a:pt x="5163" y="2125"/>
                    <a:pt x="5051" y="2158"/>
                  </a:cubicBezTo>
                  <a:cubicBezTo>
                    <a:pt x="5009" y="2013"/>
                    <a:pt x="4965" y="1871"/>
                    <a:pt x="4879" y="1743"/>
                  </a:cubicBezTo>
                  <a:cubicBezTo>
                    <a:pt x="4929" y="1718"/>
                    <a:pt x="4976" y="1693"/>
                    <a:pt x="5025" y="1668"/>
                  </a:cubicBezTo>
                  <a:cubicBezTo>
                    <a:pt x="5043" y="1699"/>
                    <a:pt x="5060" y="1726"/>
                    <a:pt x="5077" y="1755"/>
                  </a:cubicBezTo>
                  <a:cubicBezTo>
                    <a:pt x="5098" y="1748"/>
                    <a:pt x="5117" y="1741"/>
                    <a:pt x="5139" y="1733"/>
                  </a:cubicBezTo>
                  <a:cubicBezTo>
                    <a:pt x="5124" y="1699"/>
                    <a:pt x="5109" y="1667"/>
                    <a:pt x="5095" y="1635"/>
                  </a:cubicBezTo>
                  <a:cubicBezTo>
                    <a:pt x="5128" y="1616"/>
                    <a:pt x="5158" y="1599"/>
                    <a:pt x="5191" y="1581"/>
                  </a:cubicBezTo>
                  <a:cubicBezTo>
                    <a:pt x="5181" y="1564"/>
                    <a:pt x="5172" y="1549"/>
                    <a:pt x="5163" y="1532"/>
                  </a:cubicBezTo>
                  <a:cubicBezTo>
                    <a:pt x="5060" y="1588"/>
                    <a:pt x="4958" y="1642"/>
                    <a:pt x="4856" y="1697"/>
                  </a:cubicBezTo>
                  <a:cubicBezTo>
                    <a:pt x="4778" y="1571"/>
                    <a:pt x="4704" y="1445"/>
                    <a:pt x="4601" y="1337"/>
                  </a:cubicBezTo>
                  <a:cubicBezTo>
                    <a:pt x="4644" y="1300"/>
                    <a:pt x="4685" y="1265"/>
                    <a:pt x="4728" y="1228"/>
                  </a:cubicBezTo>
                  <a:cubicBezTo>
                    <a:pt x="4753" y="1251"/>
                    <a:pt x="4776" y="1273"/>
                    <a:pt x="4801" y="1297"/>
                  </a:cubicBezTo>
                  <a:cubicBezTo>
                    <a:pt x="4818" y="1285"/>
                    <a:pt x="4833" y="1275"/>
                    <a:pt x="4850" y="1263"/>
                  </a:cubicBezTo>
                  <a:cubicBezTo>
                    <a:pt x="4827" y="1235"/>
                    <a:pt x="4806" y="1210"/>
                    <a:pt x="4784" y="1184"/>
                  </a:cubicBezTo>
                  <a:cubicBezTo>
                    <a:pt x="4813" y="1158"/>
                    <a:pt x="4840" y="1132"/>
                    <a:pt x="4869" y="1106"/>
                  </a:cubicBezTo>
                  <a:cubicBezTo>
                    <a:pt x="4856" y="1090"/>
                    <a:pt x="4844" y="1076"/>
                    <a:pt x="4830" y="1061"/>
                  </a:cubicBezTo>
                  <a:cubicBezTo>
                    <a:pt x="4743" y="1141"/>
                    <a:pt x="4658" y="1220"/>
                    <a:pt x="4572" y="1299"/>
                  </a:cubicBezTo>
                  <a:cubicBezTo>
                    <a:pt x="4468" y="1188"/>
                    <a:pt x="4366" y="1079"/>
                    <a:pt x="4244" y="991"/>
                  </a:cubicBezTo>
                  <a:cubicBezTo>
                    <a:pt x="4278" y="946"/>
                    <a:pt x="4310" y="904"/>
                    <a:pt x="4344" y="860"/>
                  </a:cubicBezTo>
                  <a:cubicBezTo>
                    <a:pt x="4367" y="876"/>
                    <a:pt x="4388" y="892"/>
                    <a:pt x="4410" y="906"/>
                  </a:cubicBezTo>
                  <a:cubicBezTo>
                    <a:pt x="4416" y="910"/>
                    <a:pt x="4429" y="912"/>
                    <a:pt x="4433" y="909"/>
                  </a:cubicBezTo>
                  <a:cubicBezTo>
                    <a:pt x="4446" y="898"/>
                    <a:pt x="4456" y="885"/>
                    <a:pt x="4469" y="872"/>
                  </a:cubicBezTo>
                  <a:cubicBezTo>
                    <a:pt x="4440" y="847"/>
                    <a:pt x="4414" y="823"/>
                    <a:pt x="4386" y="799"/>
                  </a:cubicBezTo>
                  <a:cubicBezTo>
                    <a:pt x="4410" y="769"/>
                    <a:pt x="4432" y="740"/>
                    <a:pt x="4456" y="709"/>
                  </a:cubicBezTo>
                  <a:cubicBezTo>
                    <a:pt x="4439" y="697"/>
                    <a:pt x="4423" y="686"/>
                    <a:pt x="4406" y="674"/>
                  </a:cubicBezTo>
                  <a:cubicBezTo>
                    <a:pt x="4339" y="770"/>
                    <a:pt x="4273" y="863"/>
                    <a:pt x="4210" y="953"/>
                  </a:cubicBezTo>
                  <a:cubicBezTo>
                    <a:pt x="4078" y="879"/>
                    <a:pt x="3949" y="807"/>
                    <a:pt x="3818" y="734"/>
                  </a:cubicBezTo>
                  <a:cubicBezTo>
                    <a:pt x="3840" y="686"/>
                    <a:pt x="3862" y="637"/>
                    <a:pt x="3885" y="588"/>
                  </a:cubicBezTo>
                  <a:cubicBezTo>
                    <a:pt x="3901" y="594"/>
                    <a:pt x="3914" y="599"/>
                    <a:pt x="3926" y="604"/>
                  </a:cubicBezTo>
                  <a:cubicBezTo>
                    <a:pt x="3981" y="627"/>
                    <a:pt x="3981" y="627"/>
                    <a:pt x="4008" y="573"/>
                  </a:cubicBezTo>
                  <a:cubicBezTo>
                    <a:pt x="4009" y="571"/>
                    <a:pt x="4008" y="569"/>
                    <a:pt x="4008" y="566"/>
                  </a:cubicBezTo>
                  <a:cubicBezTo>
                    <a:pt x="3979" y="551"/>
                    <a:pt x="3950" y="535"/>
                    <a:pt x="3919" y="519"/>
                  </a:cubicBezTo>
                  <a:cubicBezTo>
                    <a:pt x="3935" y="482"/>
                    <a:pt x="3950" y="447"/>
                    <a:pt x="3966" y="410"/>
                  </a:cubicBezTo>
                  <a:cubicBezTo>
                    <a:pt x="3944" y="402"/>
                    <a:pt x="3924" y="396"/>
                    <a:pt x="3903" y="389"/>
                  </a:cubicBezTo>
                  <a:cubicBezTo>
                    <a:pt x="3858" y="498"/>
                    <a:pt x="3815" y="605"/>
                    <a:pt x="3772" y="709"/>
                  </a:cubicBezTo>
                  <a:cubicBezTo>
                    <a:pt x="3630" y="660"/>
                    <a:pt x="3491" y="613"/>
                    <a:pt x="3350" y="566"/>
                  </a:cubicBezTo>
                  <a:cubicBezTo>
                    <a:pt x="3360" y="525"/>
                    <a:pt x="3373" y="480"/>
                    <a:pt x="3382" y="434"/>
                  </a:cubicBezTo>
                  <a:cubicBezTo>
                    <a:pt x="3386" y="412"/>
                    <a:pt x="3396" y="409"/>
                    <a:pt x="3415" y="413"/>
                  </a:cubicBezTo>
                  <a:cubicBezTo>
                    <a:pt x="3440" y="418"/>
                    <a:pt x="3466" y="422"/>
                    <a:pt x="3494" y="427"/>
                  </a:cubicBezTo>
                  <a:cubicBezTo>
                    <a:pt x="3497" y="405"/>
                    <a:pt x="3500" y="387"/>
                    <a:pt x="3503" y="368"/>
                  </a:cubicBezTo>
                  <a:cubicBezTo>
                    <a:pt x="3469" y="357"/>
                    <a:pt x="3437" y="347"/>
                    <a:pt x="3405" y="337"/>
                  </a:cubicBezTo>
                  <a:cubicBezTo>
                    <a:pt x="3412" y="300"/>
                    <a:pt x="3419" y="267"/>
                    <a:pt x="3425" y="232"/>
                  </a:cubicBezTo>
                  <a:cubicBezTo>
                    <a:pt x="3406" y="227"/>
                    <a:pt x="3390" y="223"/>
                    <a:pt x="3371" y="218"/>
                  </a:cubicBezTo>
                  <a:cubicBezTo>
                    <a:pt x="3348" y="334"/>
                    <a:pt x="3325" y="449"/>
                    <a:pt x="3303" y="559"/>
                  </a:cubicBezTo>
                  <a:cubicBezTo>
                    <a:pt x="3153" y="543"/>
                    <a:pt x="3007" y="527"/>
                    <a:pt x="2861" y="512"/>
                  </a:cubicBezTo>
                  <a:cubicBezTo>
                    <a:pt x="2861" y="349"/>
                    <a:pt x="2861" y="349"/>
                    <a:pt x="2861" y="349"/>
                  </a:cubicBezTo>
                  <a:cubicBezTo>
                    <a:pt x="2881" y="349"/>
                    <a:pt x="2899" y="349"/>
                    <a:pt x="2916" y="348"/>
                  </a:cubicBezTo>
                  <a:cubicBezTo>
                    <a:pt x="2970" y="346"/>
                    <a:pt x="2964" y="356"/>
                    <a:pt x="2966" y="297"/>
                  </a:cubicBezTo>
                  <a:cubicBezTo>
                    <a:pt x="2966" y="294"/>
                    <a:pt x="2964" y="291"/>
                    <a:pt x="2963" y="286"/>
                  </a:cubicBezTo>
                  <a:cubicBezTo>
                    <a:pt x="2929" y="284"/>
                    <a:pt x="2897" y="282"/>
                    <a:pt x="2860" y="279"/>
                  </a:cubicBezTo>
                  <a:cubicBezTo>
                    <a:pt x="2860" y="165"/>
                    <a:pt x="2860" y="165"/>
                    <a:pt x="2860" y="165"/>
                  </a:cubicBezTo>
                  <a:cubicBezTo>
                    <a:pt x="2808" y="160"/>
                    <a:pt x="2808" y="161"/>
                    <a:pt x="2808" y="207"/>
                  </a:cubicBezTo>
                  <a:cubicBezTo>
                    <a:pt x="2808" y="299"/>
                    <a:pt x="2808" y="391"/>
                    <a:pt x="2808" y="483"/>
                  </a:cubicBezTo>
                  <a:cubicBezTo>
                    <a:pt x="2808" y="493"/>
                    <a:pt x="2808" y="503"/>
                    <a:pt x="2808" y="514"/>
                  </a:cubicBezTo>
                  <a:cubicBezTo>
                    <a:pt x="2659" y="528"/>
                    <a:pt x="2512" y="532"/>
                    <a:pt x="2369" y="570"/>
                  </a:cubicBezTo>
                  <a:cubicBezTo>
                    <a:pt x="2357" y="515"/>
                    <a:pt x="2346" y="462"/>
                    <a:pt x="2334" y="407"/>
                  </a:cubicBezTo>
                  <a:cubicBezTo>
                    <a:pt x="2369" y="398"/>
                    <a:pt x="2402" y="390"/>
                    <a:pt x="2438" y="381"/>
                  </a:cubicBezTo>
                  <a:cubicBezTo>
                    <a:pt x="2434" y="360"/>
                    <a:pt x="2431" y="341"/>
                    <a:pt x="2427" y="320"/>
                  </a:cubicBezTo>
                  <a:cubicBezTo>
                    <a:pt x="2391" y="325"/>
                    <a:pt x="2357" y="330"/>
                    <a:pt x="2322" y="336"/>
                  </a:cubicBezTo>
                  <a:cubicBezTo>
                    <a:pt x="2315" y="303"/>
                    <a:pt x="2307" y="274"/>
                    <a:pt x="2302" y="245"/>
                  </a:cubicBezTo>
                  <a:cubicBezTo>
                    <a:pt x="2298" y="226"/>
                    <a:pt x="2289" y="222"/>
                    <a:pt x="2272" y="226"/>
                  </a:cubicBezTo>
                  <a:cubicBezTo>
                    <a:pt x="2264" y="229"/>
                    <a:pt x="2257" y="231"/>
                    <a:pt x="2247" y="234"/>
                  </a:cubicBezTo>
                  <a:cubicBezTo>
                    <a:pt x="2272" y="348"/>
                    <a:pt x="2296" y="460"/>
                    <a:pt x="2320" y="571"/>
                  </a:cubicBezTo>
                  <a:cubicBezTo>
                    <a:pt x="2178" y="620"/>
                    <a:pt x="2038" y="669"/>
                    <a:pt x="1896" y="718"/>
                  </a:cubicBezTo>
                  <a:cubicBezTo>
                    <a:pt x="1875" y="671"/>
                    <a:pt x="1854" y="622"/>
                    <a:pt x="1832" y="571"/>
                  </a:cubicBezTo>
                  <a:cubicBezTo>
                    <a:pt x="1866" y="555"/>
                    <a:pt x="1897" y="540"/>
                    <a:pt x="1930" y="524"/>
                  </a:cubicBezTo>
                  <a:cubicBezTo>
                    <a:pt x="1920" y="505"/>
                    <a:pt x="1912" y="487"/>
                    <a:pt x="1902" y="469"/>
                  </a:cubicBezTo>
                  <a:cubicBezTo>
                    <a:pt x="1869" y="482"/>
                    <a:pt x="1838" y="494"/>
                    <a:pt x="1805" y="506"/>
                  </a:cubicBezTo>
                  <a:cubicBezTo>
                    <a:pt x="1787" y="469"/>
                    <a:pt x="1770" y="435"/>
                    <a:pt x="1752" y="399"/>
                  </a:cubicBezTo>
                  <a:cubicBezTo>
                    <a:pt x="1733" y="408"/>
                    <a:pt x="1717" y="415"/>
                    <a:pt x="1699" y="423"/>
                  </a:cubicBezTo>
                  <a:cubicBezTo>
                    <a:pt x="1751" y="531"/>
                    <a:pt x="1802" y="636"/>
                    <a:pt x="1852" y="740"/>
                  </a:cubicBezTo>
                  <a:cubicBezTo>
                    <a:pt x="1723" y="815"/>
                    <a:pt x="1596" y="889"/>
                    <a:pt x="1467" y="964"/>
                  </a:cubicBezTo>
                  <a:cubicBezTo>
                    <a:pt x="1438" y="926"/>
                    <a:pt x="1405" y="883"/>
                    <a:pt x="1371" y="839"/>
                  </a:cubicBezTo>
                  <a:cubicBezTo>
                    <a:pt x="1400" y="818"/>
                    <a:pt x="1427" y="798"/>
                    <a:pt x="1456" y="777"/>
                  </a:cubicBezTo>
                  <a:cubicBezTo>
                    <a:pt x="1443" y="758"/>
                    <a:pt x="1432" y="741"/>
                    <a:pt x="1420" y="722"/>
                  </a:cubicBezTo>
                  <a:cubicBezTo>
                    <a:pt x="1389" y="741"/>
                    <a:pt x="1360" y="759"/>
                    <a:pt x="1330" y="777"/>
                  </a:cubicBezTo>
                  <a:cubicBezTo>
                    <a:pt x="1307" y="747"/>
                    <a:pt x="1285" y="719"/>
                    <a:pt x="1263" y="690"/>
                  </a:cubicBezTo>
                  <a:cubicBezTo>
                    <a:pt x="1247" y="703"/>
                    <a:pt x="1234" y="713"/>
                    <a:pt x="1219" y="725"/>
                  </a:cubicBezTo>
                  <a:cubicBezTo>
                    <a:pt x="1291" y="817"/>
                    <a:pt x="1361" y="908"/>
                    <a:pt x="1429" y="996"/>
                  </a:cubicBezTo>
                  <a:cubicBezTo>
                    <a:pt x="1320" y="1102"/>
                    <a:pt x="1214" y="1207"/>
                    <a:pt x="1107" y="1312"/>
                  </a:cubicBezTo>
                  <a:cubicBezTo>
                    <a:pt x="1064" y="1275"/>
                    <a:pt x="1020" y="1239"/>
                    <a:pt x="975" y="1200"/>
                  </a:cubicBezTo>
                  <a:cubicBezTo>
                    <a:pt x="999" y="1172"/>
                    <a:pt x="1022" y="1146"/>
                    <a:pt x="1045" y="1120"/>
                  </a:cubicBezTo>
                  <a:cubicBezTo>
                    <a:pt x="1031" y="1105"/>
                    <a:pt x="1018" y="1091"/>
                    <a:pt x="1003" y="1075"/>
                  </a:cubicBezTo>
                  <a:cubicBezTo>
                    <a:pt x="978" y="1102"/>
                    <a:pt x="955" y="1126"/>
                    <a:pt x="931" y="1150"/>
                  </a:cubicBezTo>
                  <a:cubicBezTo>
                    <a:pt x="910" y="1135"/>
                    <a:pt x="892" y="1121"/>
                    <a:pt x="873" y="1107"/>
                  </a:cubicBezTo>
                  <a:cubicBezTo>
                    <a:pt x="840" y="1081"/>
                    <a:pt x="837" y="1082"/>
                    <a:pt x="811" y="1120"/>
                  </a:cubicBezTo>
                  <a:cubicBezTo>
                    <a:pt x="897" y="1195"/>
                    <a:pt x="983" y="1270"/>
                    <a:pt x="1068" y="1345"/>
                  </a:cubicBezTo>
                  <a:cubicBezTo>
                    <a:pt x="985" y="1470"/>
                    <a:pt x="903" y="1592"/>
                    <a:pt x="820" y="1716"/>
                  </a:cubicBezTo>
                  <a:cubicBezTo>
                    <a:pt x="772" y="1689"/>
                    <a:pt x="723" y="1662"/>
                    <a:pt x="673" y="1634"/>
                  </a:cubicBezTo>
                  <a:cubicBezTo>
                    <a:pt x="691" y="1604"/>
                    <a:pt x="707" y="1577"/>
                    <a:pt x="723" y="1548"/>
                  </a:cubicBezTo>
                  <a:cubicBezTo>
                    <a:pt x="704" y="1535"/>
                    <a:pt x="687" y="1524"/>
                    <a:pt x="668" y="1511"/>
                  </a:cubicBezTo>
                  <a:cubicBezTo>
                    <a:pt x="649" y="1542"/>
                    <a:pt x="630" y="1571"/>
                    <a:pt x="611" y="1601"/>
                  </a:cubicBezTo>
                  <a:cubicBezTo>
                    <a:pt x="574" y="1582"/>
                    <a:pt x="538" y="1565"/>
                    <a:pt x="500" y="1546"/>
                  </a:cubicBezTo>
                  <a:cubicBezTo>
                    <a:pt x="493" y="1566"/>
                    <a:pt x="488" y="1582"/>
                    <a:pt x="482" y="1600"/>
                  </a:cubicBezTo>
                  <a:cubicBezTo>
                    <a:pt x="590" y="1653"/>
                    <a:pt x="696" y="1705"/>
                    <a:pt x="799" y="1756"/>
                  </a:cubicBezTo>
                  <a:cubicBezTo>
                    <a:pt x="741" y="1897"/>
                    <a:pt x="683" y="2035"/>
                    <a:pt x="625" y="2177"/>
                  </a:cubicBezTo>
                  <a:cubicBezTo>
                    <a:pt x="575" y="2162"/>
                    <a:pt x="520" y="2146"/>
                    <a:pt x="465" y="2130"/>
                  </a:cubicBezTo>
                  <a:cubicBezTo>
                    <a:pt x="474" y="2095"/>
                    <a:pt x="482" y="2065"/>
                    <a:pt x="490" y="2033"/>
                  </a:cubicBezTo>
                  <a:cubicBezTo>
                    <a:pt x="469" y="2026"/>
                    <a:pt x="452" y="2020"/>
                    <a:pt x="433" y="2013"/>
                  </a:cubicBezTo>
                  <a:cubicBezTo>
                    <a:pt x="423" y="2047"/>
                    <a:pt x="413" y="2079"/>
                    <a:pt x="403" y="2113"/>
                  </a:cubicBezTo>
                  <a:cubicBezTo>
                    <a:pt x="364" y="2102"/>
                    <a:pt x="326" y="2092"/>
                    <a:pt x="287" y="2082"/>
                  </a:cubicBezTo>
                  <a:cubicBezTo>
                    <a:pt x="280" y="2101"/>
                    <a:pt x="275" y="2117"/>
                    <a:pt x="268" y="2136"/>
                  </a:cubicBezTo>
                  <a:cubicBezTo>
                    <a:pt x="384" y="2167"/>
                    <a:pt x="497" y="2197"/>
                    <a:pt x="606" y="2226"/>
                  </a:cubicBezTo>
                  <a:cubicBezTo>
                    <a:pt x="584" y="2378"/>
                    <a:pt x="563" y="2526"/>
                    <a:pt x="541" y="2678"/>
                  </a:cubicBezTo>
                  <a:cubicBezTo>
                    <a:pt x="489" y="2673"/>
                    <a:pt x="434" y="2667"/>
                    <a:pt x="380" y="2661"/>
                  </a:cubicBezTo>
                  <a:cubicBezTo>
                    <a:pt x="380" y="2630"/>
                    <a:pt x="381" y="2603"/>
                    <a:pt x="379" y="2576"/>
                  </a:cubicBezTo>
                  <a:cubicBezTo>
                    <a:pt x="379" y="2568"/>
                    <a:pt x="372" y="2557"/>
                    <a:pt x="365" y="2555"/>
                  </a:cubicBezTo>
                  <a:cubicBezTo>
                    <a:pt x="351" y="2550"/>
                    <a:pt x="334" y="2551"/>
                    <a:pt x="316" y="2549"/>
                  </a:cubicBezTo>
                  <a:cubicBezTo>
                    <a:pt x="312" y="2585"/>
                    <a:pt x="308" y="2619"/>
                    <a:pt x="305" y="2655"/>
                  </a:cubicBezTo>
                  <a:cubicBezTo>
                    <a:pt x="278" y="2655"/>
                    <a:pt x="254" y="2655"/>
                    <a:pt x="230" y="2655"/>
                  </a:cubicBezTo>
                  <a:cubicBezTo>
                    <a:pt x="180" y="2654"/>
                    <a:pt x="180" y="2654"/>
                    <a:pt x="181" y="2705"/>
                  </a:cubicBezTo>
                  <a:cubicBezTo>
                    <a:pt x="181" y="2707"/>
                    <a:pt x="182" y="2708"/>
                    <a:pt x="184" y="2712"/>
                  </a:cubicBezTo>
                  <a:cubicBezTo>
                    <a:pt x="303" y="2716"/>
                    <a:pt x="424" y="2721"/>
                    <a:pt x="542" y="2725"/>
                  </a:cubicBezTo>
                  <a:cubicBezTo>
                    <a:pt x="548" y="2876"/>
                    <a:pt x="555" y="3024"/>
                    <a:pt x="561" y="3175"/>
                  </a:cubicBezTo>
                  <a:cubicBezTo>
                    <a:pt x="518" y="3181"/>
                    <a:pt x="468" y="3189"/>
                    <a:pt x="418" y="3195"/>
                  </a:cubicBezTo>
                  <a:cubicBezTo>
                    <a:pt x="412" y="3196"/>
                    <a:pt x="400" y="3186"/>
                    <a:pt x="398" y="3179"/>
                  </a:cubicBezTo>
                  <a:cubicBezTo>
                    <a:pt x="392" y="3158"/>
                    <a:pt x="390" y="3135"/>
                    <a:pt x="384" y="3113"/>
                  </a:cubicBezTo>
                  <a:cubicBezTo>
                    <a:pt x="383" y="3108"/>
                    <a:pt x="374" y="3100"/>
                    <a:pt x="368" y="3099"/>
                  </a:cubicBezTo>
                  <a:cubicBezTo>
                    <a:pt x="352" y="3098"/>
                    <a:pt x="335" y="3100"/>
                    <a:pt x="317" y="3101"/>
                  </a:cubicBezTo>
                  <a:cubicBezTo>
                    <a:pt x="319" y="3120"/>
                    <a:pt x="321" y="3137"/>
                    <a:pt x="322" y="3154"/>
                  </a:cubicBezTo>
                  <a:cubicBezTo>
                    <a:pt x="324" y="3171"/>
                    <a:pt x="326" y="3189"/>
                    <a:pt x="329" y="3208"/>
                  </a:cubicBezTo>
                  <a:cubicBezTo>
                    <a:pt x="301" y="3213"/>
                    <a:pt x="276" y="3218"/>
                    <a:pt x="252" y="3223"/>
                  </a:cubicBezTo>
                  <a:cubicBezTo>
                    <a:pt x="209" y="3231"/>
                    <a:pt x="209" y="3231"/>
                    <a:pt x="217" y="3273"/>
                  </a:cubicBezTo>
                  <a:cubicBezTo>
                    <a:pt x="218" y="3277"/>
                    <a:pt x="219" y="3282"/>
                    <a:pt x="222" y="3289"/>
                  </a:cubicBezTo>
                  <a:cubicBezTo>
                    <a:pt x="339" y="3268"/>
                    <a:pt x="456" y="3246"/>
                    <a:pt x="573" y="3225"/>
                  </a:cubicBezTo>
                  <a:cubicBezTo>
                    <a:pt x="592" y="3299"/>
                    <a:pt x="608" y="3371"/>
                    <a:pt x="628" y="3442"/>
                  </a:cubicBezTo>
                  <a:cubicBezTo>
                    <a:pt x="648" y="3513"/>
                    <a:pt x="672" y="3583"/>
                    <a:pt x="695" y="3656"/>
                  </a:cubicBezTo>
                  <a:cubicBezTo>
                    <a:pt x="644" y="3677"/>
                    <a:pt x="590" y="3699"/>
                    <a:pt x="534" y="3722"/>
                  </a:cubicBezTo>
                  <a:cubicBezTo>
                    <a:pt x="522" y="3688"/>
                    <a:pt x="511" y="3658"/>
                    <a:pt x="499" y="3625"/>
                  </a:cubicBezTo>
                  <a:cubicBezTo>
                    <a:pt x="479" y="3631"/>
                    <a:pt x="460" y="3636"/>
                    <a:pt x="441" y="3642"/>
                  </a:cubicBezTo>
                  <a:cubicBezTo>
                    <a:pt x="451" y="3677"/>
                    <a:pt x="460" y="3708"/>
                    <a:pt x="469" y="3740"/>
                  </a:cubicBezTo>
                  <a:cubicBezTo>
                    <a:pt x="432" y="3758"/>
                    <a:pt x="397" y="3774"/>
                    <a:pt x="360" y="3791"/>
                  </a:cubicBezTo>
                  <a:cubicBezTo>
                    <a:pt x="367" y="3809"/>
                    <a:pt x="374" y="3824"/>
                    <a:pt x="383" y="3842"/>
                  </a:cubicBezTo>
                  <a:cubicBezTo>
                    <a:pt x="494" y="3798"/>
                    <a:pt x="604" y="3754"/>
                    <a:pt x="711" y="3712"/>
                  </a:cubicBezTo>
                  <a:cubicBezTo>
                    <a:pt x="782" y="3841"/>
                    <a:pt x="854" y="3972"/>
                    <a:pt x="926" y="4104"/>
                  </a:cubicBezTo>
                  <a:cubicBezTo>
                    <a:pt x="881" y="4136"/>
                    <a:pt x="834" y="4168"/>
                    <a:pt x="785" y="4202"/>
                  </a:cubicBezTo>
                  <a:cubicBezTo>
                    <a:pt x="764" y="4174"/>
                    <a:pt x="744" y="4147"/>
                    <a:pt x="723" y="4119"/>
                  </a:cubicBezTo>
                  <a:cubicBezTo>
                    <a:pt x="706" y="4131"/>
                    <a:pt x="691" y="4141"/>
                    <a:pt x="675" y="4153"/>
                  </a:cubicBezTo>
                  <a:cubicBezTo>
                    <a:pt x="691" y="4182"/>
                    <a:pt x="707" y="4209"/>
                    <a:pt x="724" y="4238"/>
                  </a:cubicBezTo>
                  <a:cubicBezTo>
                    <a:pt x="691" y="4263"/>
                    <a:pt x="660" y="4287"/>
                    <a:pt x="627" y="4313"/>
                  </a:cubicBezTo>
                  <a:cubicBezTo>
                    <a:pt x="639" y="4326"/>
                    <a:pt x="649" y="4337"/>
                    <a:pt x="660" y="4350"/>
                  </a:cubicBezTo>
                  <a:moveTo>
                    <a:pt x="1552" y="4869"/>
                  </a:moveTo>
                  <a:cubicBezTo>
                    <a:pt x="1563" y="4849"/>
                    <a:pt x="1572" y="4832"/>
                    <a:pt x="1583" y="4812"/>
                  </a:cubicBezTo>
                  <a:cubicBezTo>
                    <a:pt x="1487" y="4742"/>
                    <a:pt x="1392" y="4672"/>
                    <a:pt x="1296" y="4601"/>
                  </a:cubicBezTo>
                  <a:cubicBezTo>
                    <a:pt x="1212" y="4688"/>
                    <a:pt x="1131" y="4774"/>
                    <a:pt x="1049" y="4859"/>
                  </a:cubicBezTo>
                  <a:cubicBezTo>
                    <a:pt x="1007" y="4822"/>
                    <a:pt x="967" y="4787"/>
                    <a:pt x="919" y="4744"/>
                  </a:cubicBezTo>
                  <a:cubicBezTo>
                    <a:pt x="950" y="4717"/>
                    <a:pt x="978" y="4692"/>
                    <a:pt x="1004" y="4669"/>
                  </a:cubicBezTo>
                  <a:cubicBezTo>
                    <a:pt x="990" y="4654"/>
                    <a:pt x="977" y="4641"/>
                    <a:pt x="963" y="4627"/>
                  </a:cubicBezTo>
                  <a:cubicBezTo>
                    <a:pt x="934" y="4650"/>
                    <a:pt x="904" y="4673"/>
                    <a:pt x="874" y="4696"/>
                  </a:cubicBezTo>
                  <a:cubicBezTo>
                    <a:pt x="847" y="4671"/>
                    <a:pt x="821" y="4647"/>
                    <a:pt x="795" y="4622"/>
                  </a:cubicBezTo>
                  <a:cubicBezTo>
                    <a:pt x="778" y="4638"/>
                    <a:pt x="764" y="4652"/>
                    <a:pt x="749" y="4666"/>
                  </a:cubicBezTo>
                  <a:cubicBezTo>
                    <a:pt x="851" y="4764"/>
                    <a:pt x="951" y="4860"/>
                    <a:pt x="1052" y="4958"/>
                  </a:cubicBezTo>
                  <a:cubicBezTo>
                    <a:pt x="1132" y="4865"/>
                    <a:pt x="1211" y="4775"/>
                    <a:pt x="1290" y="4683"/>
                  </a:cubicBezTo>
                  <a:cubicBezTo>
                    <a:pt x="1331" y="4717"/>
                    <a:pt x="1369" y="4748"/>
                    <a:pt x="1408" y="4781"/>
                  </a:cubicBezTo>
                  <a:cubicBezTo>
                    <a:pt x="1384" y="4813"/>
                    <a:pt x="1363" y="4843"/>
                    <a:pt x="1341" y="4874"/>
                  </a:cubicBezTo>
                  <a:cubicBezTo>
                    <a:pt x="1360" y="4885"/>
                    <a:pt x="1377" y="4896"/>
                    <a:pt x="1396" y="4907"/>
                  </a:cubicBezTo>
                  <a:cubicBezTo>
                    <a:pt x="1418" y="4875"/>
                    <a:pt x="1440" y="4846"/>
                    <a:pt x="1461" y="4817"/>
                  </a:cubicBezTo>
                  <a:cubicBezTo>
                    <a:pt x="1492" y="4835"/>
                    <a:pt x="1521" y="4851"/>
                    <a:pt x="1552" y="4869"/>
                  </a:cubicBezTo>
                  <a:moveTo>
                    <a:pt x="137" y="2596"/>
                  </a:moveTo>
                  <a:cubicBezTo>
                    <a:pt x="161" y="2596"/>
                    <a:pt x="182" y="2596"/>
                    <a:pt x="202" y="2596"/>
                  </a:cubicBezTo>
                  <a:cubicBezTo>
                    <a:pt x="252" y="2598"/>
                    <a:pt x="252" y="2599"/>
                    <a:pt x="260" y="2549"/>
                  </a:cubicBezTo>
                  <a:cubicBezTo>
                    <a:pt x="260" y="2548"/>
                    <a:pt x="259" y="2546"/>
                    <a:pt x="258" y="2541"/>
                  </a:cubicBezTo>
                  <a:cubicBezTo>
                    <a:pt x="221" y="2535"/>
                    <a:pt x="182" y="2529"/>
                    <a:pt x="143" y="2523"/>
                  </a:cubicBezTo>
                  <a:cubicBezTo>
                    <a:pt x="146" y="2486"/>
                    <a:pt x="149" y="2451"/>
                    <a:pt x="153" y="2413"/>
                  </a:cubicBezTo>
                  <a:cubicBezTo>
                    <a:pt x="131" y="2411"/>
                    <a:pt x="112" y="2409"/>
                    <a:pt x="89" y="2406"/>
                  </a:cubicBezTo>
                  <a:cubicBezTo>
                    <a:pt x="77" y="2547"/>
                    <a:pt x="64" y="2685"/>
                    <a:pt x="52" y="2823"/>
                  </a:cubicBezTo>
                  <a:cubicBezTo>
                    <a:pt x="417" y="2823"/>
                    <a:pt x="417" y="2823"/>
                    <a:pt x="417" y="2823"/>
                  </a:cubicBezTo>
                  <a:cubicBezTo>
                    <a:pt x="420" y="2872"/>
                    <a:pt x="423" y="2921"/>
                    <a:pt x="426" y="2971"/>
                  </a:cubicBezTo>
                  <a:cubicBezTo>
                    <a:pt x="386" y="2977"/>
                    <a:pt x="349" y="2983"/>
                    <a:pt x="311" y="2989"/>
                  </a:cubicBezTo>
                  <a:cubicBezTo>
                    <a:pt x="311" y="3041"/>
                    <a:pt x="311" y="3041"/>
                    <a:pt x="311" y="3041"/>
                  </a:cubicBezTo>
                  <a:cubicBezTo>
                    <a:pt x="429" y="3041"/>
                    <a:pt x="429" y="3041"/>
                    <a:pt x="429" y="3041"/>
                  </a:cubicBezTo>
                  <a:cubicBezTo>
                    <a:pt x="433" y="3073"/>
                    <a:pt x="437" y="3105"/>
                    <a:pt x="442" y="3139"/>
                  </a:cubicBezTo>
                  <a:cubicBezTo>
                    <a:pt x="466" y="3135"/>
                    <a:pt x="487" y="3131"/>
                    <a:pt x="510" y="3127"/>
                  </a:cubicBezTo>
                  <a:cubicBezTo>
                    <a:pt x="503" y="3008"/>
                    <a:pt x="495" y="2892"/>
                    <a:pt x="488" y="2775"/>
                  </a:cubicBezTo>
                  <a:cubicBezTo>
                    <a:pt x="366" y="2770"/>
                    <a:pt x="250" y="2766"/>
                    <a:pt x="129" y="2761"/>
                  </a:cubicBezTo>
                  <a:cubicBezTo>
                    <a:pt x="132" y="2705"/>
                    <a:pt x="134" y="2652"/>
                    <a:pt x="137" y="2596"/>
                  </a:cubicBezTo>
                  <a:moveTo>
                    <a:pt x="4091" y="428"/>
                  </a:moveTo>
                  <a:cubicBezTo>
                    <a:pt x="4127" y="442"/>
                    <a:pt x="4162" y="456"/>
                    <a:pt x="4197" y="470"/>
                  </a:cubicBezTo>
                  <a:cubicBezTo>
                    <a:pt x="4209" y="454"/>
                    <a:pt x="4219" y="439"/>
                    <a:pt x="4231" y="422"/>
                  </a:cubicBezTo>
                  <a:cubicBezTo>
                    <a:pt x="4108" y="347"/>
                    <a:pt x="3986" y="277"/>
                    <a:pt x="3847" y="237"/>
                  </a:cubicBezTo>
                  <a:cubicBezTo>
                    <a:pt x="3806" y="347"/>
                    <a:pt x="3766" y="453"/>
                    <a:pt x="3726" y="561"/>
                  </a:cubicBezTo>
                  <a:cubicBezTo>
                    <a:pt x="3676" y="543"/>
                    <a:pt x="3630" y="527"/>
                    <a:pt x="3583" y="510"/>
                  </a:cubicBezTo>
                  <a:cubicBezTo>
                    <a:pt x="3592" y="474"/>
                    <a:pt x="3601" y="440"/>
                    <a:pt x="3610" y="405"/>
                  </a:cubicBezTo>
                  <a:cubicBezTo>
                    <a:pt x="3592" y="399"/>
                    <a:pt x="3577" y="394"/>
                    <a:pt x="3561" y="389"/>
                  </a:cubicBezTo>
                  <a:cubicBezTo>
                    <a:pt x="3553" y="411"/>
                    <a:pt x="3546" y="431"/>
                    <a:pt x="3540" y="452"/>
                  </a:cubicBezTo>
                  <a:cubicBezTo>
                    <a:pt x="3528" y="493"/>
                    <a:pt x="3528" y="493"/>
                    <a:pt x="3486" y="485"/>
                  </a:cubicBezTo>
                  <a:cubicBezTo>
                    <a:pt x="3428" y="474"/>
                    <a:pt x="3428" y="474"/>
                    <a:pt x="3417" y="533"/>
                  </a:cubicBezTo>
                  <a:cubicBezTo>
                    <a:pt x="3417" y="533"/>
                    <a:pt x="3418" y="534"/>
                    <a:pt x="3419" y="537"/>
                  </a:cubicBezTo>
                  <a:cubicBezTo>
                    <a:pt x="3528" y="571"/>
                    <a:pt x="3638" y="605"/>
                    <a:pt x="3750" y="640"/>
                  </a:cubicBezTo>
                  <a:cubicBezTo>
                    <a:pt x="3794" y="536"/>
                    <a:pt x="3838" y="431"/>
                    <a:pt x="3883" y="324"/>
                  </a:cubicBezTo>
                  <a:cubicBezTo>
                    <a:pt x="3935" y="347"/>
                    <a:pt x="3983" y="369"/>
                    <a:pt x="4033" y="391"/>
                  </a:cubicBezTo>
                  <a:cubicBezTo>
                    <a:pt x="4017" y="426"/>
                    <a:pt x="4003" y="459"/>
                    <a:pt x="3988" y="492"/>
                  </a:cubicBezTo>
                  <a:cubicBezTo>
                    <a:pt x="4006" y="504"/>
                    <a:pt x="4022" y="514"/>
                    <a:pt x="4040" y="526"/>
                  </a:cubicBezTo>
                  <a:cubicBezTo>
                    <a:pt x="4058" y="492"/>
                    <a:pt x="4074" y="461"/>
                    <a:pt x="4091" y="428"/>
                  </a:cubicBezTo>
                  <a:moveTo>
                    <a:pt x="2897" y="5369"/>
                  </a:moveTo>
                  <a:cubicBezTo>
                    <a:pt x="2952" y="5369"/>
                    <a:pt x="2952" y="5369"/>
                    <a:pt x="2952" y="5369"/>
                  </a:cubicBezTo>
                  <a:cubicBezTo>
                    <a:pt x="2952" y="5251"/>
                    <a:pt x="2952" y="5251"/>
                    <a:pt x="2952" y="5251"/>
                  </a:cubicBezTo>
                  <a:cubicBezTo>
                    <a:pt x="2981" y="5248"/>
                    <a:pt x="3008" y="5245"/>
                    <a:pt x="3035" y="5244"/>
                  </a:cubicBezTo>
                  <a:cubicBezTo>
                    <a:pt x="3050" y="5243"/>
                    <a:pt x="3058" y="5237"/>
                    <a:pt x="3056" y="5221"/>
                  </a:cubicBezTo>
                  <a:cubicBezTo>
                    <a:pt x="3055" y="5208"/>
                    <a:pt x="3055" y="5194"/>
                    <a:pt x="3054" y="5180"/>
                  </a:cubicBezTo>
                  <a:cubicBezTo>
                    <a:pt x="2696" y="5180"/>
                    <a:pt x="2696" y="5180"/>
                    <a:pt x="2696" y="5180"/>
                  </a:cubicBezTo>
                  <a:cubicBezTo>
                    <a:pt x="2685" y="5301"/>
                    <a:pt x="2674" y="5419"/>
                    <a:pt x="2663" y="5539"/>
                  </a:cubicBezTo>
                  <a:cubicBezTo>
                    <a:pt x="2605" y="5534"/>
                    <a:pt x="2549" y="5529"/>
                    <a:pt x="2493" y="5525"/>
                  </a:cubicBezTo>
                  <a:cubicBezTo>
                    <a:pt x="2495" y="5483"/>
                    <a:pt x="2497" y="5446"/>
                    <a:pt x="2500" y="5407"/>
                  </a:cubicBezTo>
                  <a:cubicBezTo>
                    <a:pt x="2482" y="5404"/>
                    <a:pt x="2467" y="5402"/>
                    <a:pt x="2450" y="5399"/>
                  </a:cubicBezTo>
                  <a:cubicBezTo>
                    <a:pt x="2442" y="5439"/>
                    <a:pt x="2435" y="5476"/>
                    <a:pt x="2427" y="5515"/>
                  </a:cubicBezTo>
                  <a:cubicBezTo>
                    <a:pt x="2395" y="5511"/>
                    <a:pt x="2366" y="5507"/>
                    <a:pt x="2337" y="5503"/>
                  </a:cubicBezTo>
                  <a:cubicBezTo>
                    <a:pt x="2318" y="5500"/>
                    <a:pt x="2305" y="5502"/>
                    <a:pt x="2304" y="5525"/>
                  </a:cubicBezTo>
                  <a:cubicBezTo>
                    <a:pt x="2304" y="5536"/>
                    <a:pt x="2301" y="5546"/>
                    <a:pt x="2299" y="5559"/>
                  </a:cubicBezTo>
                  <a:cubicBezTo>
                    <a:pt x="2432" y="5589"/>
                    <a:pt x="2562" y="5613"/>
                    <a:pt x="2696" y="5615"/>
                  </a:cubicBezTo>
                  <a:cubicBezTo>
                    <a:pt x="2715" y="5615"/>
                    <a:pt x="2719" y="5607"/>
                    <a:pt x="2720" y="5590"/>
                  </a:cubicBezTo>
                  <a:cubicBezTo>
                    <a:pt x="2723" y="5516"/>
                    <a:pt x="2727" y="5442"/>
                    <a:pt x="2730" y="5368"/>
                  </a:cubicBezTo>
                  <a:cubicBezTo>
                    <a:pt x="2732" y="5331"/>
                    <a:pt x="2734" y="5293"/>
                    <a:pt x="2736" y="5256"/>
                  </a:cubicBezTo>
                  <a:cubicBezTo>
                    <a:pt x="2897" y="5256"/>
                    <a:pt x="2897" y="5256"/>
                    <a:pt x="2897" y="5256"/>
                  </a:cubicBezTo>
                  <a:lnTo>
                    <a:pt x="2897" y="5369"/>
                  </a:lnTo>
                  <a:close/>
                  <a:moveTo>
                    <a:pt x="3263" y="5219"/>
                  </a:moveTo>
                  <a:cubicBezTo>
                    <a:pt x="3314" y="5207"/>
                    <a:pt x="3362" y="5197"/>
                    <a:pt x="3411" y="5186"/>
                  </a:cubicBezTo>
                  <a:cubicBezTo>
                    <a:pt x="3420" y="5216"/>
                    <a:pt x="3430" y="5243"/>
                    <a:pt x="3437" y="5271"/>
                  </a:cubicBezTo>
                  <a:cubicBezTo>
                    <a:pt x="3442" y="5293"/>
                    <a:pt x="3452" y="5299"/>
                    <a:pt x="3472" y="5293"/>
                  </a:cubicBezTo>
                  <a:cubicBezTo>
                    <a:pt x="3480" y="5290"/>
                    <a:pt x="3488" y="5288"/>
                    <a:pt x="3497" y="5286"/>
                  </a:cubicBezTo>
                  <a:cubicBezTo>
                    <a:pt x="3490" y="5255"/>
                    <a:pt x="3485" y="5225"/>
                    <a:pt x="3476" y="5197"/>
                  </a:cubicBezTo>
                  <a:cubicBezTo>
                    <a:pt x="3470" y="5176"/>
                    <a:pt x="3477" y="5168"/>
                    <a:pt x="3496" y="5163"/>
                  </a:cubicBezTo>
                  <a:cubicBezTo>
                    <a:pt x="3520" y="5157"/>
                    <a:pt x="3543" y="5147"/>
                    <a:pt x="3569" y="5138"/>
                  </a:cubicBezTo>
                  <a:cubicBezTo>
                    <a:pt x="3562" y="5117"/>
                    <a:pt x="3556" y="5098"/>
                    <a:pt x="3549" y="5079"/>
                  </a:cubicBezTo>
                  <a:cubicBezTo>
                    <a:pt x="3433" y="5106"/>
                    <a:pt x="3321" y="5133"/>
                    <a:pt x="3205" y="5160"/>
                  </a:cubicBezTo>
                  <a:cubicBezTo>
                    <a:pt x="3222" y="5277"/>
                    <a:pt x="3239" y="5393"/>
                    <a:pt x="3256" y="5512"/>
                  </a:cubicBezTo>
                  <a:cubicBezTo>
                    <a:pt x="3198" y="5521"/>
                    <a:pt x="3143" y="5529"/>
                    <a:pt x="3085" y="5538"/>
                  </a:cubicBezTo>
                  <a:cubicBezTo>
                    <a:pt x="3081" y="5506"/>
                    <a:pt x="3075" y="5478"/>
                    <a:pt x="3074" y="5449"/>
                  </a:cubicBezTo>
                  <a:cubicBezTo>
                    <a:pt x="3073" y="5424"/>
                    <a:pt x="3062" y="5418"/>
                    <a:pt x="3039" y="5418"/>
                  </a:cubicBezTo>
                  <a:cubicBezTo>
                    <a:pt x="3013" y="5419"/>
                    <a:pt x="3016" y="5434"/>
                    <a:pt x="3016" y="5450"/>
                  </a:cubicBezTo>
                  <a:cubicBezTo>
                    <a:pt x="3016" y="5480"/>
                    <a:pt x="3016" y="5509"/>
                    <a:pt x="3016" y="5539"/>
                  </a:cubicBezTo>
                  <a:cubicBezTo>
                    <a:pt x="2974" y="5542"/>
                    <a:pt x="2936" y="5546"/>
                    <a:pt x="2898" y="5549"/>
                  </a:cubicBezTo>
                  <a:cubicBezTo>
                    <a:pt x="2898" y="5566"/>
                    <a:pt x="2898" y="5581"/>
                    <a:pt x="2898" y="5596"/>
                  </a:cubicBezTo>
                  <a:cubicBezTo>
                    <a:pt x="2898" y="5614"/>
                    <a:pt x="2904" y="5621"/>
                    <a:pt x="2923" y="5619"/>
                  </a:cubicBezTo>
                  <a:cubicBezTo>
                    <a:pt x="2969" y="5614"/>
                    <a:pt x="3015" y="5614"/>
                    <a:pt x="3061" y="5610"/>
                  </a:cubicBezTo>
                  <a:cubicBezTo>
                    <a:pt x="3137" y="5602"/>
                    <a:pt x="3213" y="5591"/>
                    <a:pt x="3290" y="5582"/>
                  </a:cubicBezTo>
                  <a:cubicBezTo>
                    <a:pt x="3312" y="5580"/>
                    <a:pt x="3319" y="5569"/>
                    <a:pt x="3315" y="5546"/>
                  </a:cubicBezTo>
                  <a:cubicBezTo>
                    <a:pt x="3307" y="5506"/>
                    <a:pt x="3301" y="5465"/>
                    <a:pt x="3295" y="5424"/>
                  </a:cubicBezTo>
                  <a:cubicBezTo>
                    <a:pt x="3284" y="5357"/>
                    <a:pt x="3274" y="5289"/>
                    <a:pt x="3263" y="5219"/>
                  </a:cubicBezTo>
                  <a:moveTo>
                    <a:pt x="939" y="4222"/>
                  </a:moveTo>
                  <a:cubicBezTo>
                    <a:pt x="840" y="4294"/>
                    <a:pt x="744" y="4364"/>
                    <a:pt x="647" y="4435"/>
                  </a:cubicBezTo>
                  <a:cubicBezTo>
                    <a:pt x="615" y="4384"/>
                    <a:pt x="584" y="4336"/>
                    <a:pt x="554" y="4288"/>
                  </a:cubicBezTo>
                  <a:cubicBezTo>
                    <a:pt x="588" y="4265"/>
                    <a:pt x="620" y="4245"/>
                    <a:pt x="653" y="4223"/>
                  </a:cubicBezTo>
                  <a:cubicBezTo>
                    <a:pt x="642" y="4206"/>
                    <a:pt x="634" y="4192"/>
                    <a:pt x="625" y="4178"/>
                  </a:cubicBezTo>
                  <a:cubicBezTo>
                    <a:pt x="588" y="4196"/>
                    <a:pt x="554" y="4212"/>
                    <a:pt x="518" y="4230"/>
                  </a:cubicBezTo>
                  <a:cubicBezTo>
                    <a:pt x="495" y="4199"/>
                    <a:pt x="473" y="4169"/>
                    <a:pt x="449" y="4137"/>
                  </a:cubicBezTo>
                  <a:cubicBezTo>
                    <a:pt x="431" y="4148"/>
                    <a:pt x="413" y="4157"/>
                    <a:pt x="395" y="4168"/>
                  </a:cubicBezTo>
                  <a:cubicBezTo>
                    <a:pt x="473" y="4287"/>
                    <a:pt x="550" y="4403"/>
                    <a:pt x="628" y="4520"/>
                  </a:cubicBezTo>
                  <a:cubicBezTo>
                    <a:pt x="727" y="4447"/>
                    <a:pt x="823" y="4376"/>
                    <a:pt x="920" y="4305"/>
                  </a:cubicBezTo>
                  <a:cubicBezTo>
                    <a:pt x="953" y="4342"/>
                    <a:pt x="985" y="4378"/>
                    <a:pt x="1020" y="4417"/>
                  </a:cubicBezTo>
                  <a:cubicBezTo>
                    <a:pt x="987" y="4447"/>
                    <a:pt x="955" y="4476"/>
                    <a:pt x="922" y="4506"/>
                  </a:cubicBezTo>
                  <a:cubicBezTo>
                    <a:pt x="939" y="4520"/>
                    <a:pt x="952" y="4531"/>
                    <a:pt x="966" y="4541"/>
                  </a:cubicBezTo>
                  <a:cubicBezTo>
                    <a:pt x="997" y="4516"/>
                    <a:pt x="1027" y="4492"/>
                    <a:pt x="1058" y="4467"/>
                  </a:cubicBezTo>
                  <a:cubicBezTo>
                    <a:pt x="1084" y="4490"/>
                    <a:pt x="1110" y="4511"/>
                    <a:pt x="1136" y="4533"/>
                  </a:cubicBezTo>
                  <a:cubicBezTo>
                    <a:pt x="1152" y="4519"/>
                    <a:pt x="1165" y="4506"/>
                    <a:pt x="1180" y="4492"/>
                  </a:cubicBezTo>
                  <a:cubicBezTo>
                    <a:pt x="1099" y="4402"/>
                    <a:pt x="1020" y="4313"/>
                    <a:pt x="939" y="4222"/>
                  </a:cubicBezTo>
                  <a:moveTo>
                    <a:pt x="1401" y="4988"/>
                  </a:moveTo>
                  <a:cubicBezTo>
                    <a:pt x="1378" y="5021"/>
                    <a:pt x="1356" y="5053"/>
                    <a:pt x="1334" y="5084"/>
                  </a:cubicBezTo>
                  <a:cubicBezTo>
                    <a:pt x="1301" y="5063"/>
                    <a:pt x="1270" y="5043"/>
                    <a:pt x="1238" y="5023"/>
                  </a:cubicBezTo>
                  <a:cubicBezTo>
                    <a:pt x="1225" y="5039"/>
                    <a:pt x="1213" y="5054"/>
                    <a:pt x="1200" y="5072"/>
                  </a:cubicBezTo>
                  <a:cubicBezTo>
                    <a:pt x="1315" y="5154"/>
                    <a:pt x="1426" y="5240"/>
                    <a:pt x="1557" y="5298"/>
                  </a:cubicBezTo>
                  <a:cubicBezTo>
                    <a:pt x="1614" y="5190"/>
                    <a:pt x="1669" y="5085"/>
                    <a:pt x="1725" y="4979"/>
                  </a:cubicBezTo>
                  <a:cubicBezTo>
                    <a:pt x="1775" y="5001"/>
                    <a:pt x="1823" y="5022"/>
                    <a:pt x="1872" y="5044"/>
                  </a:cubicBezTo>
                  <a:cubicBezTo>
                    <a:pt x="1857" y="5083"/>
                    <a:pt x="1843" y="5120"/>
                    <a:pt x="1829" y="5157"/>
                  </a:cubicBezTo>
                  <a:cubicBezTo>
                    <a:pt x="1872" y="5176"/>
                    <a:pt x="1872" y="5176"/>
                    <a:pt x="1890" y="5137"/>
                  </a:cubicBezTo>
                  <a:cubicBezTo>
                    <a:pt x="1901" y="5114"/>
                    <a:pt x="1911" y="5092"/>
                    <a:pt x="1922" y="5069"/>
                  </a:cubicBezTo>
                  <a:cubicBezTo>
                    <a:pt x="1938" y="5074"/>
                    <a:pt x="1952" y="5077"/>
                    <a:pt x="1965" y="5081"/>
                  </a:cubicBezTo>
                  <a:cubicBezTo>
                    <a:pt x="2016" y="5097"/>
                    <a:pt x="2016" y="5097"/>
                    <a:pt x="2037" y="5048"/>
                  </a:cubicBezTo>
                  <a:cubicBezTo>
                    <a:pt x="2038" y="5046"/>
                    <a:pt x="2037" y="5044"/>
                    <a:pt x="2037" y="5041"/>
                  </a:cubicBezTo>
                  <a:cubicBezTo>
                    <a:pt x="1933" y="4994"/>
                    <a:pt x="1828" y="4947"/>
                    <a:pt x="1721" y="4899"/>
                  </a:cubicBezTo>
                  <a:cubicBezTo>
                    <a:pt x="1660" y="5000"/>
                    <a:pt x="1598" y="5102"/>
                    <a:pt x="1536" y="5205"/>
                  </a:cubicBezTo>
                  <a:cubicBezTo>
                    <a:pt x="1487" y="5177"/>
                    <a:pt x="1440" y="5150"/>
                    <a:pt x="1393" y="5123"/>
                  </a:cubicBezTo>
                  <a:cubicBezTo>
                    <a:pt x="1413" y="5087"/>
                    <a:pt x="1432" y="5055"/>
                    <a:pt x="1452" y="5020"/>
                  </a:cubicBezTo>
                  <a:cubicBezTo>
                    <a:pt x="1435" y="5010"/>
                    <a:pt x="1419" y="4999"/>
                    <a:pt x="1401" y="4988"/>
                  </a:cubicBezTo>
                  <a:moveTo>
                    <a:pt x="5153" y="3573"/>
                  </a:moveTo>
                  <a:cubicBezTo>
                    <a:pt x="5167" y="3521"/>
                    <a:pt x="5180" y="3472"/>
                    <a:pt x="5194" y="3421"/>
                  </a:cubicBezTo>
                  <a:cubicBezTo>
                    <a:pt x="5226" y="3428"/>
                    <a:pt x="5255" y="3433"/>
                    <a:pt x="5282" y="3442"/>
                  </a:cubicBezTo>
                  <a:cubicBezTo>
                    <a:pt x="5306" y="3450"/>
                    <a:pt x="5315" y="3441"/>
                    <a:pt x="5319" y="3420"/>
                  </a:cubicBezTo>
                  <a:cubicBezTo>
                    <a:pt x="5320" y="3413"/>
                    <a:pt x="5322" y="3406"/>
                    <a:pt x="5324" y="3396"/>
                  </a:cubicBezTo>
                  <a:cubicBezTo>
                    <a:pt x="5287" y="3385"/>
                    <a:pt x="5251" y="3374"/>
                    <a:pt x="5214" y="3363"/>
                  </a:cubicBezTo>
                  <a:cubicBezTo>
                    <a:pt x="5218" y="3331"/>
                    <a:pt x="5222" y="3301"/>
                    <a:pt x="5225" y="3271"/>
                  </a:cubicBezTo>
                  <a:cubicBezTo>
                    <a:pt x="5204" y="3266"/>
                    <a:pt x="5185" y="3262"/>
                    <a:pt x="5168" y="3258"/>
                  </a:cubicBezTo>
                  <a:cubicBezTo>
                    <a:pt x="5138" y="3372"/>
                    <a:pt x="5109" y="3483"/>
                    <a:pt x="5080" y="3595"/>
                  </a:cubicBezTo>
                  <a:cubicBezTo>
                    <a:pt x="5185" y="3636"/>
                    <a:pt x="5295" y="3678"/>
                    <a:pt x="5407" y="3720"/>
                  </a:cubicBezTo>
                  <a:cubicBezTo>
                    <a:pt x="5385" y="3773"/>
                    <a:pt x="5364" y="3823"/>
                    <a:pt x="5343" y="3874"/>
                  </a:cubicBezTo>
                  <a:cubicBezTo>
                    <a:pt x="5308" y="3860"/>
                    <a:pt x="5276" y="3847"/>
                    <a:pt x="5243" y="3834"/>
                  </a:cubicBezTo>
                  <a:cubicBezTo>
                    <a:pt x="5232" y="3853"/>
                    <a:pt x="5223" y="3871"/>
                    <a:pt x="5213" y="3892"/>
                  </a:cubicBezTo>
                  <a:cubicBezTo>
                    <a:pt x="5248" y="3908"/>
                    <a:pt x="5282" y="3924"/>
                    <a:pt x="5317" y="3940"/>
                  </a:cubicBezTo>
                  <a:cubicBezTo>
                    <a:pt x="5301" y="3977"/>
                    <a:pt x="5286" y="4011"/>
                    <a:pt x="5271" y="4047"/>
                  </a:cubicBezTo>
                  <a:cubicBezTo>
                    <a:pt x="5291" y="4057"/>
                    <a:pt x="5309" y="4066"/>
                    <a:pt x="5329" y="4076"/>
                  </a:cubicBezTo>
                  <a:cubicBezTo>
                    <a:pt x="5392" y="3948"/>
                    <a:pt x="5454" y="3822"/>
                    <a:pt x="5492" y="3682"/>
                  </a:cubicBezTo>
                  <a:cubicBezTo>
                    <a:pt x="5379" y="3646"/>
                    <a:pt x="5268" y="3610"/>
                    <a:pt x="5153" y="3573"/>
                  </a:cubicBezTo>
                  <a:moveTo>
                    <a:pt x="4725" y="4358"/>
                  </a:moveTo>
                  <a:cubicBezTo>
                    <a:pt x="4753" y="4378"/>
                    <a:pt x="4778" y="4397"/>
                    <a:pt x="4804" y="4413"/>
                  </a:cubicBezTo>
                  <a:cubicBezTo>
                    <a:pt x="4811" y="4417"/>
                    <a:pt x="4823" y="4414"/>
                    <a:pt x="4832" y="4411"/>
                  </a:cubicBezTo>
                  <a:cubicBezTo>
                    <a:pt x="4843" y="4407"/>
                    <a:pt x="4853" y="4400"/>
                    <a:pt x="4864" y="4394"/>
                  </a:cubicBezTo>
                  <a:cubicBezTo>
                    <a:pt x="4861" y="4390"/>
                    <a:pt x="4858" y="4387"/>
                    <a:pt x="4855" y="4383"/>
                  </a:cubicBezTo>
                  <a:cubicBezTo>
                    <a:pt x="4824" y="4360"/>
                    <a:pt x="4793" y="4338"/>
                    <a:pt x="4761" y="4314"/>
                  </a:cubicBezTo>
                  <a:cubicBezTo>
                    <a:pt x="4782" y="4285"/>
                    <a:pt x="4801" y="4258"/>
                    <a:pt x="4822" y="4230"/>
                  </a:cubicBezTo>
                  <a:cubicBezTo>
                    <a:pt x="4805" y="4218"/>
                    <a:pt x="4791" y="4208"/>
                    <a:pt x="4776" y="4198"/>
                  </a:cubicBezTo>
                  <a:cubicBezTo>
                    <a:pt x="4698" y="4287"/>
                    <a:pt x="4621" y="4375"/>
                    <a:pt x="4540" y="4468"/>
                  </a:cubicBezTo>
                  <a:cubicBezTo>
                    <a:pt x="4624" y="4549"/>
                    <a:pt x="4709" y="4630"/>
                    <a:pt x="4795" y="4713"/>
                  </a:cubicBezTo>
                  <a:cubicBezTo>
                    <a:pt x="4751" y="4755"/>
                    <a:pt x="4711" y="4793"/>
                    <a:pt x="4662" y="4840"/>
                  </a:cubicBezTo>
                  <a:cubicBezTo>
                    <a:pt x="4637" y="4809"/>
                    <a:pt x="4615" y="4781"/>
                    <a:pt x="4590" y="4750"/>
                  </a:cubicBezTo>
                  <a:cubicBezTo>
                    <a:pt x="4574" y="4766"/>
                    <a:pt x="4563" y="4777"/>
                    <a:pt x="4551" y="4790"/>
                  </a:cubicBezTo>
                  <a:cubicBezTo>
                    <a:pt x="4574" y="4818"/>
                    <a:pt x="4595" y="4845"/>
                    <a:pt x="4621" y="4877"/>
                  </a:cubicBezTo>
                  <a:cubicBezTo>
                    <a:pt x="4591" y="4904"/>
                    <a:pt x="4561" y="4931"/>
                    <a:pt x="4530" y="4960"/>
                  </a:cubicBezTo>
                  <a:cubicBezTo>
                    <a:pt x="4541" y="4969"/>
                    <a:pt x="4549" y="4976"/>
                    <a:pt x="4556" y="4983"/>
                  </a:cubicBezTo>
                  <a:cubicBezTo>
                    <a:pt x="4564" y="4990"/>
                    <a:pt x="4573" y="4998"/>
                    <a:pt x="4583" y="5007"/>
                  </a:cubicBezTo>
                  <a:cubicBezTo>
                    <a:pt x="4688" y="4913"/>
                    <a:pt x="4795" y="4824"/>
                    <a:pt x="4888" y="4719"/>
                  </a:cubicBezTo>
                  <a:cubicBezTo>
                    <a:pt x="4798" y="4634"/>
                    <a:pt x="4712" y="4554"/>
                    <a:pt x="4625" y="4472"/>
                  </a:cubicBezTo>
                  <a:cubicBezTo>
                    <a:pt x="4660" y="4433"/>
                    <a:pt x="4692" y="4396"/>
                    <a:pt x="4725" y="4358"/>
                  </a:cubicBezTo>
                  <a:moveTo>
                    <a:pt x="1481" y="900"/>
                  </a:moveTo>
                  <a:cubicBezTo>
                    <a:pt x="1585" y="838"/>
                    <a:pt x="1687" y="779"/>
                    <a:pt x="1790" y="718"/>
                  </a:cubicBezTo>
                  <a:cubicBezTo>
                    <a:pt x="1736" y="612"/>
                    <a:pt x="1683" y="507"/>
                    <a:pt x="1628" y="400"/>
                  </a:cubicBezTo>
                  <a:cubicBezTo>
                    <a:pt x="1682" y="375"/>
                    <a:pt x="1733" y="351"/>
                    <a:pt x="1785" y="327"/>
                  </a:cubicBezTo>
                  <a:cubicBezTo>
                    <a:pt x="1803" y="363"/>
                    <a:pt x="1819" y="397"/>
                    <a:pt x="1836" y="432"/>
                  </a:cubicBezTo>
                  <a:cubicBezTo>
                    <a:pt x="1853" y="424"/>
                    <a:pt x="1867" y="417"/>
                    <a:pt x="1882" y="410"/>
                  </a:cubicBezTo>
                  <a:cubicBezTo>
                    <a:pt x="1870" y="373"/>
                    <a:pt x="1858" y="339"/>
                    <a:pt x="1846" y="302"/>
                  </a:cubicBezTo>
                  <a:cubicBezTo>
                    <a:pt x="1881" y="287"/>
                    <a:pt x="1915" y="273"/>
                    <a:pt x="1949" y="259"/>
                  </a:cubicBezTo>
                  <a:cubicBezTo>
                    <a:pt x="1932" y="203"/>
                    <a:pt x="1931" y="200"/>
                    <a:pt x="1882" y="219"/>
                  </a:cubicBezTo>
                  <a:cubicBezTo>
                    <a:pt x="1795" y="252"/>
                    <a:pt x="1709" y="289"/>
                    <a:pt x="1623" y="325"/>
                  </a:cubicBezTo>
                  <a:cubicBezTo>
                    <a:pt x="1597" y="336"/>
                    <a:pt x="1574" y="352"/>
                    <a:pt x="1547" y="366"/>
                  </a:cubicBezTo>
                  <a:cubicBezTo>
                    <a:pt x="1603" y="474"/>
                    <a:pt x="1657" y="578"/>
                    <a:pt x="1712" y="684"/>
                  </a:cubicBezTo>
                  <a:cubicBezTo>
                    <a:pt x="1664" y="710"/>
                    <a:pt x="1620" y="734"/>
                    <a:pt x="1574" y="758"/>
                  </a:cubicBezTo>
                  <a:cubicBezTo>
                    <a:pt x="1552" y="724"/>
                    <a:pt x="1532" y="692"/>
                    <a:pt x="1511" y="659"/>
                  </a:cubicBezTo>
                  <a:cubicBezTo>
                    <a:pt x="1494" y="671"/>
                    <a:pt x="1480" y="680"/>
                    <a:pt x="1466" y="690"/>
                  </a:cubicBezTo>
                  <a:cubicBezTo>
                    <a:pt x="1487" y="724"/>
                    <a:pt x="1507" y="757"/>
                    <a:pt x="1528" y="790"/>
                  </a:cubicBezTo>
                  <a:cubicBezTo>
                    <a:pt x="1499" y="808"/>
                    <a:pt x="1472" y="825"/>
                    <a:pt x="1443" y="844"/>
                  </a:cubicBezTo>
                  <a:cubicBezTo>
                    <a:pt x="1457" y="865"/>
                    <a:pt x="1470" y="884"/>
                    <a:pt x="1481" y="900"/>
                  </a:cubicBezTo>
                  <a:moveTo>
                    <a:pt x="3702" y="5028"/>
                  </a:moveTo>
                  <a:cubicBezTo>
                    <a:pt x="3742" y="5140"/>
                    <a:pt x="3781" y="5250"/>
                    <a:pt x="3821" y="5363"/>
                  </a:cubicBezTo>
                  <a:cubicBezTo>
                    <a:pt x="3764" y="5382"/>
                    <a:pt x="3711" y="5399"/>
                    <a:pt x="3655" y="5418"/>
                  </a:cubicBezTo>
                  <a:cubicBezTo>
                    <a:pt x="3644" y="5381"/>
                    <a:pt x="3634" y="5346"/>
                    <a:pt x="3624" y="5310"/>
                  </a:cubicBezTo>
                  <a:cubicBezTo>
                    <a:pt x="3603" y="5317"/>
                    <a:pt x="3586" y="5322"/>
                    <a:pt x="3567" y="5327"/>
                  </a:cubicBezTo>
                  <a:cubicBezTo>
                    <a:pt x="3578" y="5366"/>
                    <a:pt x="3587" y="5400"/>
                    <a:pt x="3598" y="5437"/>
                  </a:cubicBezTo>
                  <a:cubicBezTo>
                    <a:pt x="3559" y="5451"/>
                    <a:pt x="3522" y="5463"/>
                    <a:pt x="3484" y="5477"/>
                  </a:cubicBezTo>
                  <a:cubicBezTo>
                    <a:pt x="3490" y="5498"/>
                    <a:pt x="3494" y="5516"/>
                    <a:pt x="3501" y="5542"/>
                  </a:cubicBezTo>
                  <a:cubicBezTo>
                    <a:pt x="3618" y="5504"/>
                    <a:pt x="3732" y="5469"/>
                    <a:pt x="3845" y="5429"/>
                  </a:cubicBezTo>
                  <a:cubicBezTo>
                    <a:pt x="3908" y="5407"/>
                    <a:pt x="3907" y="5404"/>
                    <a:pt x="3880" y="5342"/>
                  </a:cubicBezTo>
                  <a:cubicBezTo>
                    <a:pt x="3842" y="5252"/>
                    <a:pt x="3804" y="5163"/>
                    <a:pt x="3766" y="5070"/>
                  </a:cubicBezTo>
                  <a:cubicBezTo>
                    <a:pt x="3814" y="5048"/>
                    <a:pt x="3860" y="5026"/>
                    <a:pt x="3908" y="5003"/>
                  </a:cubicBezTo>
                  <a:cubicBezTo>
                    <a:pt x="3927" y="5040"/>
                    <a:pt x="3945" y="5075"/>
                    <a:pt x="3963" y="5112"/>
                  </a:cubicBezTo>
                  <a:cubicBezTo>
                    <a:pt x="3980" y="5101"/>
                    <a:pt x="3994" y="5092"/>
                    <a:pt x="4008" y="5083"/>
                  </a:cubicBezTo>
                  <a:cubicBezTo>
                    <a:pt x="3992" y="5049"/>
                    <a:pt x="3976" y="5017"/>
                    <a:pt x="3959" y="4984"/>
                  </a:cubicBezTo>
                  <a:cubicBezTo>
                    <a:pt x="3989" y="4963"/>
                    <a:pt x="4019" y="4944"/>
                    <a:pt x="4049" y="4923"/>
                  </a:cubicBezTo>
                  <a:cubicBezTo>
                    <a:pt x="4038" y="4904"/>
                    <a:pt x="4028" y="4888"/>
                    <a:pt x="4017" y="4871"/>
                  </a:cubicBezTo>
                  <a:cubicBezTo>
                    <a:pt x="3912" y="4924"/>
                    <a:pt x="3809" y="4975"/>
                    <a:pt x="3702" y="5028"/>
                  </a:cubicBezTo>
                  <a:moveTo>
                    <a:pt x="4715" y="775"/>
                  </a:moveTo>
                  <a:cubicBezTo>
                    <a:pt x="4608" y="678"/>
                    <a:pt x="4510" y="579"/>
                    <a:pt x="4384" y="510"/>
                  </a:cubicBezTo>
                  <a:cubicBezTo>
                    <a:pt x="4317" y="610"/>
                    <a:pt x="4252" y="707"/>
                    <a:pt x="4186" y="805"/>
                  </a:cubicBezTo>
                  <a:cubicBezTo>
                    <a:pt x="4141" y="778"/>
                    <a:pt x="4098" y="752"/>
                    <a:pt x="4054" y="725"/>
                  </a:cubicBezTo>
                  <a:cubicBezTo>
                    <a:pt x="4073" y="690"/>
                    <a:pt x="4092" y="657"/>
                    <a:pt x="4111" y="622"/>
                  </a:cubicBezTo>
                  <a:cubicBezTo>
                    <a:pt x="4094" y="614"/>
                    <a:pt x="4080" y="607"/>
                    <a:pt x="4063" y="600"/>
                  </a:cubicBezTo>
                  <a:cubicBezTo>
                    <a:pt x="4044" y="632"/>
                    <a:pt x="4025" y="663"/>
                    <a:pt x="4007" y="694"/>
                  </a:cubicBezTo>
                  <a:cubicBezTo>
                    <a:pt x="3989" y="687"/>
                    <a:pt x="3973" y="680"/>
                    <a:pt x="3958" y="674"/>
                  </a:cubicBezTo>
                  <a:cubicBezTo>
                    <a:pt x="3910" y="653"/>
                    <a:pt x="3910" y="653"/>
                    <a:pt x="3888" y="701"/>
                  </a:cubicBezTo>
                  <a:cubicBezTo>
                    <a:pt x="3888" y="702"/>
                    <a:pt x="3888" y="704"/>
                    <a:pt x="3888" y="706"/>
                  </a:cubicBezTo>
                  <a:cubicBezTo>
                    <a:pt x="3987" y="765"/>
                    <a:pt x="4087" y="824"/>
                    <a:pt x="4188" y="885"/>
                  </a:cubicBezTo>
                  <a:cubicBezTo>
                    <a:pt x="4256" y="792"/>
                    <a:pt x="4324" y="698"/>
                    <a:pt x="4392" y="604"/>
                  </a:cubicBezTo>
                  <a:cubicBezTo>
                    <a:pt x="4437" y="638"/>
                    <a:pt x="4481" y="671"/>
                    <a:pt x="4525" y="704"/>
                  </a:cubicBezTo>
                  <a:cubicBezTo>
                    <a:pt x="4503" y="734"/>
                    <a:pt x="4483" y="762"/>
                    <a:pt x="4463" y="791"/>
                  </a:cubicBezTo>
                  <a:cubicBezTo>
                    <a:pt x="4476" y="805"/>
                    <a:pt x="4488" y="818"/>
                    <a:pt x="4502" y="832"/>
                  </a:cubicBezTo>
                  <a:cubicBezTo>
                    <a:pt x="4528" y="804"/>
                    <a:pt x="4552" y="777"/>
                    <a:pt x="4577" y="748"/>
                  </a:cubicBezTo>
                  <a:cubicBezTo>
                    <a:pt x="4608" y="773"/>
                    <a:pt x="4638" y="796"/>
                    <a:pt x="4667" y="819"/>
                  </a:cubicBezTo>
                  <a:cubicBezTo>
                    <a:pt x="4684" y="803"/>
                    <a:pt x="4698" y="790"/>
                    <a:pt x="4715" y="775"/>
                  </a:cubicBezTo>
                  <a:moveTo>
                    <a:pt x="2196" y="5093"/>
                  </a:moveTo>
                  <a:cubicBezTo>
                    <a:pt x="2159" y="5209"/>
                    <a:pt x="2122" y="5322"/>
                    <a:pt x="2084" y="5438"/>
                  </a:cubicBezTo>
                  <a:cubicBezTo>
                    <a:pt x="2027" y="5419"/>
                    <a:pt x="1973" y="5401"/>
                    <a:pt x="1919" y="5383"/>
                  </a:cubicBezTo>
                  <a:cubicBezTo>
                    <a:pt x="1932" y="5343"/>
                    <a:pt x="1945" y="5308"/>
                    <a:pt x="1958" y="5271"/>
                  </a:cubicBezTo>
                  <a:cubicBezTo>
                    <a:pt x="1940" y="5265"/>
                    <a:pt x="1927" y="5260"/>
                    <a:pt x="1910" y="5255"/>
                  </a:cubicBezTo>
                  <a:cubicBezTo>
                    <a:pt x="1897" y="5282"/>
                    <a:pt x="1883" y="5309"/>
                    <a:pt x="1871" y="5336"/>
                  </a:cubicBezTo>
                  <a:cubicBezTo>
                    <a:pt x="1864" y="5353"/>
                    <a:pt x="1855" y="5358"/>
                    <a:pt x="1837" y="5350"/>
                  </a:cubicBezTo>
                  <a:cubicBezTo>
                    <a:pt x="1809" y="5338"/>
                    <a:pt x="1780" y="5329"/>
                    <a:pt x="1749" y="5317"/>
                  </a:cubicBezTo>
                  <a:cubicBezTo>
                    <a:pt x="1739" y="5336"/>
                    <a:pt x="1730" y="5353"/>
                    <a:pt x="1719" y="5373"/>
                  </a:cubicBezTo>
                  <a:cubicBezTo>
                    <a:pt x="1849" y="5435"/>
                    <a:pt x="1979" y="5491"/>
                    <a:pt x="2121" y="5520"/>
                  </a:cubicBezTo>
                  <a:cubicBezTo>
                    <a:pt x="2154" y="5403"/>
                    <a:pt x="2186" y="5287"/>
                    <a:pt x="2218" y="5171"/>
                  </a:cubicBezTo>
                  <a:cubicBezTo>
                    <a:pt x="2270" y="5183"/>
                    <a:pt x="2320" y="5194"/>
                    <a:pt x="2371" y="5205"/>
                  </a:cubicBezTo>
                  <a:cubicBezTo>
                    <a:pt x="2365" y="5245"/>
                    <a:pt x="2360" y="5282"/>
                    <a:pt x="2355" y="5320"/>
                  </a:cubicBezTo>
                  <a:cubicBezTo>
                    <a:pt x="2373" y="5324"/>
                    <a:pt x="2388" y="5327"/>
                    <a:pt x="2405" y="5330"/>
                  </a:cubicBezTo>
                  <a:cubicBezTo>
                    <a:pt x="2411" y="5292"/>
                    <a:pt x="2417" y="5256"/>
                    <a:pt x="2422" y="5218"/>
                  </a:cubicBezTo>
                  <a:cubicBezTo>
                    <a:pt x="2457" y="5222"/>
                    <a:pt x="2491" y="5225"/>
                    <a:pt x="2525" y="5228"/>
                  </a:cubicBezTo>
                  <a:cubicBezTo>
                    <a:pt x="2527" y="5215"/>
                    <a:pt x="2529" y="5204"/>
                    <a:pt x="2532" y="5193"/>
                  </a:cubicBezTo>
                  <a:cubicBezTo>
                    <a:pt x="2537" y="5170"/>
                    <a:pt x="2531" y="5160"/>
                    <a:pt x="2505" y="5157"/>
                  </a:cubicBezTo>
                  <a:cubicBezTo>
                    <a:pt x="2461" y="5151"/>
                    <a:pt x="2417" y="5141"/>
                    <a:pt x="2373" y="5131"/>
                  </a:cubicBezTo>
                  <a:cubicBezTo>
                    <a:pt x="2314" y="5119"/>
                    <a:pt x="2256" y="5106"/>
                    <a:pt x="2196" y="5093"/>
                  </a:cubicBezTo>
                  <a:moveTo>
                    <a:pt x="314" y="4003"/>
                  </a:moveTo>
                  <a:cubicBezTo>
                    <a:pt x="426" y="3951"/>
                    <a:pt x="534" y="3902"/>
                    <a:pt x="644" y="3851"/>
                  </a:cubicBezTo>
                  <a:cubicBezTo>
                    <a:pt x="670" y="3897"/>
                    <a:pt x="695" y="3941"/>
                    <a:pt x="720" y="3984"/>
                  </a:cubicBezTo>
                  <a:cubicBezTo>
                    <a:pt x="717" y="3987"/>
                    <a:pt x="716" y="3989"/>
                    <a:pt x="714" y="3990"/>
                  </a:cubicBezTo>
                  <a:cubicBezTo>
                    <a:pt x="692" y="4004"/>
                    <a:pt x="670" y="4018"/>
                    <a:pt x="648" y="4032"/>
                  </a:cubicBezTo>
                  <a:cubicBezTo>
                    <a:pt x="613" y="4054"/>
                    <a:pt x="612" y="4061"/>
                    <a:pt x="640" y="4096"/>
                  </a:cubicBezTo>
                  <a:cubicBezTo>
                    <a:pt x="675" y="4078"/>
                    <a:pt x="710" y="4060"/>
                    <a:pt x="747" y="4041"/>
                  </a:cubicBezTo>
                  <a:cubicBezTo>
                    <a:pt x="761" y="4064"/>
                    <a:pt x="773" y="4085"/>
                    <a:pt x="787" y="4106"/>
                  </a:cubicBezTo>
                  <a:cubicBezTo>
                    <a:pt x="790" y="4111"/>
                    <a:pt x="800" y="4117"/>
                    <a:pt x="803" y="4115"/>
                  </a:cubicBezTo>
                  <a:cubicBezTo>
                    <a:pt x="823" y="4108"/>
                    <a:pt x="841" y="4097"/>
                    <a:pt x="861" y="4087"/>
                  </a:cubicBezTo>
                  <a:cubicBezTo>
                    <a:pt x="801" y="3983"/>
                    <a:pt x="744" y="3884"/>
                    <a:pt x="685" y="3783"/>
                  </a:cubicBezTo>
                  <a:cubicBezTo>
                    <a:pt x="574" y="3828"/>
                    <a:pt x="466" y="3873"/>
                    <a:pt x="355" y="3918"/>
                  </a:cubicBezTo>
                  <a:cubicBezTo>
                    <a:pt x="334" y="3865"/>
                    <a:pt x="313" y="3815"/>
                    <a:pt x="292" y="3763"/>
                  </a:cubicBezTo>
                  <a:cubicBezTo>
                    <a:pt x="330" y="3746"/>
                    <a:pt x="367" y="3730"/>
                    <a:pt x="405" y="3714"/>
                  </a:cubicBezTo>
                  <a:cubicBezTo>
                    <a:pt x="396" y="3695"/>
                    <a:pt x="389" y="3679"/>
                    <a:pt x="382" y="3663"/>
                  </a:cubicBezTo>
                  <a:cubicBezTo>
                    <a:pt x="343" y="3675"/>
                    <a:pt x="308" y="3686"/>
                    <a:pt x="272" y="3696"/>
                  </a:cubicBezTo>
                  <a:cubicBezTo>
                    <a:pt x="257" y="3659"/>
                    <a:pt x="244" y="3625"/>
                    <a:pt x="230" y="3590"/>
                  </a:cubicBezTo>
                  <a:cubicBezTo>
                    <a:pt x="210" y="3596"/>
                    <a:pt x="191" y="3602"/>
                    <a:pt x="171" y="3608"/>
                  </a:cubicBezTo>
                  <a:cubicBezTo>
                    <a:pt x="219" y="3740"/>
                    <a:pt x="265" y="3870"/>
                    <a:pt x="314" y="4003"/>
                  </a:cubicBezTo>
                  <a:moveTo>
                    <a:pt x="5620" y="3091"/>
                  </a:moveTo>
                  <a:cubicBezTo>
                    <a:pt x="5497" y="3081"/>
                    <a:pt x="5382" y="3070"/>
                    <a:pt x="5267" y="3060"/>
                  </a:cubicBezTo>
                  <a:cubicBezTo>
                    <a:pt x="5267" y="3016"/>
                    <a:pt x="5268" y="2975"/>
                    <a:pt x="5266" y="2934"/>
                  </a:cubicBezTo>
                  <a:cubicBezTo>
                    <a:pt x="5265" y="2911"/>
                    <a:pt x="5276" y="2905"/>
                    <a:pt x="5296" y="2906"/>
                  </a:cubicBezTo>
                  <a:cubicBezTo>
                    <a:pt x="5325" y="2907"/>
                    <a:pt x="5354" y="2906"/>
                    <a:pt x="5382" y="2906"/>
                  </a:cubicBezTo>
                  <a:cubicBezTo>
                    <a:pt x="5385" y="2884"/>
                    <a:pt x="5387" y="2869"/>
                    <a:pt x="5390" y="2846"/>
                  </a:cubicBezTo>
                  <a:cubicBezTo>
                    <a:pt x="5358" y="2846"/>
                    <a:pt x="5330" y="2845"/>
                    <a:pt x="5301" y="2846"/>
                  </a:cubicBezTo>
                  <a:cubicBezTo>
                    <a:pt x="5280" y="2847"/>
                    <a:pt x="5270" y="2840"/>
                    <a:pt x="5271" y="2817"/>
                  </a:cubicBezTo>
                  <a:cubicBezTo>
                    <a:pt x="5271" y="2794"/>
                    <a:pt x="5267" y="2771"/>
                    <a:pt x="5265" y="2749"/>
                  </a:cubicBezTo>
                  <a:cubicBezTo>
                    <a:pt x="5210" y="2741"/>
                    <a:pt x="5209" y="2742"/>
                    <a:pt x="5208" y="2792"/>
                  </a:cubicBezTo>
                  <a:cubicBezTo>
                    <a:pt x="5207" y="2826"/>
                    <a:pt x="5205" y="2860"/>
                    <a:pt x="5204" y="2893"/>
                  </a:cubicBezTo>
                  <a:cubicBezTo>
                    <a:pt x="5200" y="2961"/>
                    <a:pt x="5196" y="3028"/>
                    <a:pt x="5192" y="3098"/>
                  </a:cubicBezTo>
                  <a:cubicBezTo>
                    <a:pt x="5306" y="3114"/>
                    <a:pt x="5421" y="3131"/>
                    <a:pt x="5537" y="3147"/>
                  </a:cubicBezTo>
                  <a:cubicBezTo>
                    <a:pt x="5529" y="3205"/>
                    <a:pt x="5521" y="3259"/>
                    <a:pt x="5513" y="3312"/>
                  </a:cubicBezTo>
                  <a:cubicBezTo>
                    <a:pt x="5472" y="3306"/>
                    <a:pt x="5434" y="3301"/>
                    <a:pt x="5395" y="3296"/>
                  </a:cubicBezTo>
                  <a:cubicBezTo>
                    <a:pt x="5391" y="3317"/>
                    <a:pt x="5388" y="3334"/>
                    <a:pt x="5385" y="3353"/>
                  </a:cubicBezTo>
                  <a:cubicBezTo>
                    <a:pt x="5423" y="3362"/>
                    <a:pt x="5459" y="3371"/>
                    <a:pt x="5496" y="3381"/>
                  </a:cubicBezTo>
                  <a:cubicBezTo>
                    <a:pt x="5488" y="3420"/>
                    <a:pt x="5480" y="3456"/>
                    <a:pt x="5472" y="3494"/>
                  </a:cubicBezTo>
                  <a:cubicBezTo>
                    <a:pt x="5495" y="3500"/>
                    <a:pt x="5515" y="3506"/>
                    <a:pt x="5541" y="3513"/>
                  </a:cubicBezTo>
                  <a:cubicBezTo>
                    <a:pt x="5568" y="3371"/>
                    <a:pt x="5594" y="3233"/>
                    <a:pt x="5620" y="3091"/>
                  </a:cubicBezTo>
                  <a:moveTo>
                    <a:pt x="2420" y="503"/>
                  </a:moveTo>
                  <a:cubicBezTo>
                    <a:pt x="2534" y="490"/>
                    <a:pt x="2644" y="479"/>
                    <a:pt x="2758" y="466"/>
                  </a:cubicBezTo>
                  <a:cubicBezTo>
                    <a:pt x="2754" y="349"/>
                    <a:pt x="2751" y="233"/>
                    <a:pt x="2747" y="116"/>
                  </a:cubicBezTo>
                  <a:cubicBezTo>
                    <a:pt x="2915" y="116"/>
                    <a:pt x="2915" y="116"/>
                    <a:pt x="2915" y="116"/>
                  </a:cubicBezTo>
                  <a:cubicBezTo>
                    <a:pt x="2915" y="224"/>
                    <a:pt x="2915" y="224"/>
                    <a:pt x="2915" y="224"/>
                  </a:cubicBezTo>
                  <a:cubicBezTo>
                    <a:pt x="2973" y="224"/>
                    <a:pt x="2973" y="224"/>
                    <a:pt x="2973" y="224"/>
                  </a:cubicBezTo>
                  <a:cubicBezTo>
                    <a:pt x="2975" y="188"/>
                    <a:pt x="2977" y="154"/>
                    <a:pt x="2980" y="120"/>
                  </a:cubicBezTo>
                  <a:cubicBezTo>
                    <a:pt x="3003" y="120"/>
                    <a:pt x="3024" y="119"/>
                    <a:pt x="3044" y="120"/>
                  </a:cubicBezTo>
                  <a:cubicBezTo>
                    <a:pt x="3103" y="121"/>
                    <a:pt x="3103" y="121"/>
                    <a:pt x="3101" y="63"/>
                  </a:cubicBezTo>
                  <a:cubicBezTo>
                    <a:pt x="3101" y="61"/>
                    <a:pt x="3100" y="59"/>
                    <a:pt x="3098" y="55"/>
                  </a:cubicBezTo>
                  <a:cubicBezTo>
                    <a:pt x="3056" y="53"/>
                    <a:pt x="3013" y="49"/>
                    <a:pt x="2971" y="48"/>
                  </a:cubicBezTo>
                  <a:cubicBezTo>
                    <a:pt x="2885" y="46"/>
                    <a:pt x="2800" y="46"/>
                    <a:pt x="2714" y="45"/>
                  </a:cubicBezTo>
                  <a:cubicBezTo>
                    <a:pt x="2692" y="44"/>
                    <a:pt x="2681" y="52"/>
                    <a:pt x="2683" y="78"/>
                  </a:cubicBezTo>
                  <a:cubicBezTo>
                    <a:pt x="2690" y="137"/>
                    <a:pt x="2694" y="196"/>
                    <a:pt x="2698" y="255"/>
                  </a:cubicBezTo>
                  <a:cubicBezTo>
                    <a:pt x="2701" y="302"/>
                    <a:pt x="2704" y="349"/>
                    <a:pt x="2707" y="398"/>
                  </a:cubicBezTo>
                  <a:cubicBezTo>
                    <a:pt x="2654" y="404"/>
                    <a:pt x="2605" y="409"/>
                    <a:pt x="2554" y="414"/>
                  </a:cubicBezTo>
                  <a:cubicBezTo>
                    <a:pt x="2548" y="374"/>
                    <a:pt x="2543" y="337"/>
                    <a:pt x="2537" y="298"/>
                  </a:cubicBezTo>
                  <a:cubicBezTo>
                    <a:pt x="2518" y="302"/>
                    <a:pt x="2502" y="305"/>
                    <a:pt x="2483" y="309"/>
                  </a:cubicBezTo>
                  <a:cubicBezTo>
                    <a:pt x="2489" y="347"/>
                    <a:pt x="2494" y="383"/>
                    <a:pt x="2499" y="421"/>
                  </a:cubicBezTo>
                  <a:cubicBezTo>
                    <a:pt x="2467" y="429"/>
                    <a:pt x="2438" y="436"/>
                    <a:pt x="2407" y="444"/>
                  </a:cubicBezTo>
                  <a:cubicBezTo>
                    <a:pt x="2408" y="451"/>
                    <a:pt x="2408" y="455"/>
                    <a:pt x="2409" y="460"/>
                  </a:cubicBezTo>
                  <a:cubicBezTo>
                    <a:pt x="2412" y="473"/>
                    <a:pt x="2416" y="487"/>
                    <a:pt x="2420" y="503"/>
                  </a:cubicBezTo>
                  <a:moveTo>
                    <a:pt x="4074" y="5329"/>
                  </a:moveTo>
                  <a:cubicBezTo>
                    <a:pt x="4198" y="5262"/>
                    <a:pt x="4321" y="5203"/>
                    <a:pt x="4427" y="5114"/>
                  </a:cubicBezTo>
                  <a:cubicBezTo>
                    <a:pt x="4360" y="5014"/>
                    <a:pt x="4295" y="4918"/>
                    <a:pt x="4229" y="4819"/>
                  </a:cubicBezTo>
                  <a:cubicBezTo>
                    <a:pt x="4270" y="4787"/>
                    <a:pt x="4309" y="4756"/>
                    <a:pt x="4349" y="4725"/>
                  </a:cubicBezTo>
                  <a:cubicBezTo>
                    <a:pt x="4374" y="4756"/>
                    <a:pt x="4398" y="4787"/>
                    <a:pt x="4423" y="4819"/>
                  </a:cubicBezTo>
                  <a:cubicBezTo>
                    <a:pt x="4440" y="4804"/>
                    <a:pt x="4454" y="4792"/>
                    <a:pt x="4469" y="4780"/>
                  </a:cubicBezTo>
                  <a:cubicBezTo>
                    <a:pt x="4443" y="4749"/>
                    <a:pt x="4420" y="4721"/>
                    <a:pt x="4396" y="4692"/>
                  </a:cubicBezTo>
                  <a:cubicBezTo>
                    <a:pt x="4423" y="4666"/>
                    <a:pt x="4448" y="4642"/>
                    <a:pt x="4474" y="4617"/>
                  </a:cubicBezTo>
                  <a:cubicBezTo>
                    <a:pt x="4457" y="4601"/>
                    <a:pt x="4442" y="4587"/>
                    <a:pt x="4430" y="4576"/>
                  </a:cubicBezTo>
                  <a:cubicBezTo>
                    <a:pt x="4339" y="4649"/>
                    <a:pt x="4249" y="4720"/>
                    <a:pt x="4158" y="4793"/>
                  </a:cubicBezTo>
                  <a:cubicBezTo>
                    <a:pt x="4216" y="4887"/>
                    <a:pt x="4278" y="4987"/>
                    <a:pt x="4340" y="5087"/>
                  </a:cubicBezTo>
                  <a:cubicBezTo>
                    <a:pt x="4292" y="5119"/>
                    <a:pt x="4246" y="5149"/>
                    <a:pt x="4199" y="5180"/>
                  </a:cubicBezTo>
                  <a:cubicBezTo>
                    <a:pt x="4180" y="5149"/>
                    <a:pt x="4163" y="5120"/>
                    <a:pt x="4146" y="5089"/>
                  </a:cubicBezTo>
                  <a:cubicBezTo>
                    <a:pt x="4128" y="5097"/>
                    <a:pt x="4112" y="5104"/>
                    <a:pt x="4094" y="5112"/>
                  </a:cubicBezTo>
                  <a:cubicBezTo>
                    <a:pt x="4112" y="5146"/>
                    <a:pt x="4128" y="5177"/>
                    <a:pt x="4145" y="5211"/>
                  </a:cubicBezTo>
                  <a:cubicBezTo>
                    <a:pt x="4109" y="5230"/>
                    <a:pt x="4075" y="5249"/>
                    <a:pt x="4039" y="5269"/>
                  </a:cubicBezTo>
                  <a:cubicBezTo>
                    <a:pt x="4051" y="5289"/>
                    <a:pt x="4062" y="5307"/>
                    <a:pt x="4074" y="5329"/>
                  </a:cubicBezTo>
                  <a:moveTo>
                    <a:pt x="5026" y="3746"/>
                  </a:moveTo>
                  <a:cubicBezTo>
                    <a:pt x="4973" y="3850"/>
                    <a:pt x="4921" y="3952"/>
                    <a:pt x="4868" y="4056"/>
                  </a:cubicBezTo>
                  <a:cubicBezTo>
                    <a:pt x="4963" y="4120"/>
                    <a:pt x="5060" y="4186"/>
                    <a:pt x="5158" y="4253"/>
                  </a:cubicBezTo>
                  <a:cubicBezTo>
                    <a:pt x="5126" y="4300"/>
                    <a:pt x="5095" y="4346"/>
                    <a:pt x="5063" y="4393"/>
                  </a:cubicBezTo>
                  <a:cubicBezTo>
                    <a:pt x="5031" y="4371"/>
                    <a:pt x="5000" y="4350"/>
                    <a:pt x="4968" y="4328"/>
                  </a:cubicBezTo>
                  <a:cubicBezTo>
                    <a:pt x="4956" y="4344"/>
                    <a:pt x="4944" y="4358"/>
                    <a:pt x="4932" y="4374"/>
                  </a:cubicBezTo>
                  <a:cubicBezTo>
                    <a:pt x="4962" y="4398"/>
                    <a:pt x="4990" y="4420"/>
                    <a:pt x="5019" y="4443"/>
                  </a:cubicBezTo>
                  <a:cubicBezTo>
                    <a:pt x="4997" y="4477"/>
                    <a:pt x="4977" y="4509"/>
                    <a:pt x="4956" y="4542"/>
                  </a:cubicBezTo>
                  <a:cubicBezTo>
                    <a:pt x="4970" y="4554"/>
                    <a:pt x="4982" y="4564"/>
                    <a:pt x="4993" y="4573"/>
                  </a:cubicBezTo>
                  <a:cubicBezTo>
                    <a:pt x="4996" y="4575"/>
                    <a:pt x="5000" y="4577"/>
                    <a:pt x="5005" y="4580"/>
                  </a:cubicBezTo>
                  <a:cubicBezTo>
                    <a:pt x="5090" y="4468"/>
                    <a:pt x="5181" y="4360"/>
                    <a:pt x="5246" y="4232"/>
                  </a:cubicBezTo>
                  <a:cubicBezTo>
                    <a:pt x="5143" y="4170"/>
                    <a:pt x="5044" y="4111"/>
                    <a:pt x="4944" y="4051"/>
                  </a:cubicBezTo>
                  <a:cubicBezTo>
                    <a:pt x="4968" y="4003"/>
                    <a:pt x="4990" y="3959"/>
                    <a:pt x="5012" y="3914"/>
                  </a:cubicBezTo>
                  <a:cubicBezTo>
                    <a:pt x="5048" y="3930"/>
                    <a:pt x="5081" y="3945"/>
                    <a:pt x="5116" y="3961"/>
                  </a:cubicBezTo>
                  <a:cubicBezTo>
                    <a:pt x="5126" y="3945"/>
                    <a:pt x="5134" y="3931"/>
                    <a:pt x="5144" y="3915"/>
                  </a:cubicBezTo>
                  <a:cubicBezTo>
                    <a:pt x="5108" y="3898"/>
                    <a:pt x="5074" y="3882"/>
                    <a:pt x="5041" y="3865"/>
                  </a:cubicBezTo>
                  <a:cubicBezTo>
                    <a:pt x="5054" y="3831"/>
                    <a:pt x="5067" y="3801"/>
                    <a:pt x="5080" y="3768"/>
                  </a:cubicBezTo>
                  <a:cubicBezTo>
                    <a:pt x="5061" y="3760"/>
                    <a:pt x="5044" y="3754"/>
                    <a:pt x="5026" y="3746"/>
                  </a:cubicBezTo>
                  <a:moveTo>
                    <a:pt x="1955" y="453"/>
                  </a:moveTo>
                  <a:cubicBezTo>
                    <a:pt x="1970" y="486"/>
                    <a:pt x="1984" y="517"/>
                    <a:pt x="1999" y="549"/>
                  </a:cubicBezTo>
                  <a:cubicBezTo>
                    <a:pt x="1969" y="564"/>
                    <a:pt x="1942" y="578"/>
                    <a:pt x="1914" y="592"/>
                  </a:cubicBezTo>
                  <a:cubicBezTo>
                    <a:pt x="1922" y="612"/>
                    <a:pt x="1928" y="628"/>
                    <a:pt x="1934" y="642"/>
                  </a:cubicBezTo>
                  <a:cubicBezTo>
                    <a:pt x="2043" y="607"/>
                    <a:pt x="2148" y="573"/>
                    <a:pt x="2257" y="538"/>
                  </a:cubicBezTo>
                  <a:cubicBezTo>
                    <a:pt x="2230" y="428"/>
                    <a:pt x="2202" y="314"/>
                    <a:pt x="2174" y="198"/>
                  </a:cubicBezTo>
                  <a:cubicBezTo>
                    <a:pt x="2231" y="186"/>
                    <a:pt x="2283" y="176"/>
                    <a:pt x="2336" y="165"/>
                  </a:cubicBezTo>
                  <a:cubicBezTo>
                    <a:pt x="2346" y="202"/>
                    <a:pt x="2355" y="236"/>
                    <a:pt x="2364" y="274"/>
                  </a:cubicBezTo>
                  <a:cubicBezTo>
                    <a:pt x="2383" y="270"/>
                    <a:pt x="2400" y="267"/>
                    <a:pt x="2419" y="264"/>
                  </a:cubicBezTo>
                  <a:cubicBezTo>
                    <a:pt x="2412" y="226"/>
                    <a:pt x="2406" y="190"/>
                    <a:pt x="2400" y="154"/>
                  </a:cubicBezTo>
                  <a:cubicBezTo>
                    <a:pt x="2442" y="145"/>
                    <a:pt x="2479" y="137"/>
                    <a:pt x="2518" y="128"/>
                  </a:cubicBezTo>
                  <a:cubicBezTo>
                    <a:pt x="2515" y="107"/>
                    <a:pt x="2513" y="90"/>
                    <a:pt x="2511" y="70"/>
                  </a:cubicBezTo>
                  <a:cubicBezTo>
                    <a:pt x="2368" y="78"/>
                    <a:pt x="2232" y="104"/>
                    <a:pt x="2096" y="146"/>
                  </a:cubicBezTo>
                  <a:cubicBezTo>
                    <a:pt x="2131" y="261"/>
                    <a:pt x="2164" y="373"/>
                    <a:pt x="2198" y="487"/>
                  </a:cubicBezTo>
                  <a:cubicBezTo>
                    <a:pt x="2147" y="502"/>
                    <a:pt x="2098" y="516"/>
                    <a:pt x="2049" y="530"/>
                  </a:cubicBezTo>
                  <a:cubicBezTo>
                    <a:pt x="2033" y="495"/>
                    <a:pt x="2019" y="463"/>
                    <a:pt x="2004" y="429"/>
                  </a:cubicBezTo>
                  <a:cubicBezTo>
                    <a:pt x="1986" y="437"/>
                    <a:pt x="1972" y="445"/>
                    <a:pt x="1955" y="453"/>
                  </a:cubicBezTo>
                  <a:moveTo>
                    <a:pt x="4966" y="1772"/>
                  </a:moveTo>
                  <a:cubicBezTo>
                    <a:pt x="5009" y="1877"/>
                    <a:pt x="5051" y="1980"/>
                    <a:pt x="5093" y="2085"/>
                  </a:cubicBezTo>
                  <a:cubicBezTo>
                    <a:pt x="5200" y="2054"/>
                    <a:pt x="5311" y="2022"/>
                    <a:pt x="5423" y="1989"/>
                  </a:cubicBezTo>
                  <a:cubicBezTo>
                    <a:pt x="5439" y="2043"/>
                    <a:pt x="5453" y="2093"/>
                    <a:pt x="5468" y="2146"/>
                  </a:cubicBezTo>
                  <a:cubicBezTo>
                    <a:pt x="5431" y="2157"/>
                    <a:pt x="5397" y="2167"/>
                    <a:pt x="5361" y="2178"/>
                  </a:cubicBezTo>
                  <a:cubicBezTo>
                    <a:pt x="5366" y="2200"/>
                    <a:pt x="5371" y="2218"/>
                    <a:pt x="5376" y="2237"/>
                  </a:cubicBezTo>
                  <a:cubicBezTo>
                    <a:pt x="5414" y="2231"/>
                    <a:pt x="5449" y="2226"/>
                    <a:pt x="5485" y="2220"/>
                  </a:cubicBezTo>
                  <a:cubicBezTo>
                    <a:pt x="5493" y="2257"/>
                    <a:pt x="5501" y="2290"/>
                    <a:pt x="5509" y="2326"/>
                  </a:cubicBezTo>
                  <a:cubicBezTo>
                    <a:pt x="5533" y="2323"/>
                    <a:pt x="5555" y="2320"/>
                    <a:pt x="5579" y="2316"/>
                  </a:cubicBezTo>
                  <a:cubicBezTo>
                    <a:pt x="5544" y="2177"/>
                    <a:pt x="5517" y="2041"/>
                    <a:pt x="5469" y="1909"/>
                  </a:cubicBezTo>
                  <a:cubicBezTo>
                    <a:pt x="5355" y="1947"/>
                    <a:pt x="5246" y="1983"/>
                    <a:pt x="5135" y="2020"/>
                  </a:cubicBezTo>
                  <a:cubicBezTo>
                    <a:pt x="5114" y="1973"/>
                    <a:pt x="5095" y="1929"/>
                    <a:pt x="5074" y="1882"/>
                  </a:cubicBezTo>
                  <a:cubicBezTo>
                    <a:pt x="5112" y="1865"/>
                    <a:pt x="5149" y="1847"/>
                    <a:pt x="5187" y="1830"/>
                  </a:cubicBezTo>
                  <a:cubicBezTo>
                    <a:pt x="5179" y="1813"/>
                    <a:pt x="5173" y="1799"/>
                    <a:pt x="5166" y="1783"/>
                  </a:cubicBezTo>
                  <a:cubicBezTo>
                    <a:pt x="5127" y="1798"/>
                    <a:pt x="5091" y="1811"/>
                    <a:pt x="5055" y="1825"/>
                  </a:cubicBezTo>
                  <a:cubicBezTo>
                    <a:pt x="5041" y="1798"/>
                    <a:pt x="5028" y="1772"/>
                    <a:pt x="5014" y="1746"/>
                  </a:cubicBezTo>
                  <a:cubicBezTo>
                    <a:pt x="4996" y="1755"/>
                    <a:pt x="4982" y="1763"/>
                    <a:pt x="4966" y="1772"/>
                  </a:cubicBezTo>
                  <a:moveTo>
                    <a:pt x="2916" y="463"/>
                  </a:moveTo>
                  <a:cubicBezTo>
                    <a:pt x="3030" y="475"/>
                    <a:pt x="3144" y="486"/>
                    <a:pt x="3261" y="499"/>
                  </a:cubicBezTo>
                  <a:cubicBezTo>
                    <a:pt x="3282" y="388"/>
                    <a:pt x="3303" y="274"/>
                    <a:pt x="3325" y="158"/>
                  </a:cubicBezTo>
                  <a:cubicBezTo>
                    <a:pt x="3379" y="169"/>
                    <a:pt x="3431" y="178"/>
                    <a:pt x="3486" y="189"/>
                  </a:cubicBezTo>
                  <a:cubicBezTo>
                    <a:pt x="3481" y="228"/>
                    <a:pt x="3477" y="265"/>
                    <a:pt x="3472" y="304"/>
                  </a:cubicBezTo>
                  <a:cubicBezTo>
                    <a:pt x="3489" y="308"/>
                    <a:pt x="3504" y="311"/>
                    <a:pt x="3521" y="315"/>
                  </a:cubicBezTo>
                  <a:cubicBezTo>
                    <a:pt x="3533" y="280"/>
                    <a:pt x="3544" y="246"/>
                    <a:pt x="3555" y="211"/>
                  </a:cubicBezTo>
                  <a:cubicBezTo>
                    <a:pt x="3575" y="216"/>
                    <a:pt x="3595" y="219"/>
                    <a:pt x="3614" y="224"/>
                  </a:cubicBezTo>
                  <a:cubicBezTo>
                    <a:pt x="3671" y="238"/>
                    <a:pt x="3671" y="238"/>
                    <a:pt x="3684" y="176"/>
                  </a:cubicBezTo>
                  <a:cubicBezTo>
                    <a:pt x="3557" y="140"/>
                    <a:pt x="3429" y="103"/>
                    <a:pt x="3297" y="85"/>
                  </a:cubicBezTo>
                  <a:cubicBezTo>
                    <a:pt x="3275" y="82"/>
                    <a:pt x="3272" y="96"/>
                    <a:pt x="3270" y="112"/>
                  </a:cubicBezTo>
                  <a:cubicBezTo>
                    <a:pt x="3260" y="181"/>
                    <a:pt x="3251" y="251"/>
                    <a:pt x="3241" y="320"/>
                  </a:cubicBezTo>
                  <a:cubicBezTo>
                    <a:pt x="3235" y="356"/>
                    <a:pt x="3229" y="392"/>
                    <a:pt x="3224" y="429"/>
                  </a:cubicBezTo>
                  <a:cubicBezTo>
                    <a:pt x="3169" y="424"/>
                    <a:pt x="3118" y="419"/>
                    <a:pt x="3065" y="415"/>
                  </a:cubicBezTo>
                  <a:cubicBezTo>
                    <a:pt x="3069" y="373"/>
                    <a:pt x="3072" y="334"/>
                    <a:pt x="3075" y="294"/>
                  </a:cubicBezTo>
                  <a:cubicBezTo>
                    <a:pt x="3055" y="292"/>
                    <a:pt x="3040" y="291"/>
                    <a:pt x="3023" y="289"/>
                  </a:cubicBezTo>
                  <a:cubicBezTo>
                    <a:pt x="3019" y="327"/>
                    <a:pt x="3015" y="363"/>
                    <a:pt x="3012" y="399"/>
                  </a:cubicBezTo>
                  <a:cubicBezTo>
                    <a:pt x="2994" y="400"/>
                    <a:pt x="2980" y="400"/>
                    <a:pt x="2966" y="401"/>
                  </a:cubicBezTo>
                  <a:cubicBezTo>
                    <a:pt x="2913" y="405"/>
                    <a:pt x="2913" y="405"/>
                    <a:pt x="2914" y="459"/>
                  </a:cubicBezTo>
                  <a:cubicBezTo>
                    <a:pt x="2914" y="460"/>
                    <a:pt x="2915" y="461"/>
                    <a:pt x="2916" y="463"/>
                  </a:cubicBezTo>
                  <a:moveTo>
                    <a:pt x="5607" y="2490"/>
                  </a:moveTo>
                  <a:cubicBezTo>
                    <a:pt x="5484" y="2505"/>
                    <a:pt x="5369" y="2519"/>
                    <a:pt x="5254" y="2533"/>
                  </a:cubicBezTo>
                  <a:cubicBezTo>
                    <a:pt x="5244" y="2481"/>
                    <a:pt x="5236" y="2433"/>
                    <a:pt x="5227" y="2384"/>
                  </a:cubicBezTo>
                  <a:cubicBezTo>
                    <a:pt x="5266" y="2375"/>
                    <a:pt x="5303" y="2366"/>
                    <a:pt x="5342" y="2357"/>
                  </a:cubicBezTo>
                  <a:cubicBezTo>
                    <a:pt x="5338" y="2338"/>
                    <a:pt x="5334" y="2322"/>
                    <a:pt x="5330" y="2303"/>
                  </a:cubicBezTo>
                  <a:cubicBezTo>
                    <a:pt x="5292" y="2310"/>
                    <a:pt x="5256" y="2316"/>
                    <a:pt x="5219" y="2322"/>
                  </a:cubicBezTo>
                  <a:cubicBezTo>
                    <a:pt x="5211" y="2291"/>
                    <a:pt x="5203" y="2262"/>
                    <a:pt x="5195" y="2232"/>
                  </a:cubicBezTo>
                  <a:cubicBezTo>
                    <a:pt x="5175" y="2236"/>
                    <a:pt x="5158" y="2239"/>
                    <a:pt x="5140" y="2243"/>
                  </a:cubicBezTo>
                  <a:cubicBezTo>
                    <a:pt x="5159" y="2357"/>
                    <a:pt x="5177" y="2468"/>
                    <a:pt x="5196" y="2583"/>
                  </a:cubicBezTo>
                  <a:cubicBezTo>
                    <a:pt x="5310" y="2575"/>
                    <a:pt x="5426" y="2568"/>
                    <a:pt x="5544" y="2561"/>
                  </a:cubicBezTo>
                  <a:cubicBezTo>
                    <a:pt x="5547" y="2617"/>
                    <a:pt x="5550" y="2671"/>
                    <a:pt x="5553" y="2727"/>
                  </a:cubicBezTo>
                  <a:cubicBezTo>
                    <a:pt x="5515" y="2730"/>
                    <a:pt x="5480" y="2733"/>
                    <a:pt x="5444" y="2736"/>
                  </a:cubicBezTo>
                  <a:cubicBezTo>
                    <a:pt x="5444" y="2745"/>
                    <a:pt x="5444" y="2753"/>
                    <a:pt x="5443" y="2760"/>
                  </a:cubicBezTo>
                  <a:cubicBezTo>
                    <a:pt x="5438" y="2788"/>
                    <a:pt x="5449" y="2799"/>
                    <a:pt x="5478" y="2796"/>
                  </a:cubicBezTo>
                  <a:cubicBezTo>
                    <a:pt x="5503" y="2794"/>
                    <a:pt x="5528" y="2796"/>
                    <a:pt x="5556" y="2796"/>
                  </a:cubicBezTo>
                  <a:cubicBezTo>
                    <a:pt x="5556" y="2911"/>
                    <a:pt x="5556" y="2911"/>
                    <a:pt x="5556" y="2911"/>
                  </a:cubicBezTo>
                  <a:cubicBezTo>
                    <a:pt x="5571" y="2911"/>
                    <a:pt x="5582" y="2911"/>
                    <a:pt x="5593" y="2911"/>
                  </a:cubicBezTo>
                  <a:cubicBezTo>
                    <a:pt x="5604" y="2911"/>
                    <a:pt x="5614" y="2910"/>
                    <a:pt x="5629" y="2909"/>
                  </a:cubicBezTo>
                  <a:cubicBezTo>
                    <a:pt x="5621" y="2769"/>
                    <a:pt x="5614" y="2632"/>
                    <a:pt x="5607" y="2490"/>
                  </a:cubicBezTo>
                  <a:moveTo>
                    <a:pt x="4315" y="983"/>
                  </a:moveTo>
                  <a:cubicBezTo>
                    <a:pt x="4402" y="1061"/>
                    <a:pt x="4487" y="1137"/>
                    <a:pt x="4573" y="1214"/>
                  </a:cubicBezTo>
                  <a:cubicBezTo>
                    <a:pt x="4660" y="1139"/>
                    <a:pt x="4745" y="1065"/>
                    <a:pt x="4832" y="989"/>
                  </a:cubicBezTo>
                  <a:cubicBezTo>
                    <a:pt x="4871" y="1031"/>
                    <a:pt x="4908" y="1070"/>
                    <a:pt x="4946" y="1110"/>
                  </a:cubicBezTo>
                  <a:cubicBezTo>
                    <a:pt x="4917" y="1137"/>
                    <a:pt x="4890" y="1161"/>
                    <a:pt x="4864" y="1185"/>
                  </a:cubicBezTo>
                  <a:cubicBezTo>
                    <a:pt x="4875" y="1201"/>
                    <a:pt x="4886" y="1216"/>
                    <a:pt x="4897" y="1231"/>
                  </a:cubicBezTo>
                  <a:cubicBezTo>
                    <a:pt x="4928" y="1209"/>
                    <a:pt x="4956" y="1187"/>
                    <a:pt x="4986" y="1165"/>
                  </a:cubicBezTo>
                  <a:cubicBezTo>
                    <a:pt x="5012" y="1194"/>
                    <a:pt x="5038" y="1221"/>
                    <a:pt x="5064" y="1249"/>
                  </a:cubicBezTo>
                  <a:cubicBezTo>
                    <a:pt x="5081" y="1237"/>
                    <a:pt x="5095" y="1228"/>
                    <a:pt x="5111" y="1216"/>
                  </a:cubicBezTo>
                  <a:cubicBezTo>
                    <a:pt x="5023" y="1106"/>
                    <a:pt x="4942" y="994"/>
                    <a:pt x="4842" y="895"/>
                  </a:cubicBezTo>
                  <a:cubicBezTo>
                    <a:pt x="4754" y="980"/>
                    <a:pt x="4671" y="1061"/>
                    <a:pt x="4587" y="1143"/>
                  </a:cubicBezTo>
                  <a:cubicBezTo>
                    <a:pt x="4547" y="1106"/>
                    <a:pt x="4510" y="1072"/>
                    <a:pt x="4473" y="1037"/>
                  </a:cubicBezTo>
                  <a:cubicBezTo>
                    <a:pt x="4500" y="1006"/>
                    <a:pt x="4525" y="977"/>
                    <a:pt x="4552" y="946"/>
                  </a:cubicBezTo>
                  <a:cubicBezTo>
                    <a:pt x="4537" y="934"/>
                    <a:pt x="4524" y="924"/>
                    <a:pt x="4509" y="912"/>
                  </a:cubicBezTo>
                  <a:cubicBezTo>
                    <a:pt x="4483" y="940"/>
                    <a:pt x="4458" y="967"/>
                    <a:pt x="4432" y="994"/>
                  </a:cubicBezTo>
                  <a:cubicBezTo>
                    <a:pt x="4405" y="974"/>
                    <a:pt x="4380" y="954"/>
                    <a:pt x="4354" y="934"/>
                  </a:cubicBezTo>
                  <a:cubicBezTo>
                    <a:pt x="4340" y="950"/>
                    <a:pt x="4328" y="966"/>
                    <a:pt x="4315" y="983"/>
                  </a:cubicBezTo>
                  <a:moveTo>
                    <a:pt x="4877" y="1315"/>
                  </a:moveTo>
                  <a:cubicBezTo>
                    <a:pt x="4856" y="1330"/>
                    <a:pt x="4832" y="1343"/>
                    <a:pt x="4811" y="1360"/>
                  </a:cubicBezTo>
                  <a:cubicBezTo>
                    <a:pt x="4794" y="1373"/>
                    <a:pt x="4784" y="1370"/>
                    <a:pt x="4772" y="1354"/>
                  </a:cubicBezTo>
                  <a:cubicBezTo>
                    <a:pt x="4759" y="1337"/>
                    <a:pt x="4744" y="1322"/>
                    <a:pt x="4729" y="1305"/>
                  </a:cubicBezTo>
                  <a:cubicBezTo>
                    <a:pt x="4713" y="1318"/>
                    <a:pt x="4700" y="1329"/>
                    <a:pt x="4685" y="1340"/>
                  </a:cubicBezTo>
                  <a:cubicBezTo>
                    <a:pt x="4752" y="1434"/>
                    <a:pt x="4817" y="1526"/>
                    <a:pt x="4883" y="1619"/>
                  </a:cubicBezTo>
                  <a:cubicBezTo>
                    <a:pt x="4981" y="1564"/>
                    <a:pt x="5079" y="1510"/>
                    <a:pt x="5178" y="1454"/>
                  </a:cubicBezTo>
                  <a:cubicBezTo>
                    <a:pt x="5206" y="1503"/>
                    <a:pt x="5233" y="1551"/>
                    <a:pt x="5261" y="1600"/>
                  </a:cubicBezTo>
                  <a:cubicBezTo>
                    <a:pt x="5229" y="1618"/>
                    <a:pt x="5199" y="1635"/>
                    <a:pt x="5168" y="1652"/>
                  </a:cubicBezTo>
                  <a:cubicBezTo>
                    <a:pt x="5177" y="1671"/>
                    <a:pt x="5185" y="1688"/>
                    <a:pt x="5193" y="1707"/>
                  </a:cubicBezTo>
                  <a:cubicBezTo>
                    <a:pt x="5227" y="1692"/>
                    <a:pt x="5258" y="1678"/>
                    <a:pt x="5290" y="1664"/>
                  </a:cubicBezTo>
                  <a:cubicBezTo>
                    <a:pt x="5308" y="1699"/>
                    <a:pt x="5325" y="1731"/>
                    <a:pt x="5343" y="1765"/>
                  </a:cubicBezTo>
                  <a:cubicBezTo>
                    <a:pt x="5365" y="1756"/>
                    <a:pt x="5384" y="1748"/>
                    <a:pt x="5408" y="1739"/>
                  </a:cubicBezTo>
                  <a:cubicBezTo>
                    <a:pt x="5344" y="1613"/>
                    <a:pt x="5281" y="1490"/>
                    <a:pt x="5216" y="1365"/>
                  </a:cubicBezTo>
                  <a:cubicBezTo>
                    <a:pt x="5111" y="1429"/>
                    <a:pt x="5011" y="1488"/>
                    <a:pt x="4911" y="1549"/>
                  </a:cubicBezTo>
                  <a:cubicBezTo>
                    <a:pt x="4880" y="1506"/>
                    <a:pt x="4850" y="1465"/>
                    <a:pt x="4819" y="1423"/>
                  </a:cubicBezTo>
                  <a:cubicBezTo>
                    <a:pt x="4853" y="1399"/>
                    <a:pt x="4884" y="1377"/>
                    <a:pt x="4916" y="1354"/>
                  </a:cubicBezTo>
                  <a:cubicBezTo>
                    <a:pt x="4902" y="1340"/>
                    <a:pt x="4890" y="1328"/>
                    <a:pt x="4877" y="1315"/>
                  </a:cubicBezTo>
                  <a:moveTo>
                    <a:pt x="140" y="3120"/>
                  </a:moveTo>
                  <a:cubicBezTo>
                    <a:pt x="137" y="3096"/>
                    <a:pt x="135" y="3075"/>
                    <a:pt x="133" y="3055"/>
                  </a:cubicBezTo>
                  <a:cubicBezTo>
                    <a:pt x="127" y="3000"/>
                    <a:pt x="127" y="3000"/>
                    <a:pt x="72" y="3005"/>
                  </a:cubicBezTo>
                  <a:cubicBezTo>
                    <a:pt x="70" y="3005"/>
                    <a:pt x="69" y="3007"/>
                    <a:pt x="66" y="3010"/>
                  </a:cubicBezTo>
                  <a:cubicBezTo>
                    <a:pt x="85" y="3146"/>
                    <a:pt x="105" y="3283"/>
                    <a:pt x="125" y="3422"/>
                  </a:cubicBezTo>
                  <a:cubicBezTo>
                    <a:pt x="245" y="3395"/>
                    <a:pt x="361" y="3370"/>
                    <a:pt x="479" y="3345"/>
                  </a:cubicBezTo>
                  <a:cubicBezTo>
                    <a:pt x="493" y="3394"/>
                    <a:pt x="507" y="3441"/>
                    <a:pt x="521" y="3489"/>
                  </a:cubicBezTo>
                  <a:cubicBezTo>
                    <a:pt x="481" y="3505"/>
                    <a:pt x="443" y="3519"/>
                    <a:pt x="405" y="3533"/>
                  </a:cubicBezTo>
                  <a:cubicBezTo>
                    <a:pt x="412" y="3553"/>
                    <a:pt x="417" y="3570"/>
                    <a:pt x="423" y="3587"/>
                  </a:cubicBezTo>
                  <a:cubicBezTo>
                    <a:pt x="463" y="3575"/>
                    <a:pt x="499" y="3564"/>
                    <a:pt x="538" y="3553"/>
                  </a:cubicBezTo>
                  <a:cubicBezTo>
                    <a:pt x="549" y="3588"/>
                    <a:pt x="560" y="3621"/>
                    <a:pt x="571" y="3656"/>
                  </a:cubicBezTo>
                  <a:cubicBezTo>
                    <a:pt x="585" y="3649"/>
                    <a:pt x="594" y="3643"/>
                    <a:pt x="605" y="3640"/>
                  </a:cubicBezTo>
                  <a:cubicBezTo>
                    <a:pt x="629" y="3633"/>
                    <a:pt x="631" y="3619"/>
                    <a:pt x="623" y="3597"/>
                  </a:cubicBezTo>
                  <a:cubicBezTo>
                    <a:pt x="610" y="3559"/>
                    <a:pt x="600" y="3520"/>
                    <a:pt x="589" y="3482"/>
                  </a:cubicBezTo>
                  <a:cubicBezTo>
                    <a:pt x="571" y="3419"/>
                    <a:pt x="552" y="3356"/>
                    <a:pt x="534" y="3292"/>
                  </a:cubicBezTo>
                  <a:cubicBezTo>
                    <a:pt x="415" y="3313"/>
                    <a:pt x="298" y="3334"/>
                    <a:pt x="180" y="3356"/>
                  </a:cubicBezTo>
                  <a:cubicBezTo>
                    <a:pt x="169" y="3296"/>
                    <a:pt x="159" y="3242"/>
                    <a:pt x="148" y="3185"/>
                  </a:cubicBezTo>
                  <a:cubicBezTo>
                    <a:pt x="190" y="3177"/>
                    <a:pt x="229" y="3170"/>
                    <a:pt x="269" y="3162"/>
                  </a:cubicBezTo>
                  <a:cubicBezTo>
                    <a:pt x="267" y="3142"/>
                    <a:pt x="265" y="3125"/>
                    <a:pt x="264" y="3106"/>
                  </a:cubicBezTo>
                  <a:cubicBezTo>
                    <a:pt x="222" y="3111"/>
                    <a:pt x="182" y="3115"/>
                    <a:pt x="140" y="3120"/>
                  </a:cubicBezTo>
                  <a:moveTo>
                    <a:pt x="245" y="1830"/>
                  </a:moveTo>
                  <a:cubicBezTo>
                    <a:pt x="199" y="1957"/>
                    <a:pt x="149" y="2081"/>
                    <a:pt x="123" y="2215"/>
                  </a:cubicBezTo>
                  <a:cubicBezTo>
                    <a:pt x="242" y="2243"/>
                    <a:pt x="358" y="2271"/>
                    <a:pt x="477" y="2299"/>
                  </a:cubicBezTo>
                  <a:cubicBezTo>
                    <a:pt x="468" y="2349"/>
                    <a:pt x="459" y="2397"/>
                    <a:pt x="450" y="2447"/>
                  </a:cubicBezTo>
                  <a:cubicBezTo>
                    <a:pt x="411" y="2444"/>
                    <a:pt x="373" y="2441"/>
                    <a:pt x="334" y="2437"/>
                  </a:cubicBezTo>
                  <a:cubicBezTo>
                    <a:pt x="334" y="2480"/>
                    <a:pt x="334" y="2480"/>
                    <a:pt x="334" y="2480"/>
                  </a:cubicBezTo>
                  <a:cubicBezTo>
                    <a:pt x="355" y="2485"/>
                    <a:pt x="374" y="2489"/>
                    <a:pt x="393" y="2493"/>
                  </a:cubicBezTo>
                  <a:cubicBezTo>
                    <a:pt x="437" y="2502"/>
                    <a:pt x="436" y="2502"/>
                    <a:pt x="436" y="2546"/>
                  </a:cubicBezTo>
                  <a:cubicBezTo>
                    <a:pt x="436" y="2615"/>
                    <a:pt x="428" y="2600"/>
                    <a:pt x="491" y="2608"/>
                  </a:cubicBezTo>
                  <a:cubicBezTo>
                    <a:pt x="492" y="2608"/>
                    <a:pt x="494" y="2607"/>
                    <a:pt x="497" y="2605"/>
                  </a:cubicBezTo>
                  <a:cubicBezTo>
                    <a:pt x="512" y="2494"/>
                    <a:pt x="528" y="2382"/>
                    <a:pt x="544" y="2268"/>
                  </a:cubicBezTo>
                  <a:cubicBezTo>
                    <a:pt x="432" y="2239"/>
                    <a:pt x="320" y="2210"/>
                    <a:pt x="206" y="2180"/>
                  </a:cubicBezTo>
                  <a:cubicBezTo>
                    <a:pt x="219" y="2125"/>
                    <a:pt x="231" y="2074"/>
                    <a:pt x="243" y="2020"/>
                  </a:cubicBezTo>
                  <a:cubicBezTo>
                    <a:pt x="282" y="2028"/>
                    <a:pt x="318" y="2035"/>
                    <a:pt x="356" y="2042"/>
                  </a:cubicBezTo>
                  <a:cubicBezTo>
                    <a:pt x="360" y="2024"/>
                    <a:pt x="363" y="2009"/>
                    <a:pt x="366" y="1992"/>
                  </a:cubicBezTo>
                  <a:cubicBezTo>
                    <a:pt x="332" y="1981"/>
                    <a:pt x="299" y="1971"/>
                    <a:pt x="264" y="1960"/>
                  </a:cubicBezTo>
                  <a:cubicBezTo>
                    <a:pt x="277" y="1921"/>
                    <a:pt x="289" y="1884"/>
                    <a:pt x="302" y="1846"/>
                  </a:cubicBezTo>
                  <a:cubicBezTo>
                    <a:pt x="282" y="1840"/>
                    <a:pt x="265" y="1835"/>
                    <a:pt x="245" y="1830"/>
                  </a:cubicBezTo>
                  <a:moveTo>
                    <a:pt x="581" y="1324"/>
                  </a:moveTo>
                  <a:cubicBezTo>
                    <a:pt x="564" y="1315"/>
                    <a:pt x="547" y="1306"/>
                    <a:pt x="529" y="1296"/>
                  </a:cubicBezTo>
                  <a:cubicBezTo>
                    <a:pt x="455" y="1409"/>
                    <a:pt x="377" y="1518"/>
                    <a:pt x="321" y="1643"/>
                  </a:cubicBezTo>
                  <a:cubicBezTo>
                    <a:pt x="432" y="1698"/>
                    <a:pt x="539" y="1751"/>
                    <a:pt x="647" y="1805"/>
                  </a:cubicBezTo>
                  <a:cubicBezTo>
                    <a:pt x="625" y="1853"/>
                    <a:pt x="606" y="1898"/>
                    <a:pt x="586" y="1943"/>
                  </a:cubicBezTo>
                  <a:cubicBezTo>
                    <a:pt x="547" y="1930"/>
                    <a:pt x="511" y="1919"/>
                    <a:pt x="473" y="1907"/>
                  </a:cubicBezTo>
                  <a:cubicBezTo>
                    <a:pt x="469" y="1922"/>
                    <a:pt x="466" y="1933"/>
                    <a:pt x="462" y="1947"/>
                  </a:cubicBezTo>
                  <a:cubicBezTo>
                    <a:pt x="495" y="1963"/>
                    <a:pt x="526" y="1978"/>
                    <a:pt x="560" y="1994"/>
                  </a:cubicBezTo>
                  <a:cubicBezTo>
                    <a:pt x="552" y="2026"/>
                    <a:pt x="544" y="2057"/>
                    <a:pt x="536" y="2090"/>
                  </a:cubicBezTo>
                  <a:cubicBezTo>
                    <a:pt x="556" y="2097"/>
                    <a:pt x="574" y="2103"/>
                    <a:pt x="593" y="2111"/>
                  </a:cubicBezTo>
                  <a:cubicBezTo>
                    <a:pt x="635" y="2002"/>
                    <a:pt x="676" y="1897"/>
                    <a:pt x="718" y="1789"/>
                  </a:cubicBezTo>
                  <a:cubicBezTo>
                    <a:pt x="616" y="1736"/>
                    <a:pt x="514" y="1682"/>
                    <a:pt x="410" y="1628"/>
                  </a:cubicBezTo>
                  <a:cubicBezTo>
                    <a:pt x="435" y="1578"/>
                    <a:pt x="458" y="1530"/>
                    <a:pt x="483" y="1481"/>
                  </a:cubicBezTo>
                  <a:cubicBezTo>
                    <a:pt x="519" y="1496"/>
                    <a:pt x="552" y="1511"/>
                    <a:pt x="588" y="1527"/>
                  </a:cubicBezTo>
                  <a:cubicBezTo>
                    <a:pt x="596" y="1511"/>
                    <a:pt x="602" y="1497"/>
                    <a:pt x="610" y="1480"/>
                  </a:cubicBezTo>
                  <a:cubicBezTo>
                    <a:pt x="578" y="1462"/>
                    <a:pt x="548" y="1445"/>
                    <a:pt x="517" y="1427"/>
                  </a:cubicBezTo>
                  <a:cubicBezTo>
                    <a:pt x="539" y="1391"/>
                    <a:pt x="559" y="1360"/>
                    <a:pt x="581" y="1324"/>
                  </a:cubicBezTo>
                  <a:moveTo>
                    <a:pt x="916" y="833"/>
                  </a:moveTo>
                  <a:cubicBezTo>
                    <a:pt x="820" y="928"/>
                    <a:pt x="718" y="1016"/>
                    <a:pt x="637" y="1127"/>
                  </a:cubicBezTo>
                  <a:cubicBezTo>
                    <a:pt x="732" y="1204"/>
                    <a:pt x="824" y="1279"/>
                    <a:pt x="918" y="1355"/>
                  </a:cubicBezTo>
                  <a:cubicBezTo>
                    <a:pt x="886" y="1397"/>
                    <a:pt x="857" y="1437"/>
                    <a:pt x="827" y="1477"/>
                  </a:cubicBezTo>
                  <a:cubicBezTo>
                    <a:pt x="792" y="1456"/>
                    <a:pt x="760" y="1437"/>
                    <a:pt x="726" y="1417"/>
                  </a:cubicBezTo>
                  <a:cubicBezTo>
                    <a:pt x="718" y="1431"/>
                    <a:pt x="713" y="1441"/>
                    <a:pt x="706" y="1454"/>
                  </a:cubicBezTo>
                  <a:cubicBezTo>
                    <a:pt x="734" y="1476"/>
                    <a:pt x="762" y="1498"/>
                    <a:pt x="790" y="1521"/>
                  </a:cubicBezTo>
                  <a:cubicBezTo>
                    <a:pt x="776" y="1551"/>
                    <a:pt x="762" y="1579"/>
                    <a:pt x="747" y="1609"/>
                  </a:cubicBezTo>
                  <a:cubicBezTo>
                    <a:pt x="764" y="1621"/>
                    <a:pt x="781" y="1631"/>
                    <a:pt x="797" y="1642"/>
                  </a:cubicBezTo>
                  <a:cubicBezTo>
                    <a:pt x="862" y="1546"/>
                    <a:pt x="926" y="1451"/>
                    <a:pt x="991" y="1355"/>
                  </a:cubicBezTo>
                  <a:cubicBezTo>
                    <a:pt x="903" y="1281"/>
                    <a:pt x="815" y="1207"/>
                    <a:pt x="726" y="1132"/>
                  </a:cubicBezTo>
                  <a:cubicBezTo>
                    <a:pt x="762" y="1087"/>
                    <a:pt x="796" y="1045"/>
                    <a:pt x="830" y="1003"/>
                  </a:cubicBezTo>
                  <a:cubicBezTo>
                    <a:pt x="862" y="1027"/>
                    <a:pt x="892" y="1049"/>
                    <a:pt x="923" y="1072"/>
                  </a:cubicBezTo>
                  <a:cubicBezTo>
                    <a:pt x="934" y="1057"/>
                    <a:pt x="943" y="1045"/>
                    <a:pt x="954" y="1031"/>
                  </a:cubicBezTo>
                  <a:cubicBezTo>
                    <a:pt x="928" y="1006"/>
                    <a:pt x="902" y="983"/>
                    <a:pt x="872" y="955"/>
                  </a:cubicBezTo>
                  <a:cubicBezTo>
                    <a:pt x="903" y="927"/>
                    <a:pt x="932" y="900"/>
                    <a:pt x="962" y="872"/>
                  </a:cubicBezTo>
                  <a:cubicBezTo>
                    <a:pt x="945" y="858"/>
                    <a:pt x="931" y="846"/>
                    <a:pt x="916" y="833"/>
                  </a:cubicBezTo>
                  <a:moveTo>
                    <a:pt x="1282" y="977"/>
                  </a:moveTo>
                  <a:cubicBezTo>
                    <a:pt x="1243" y="1012"/>
                    <a:pt x="1206" y="1045"/>
                    <a:pt x="1169" y="1078"/>
                  </a:cubicBezTo>
                  <a:cubicBezTo>
                    <a:pt x="1139" y="1051"/>
                    <a:pt x="1111" y="1026"/>
                    <a:pt x="1082" y="1000"/>
                  </a:cubicBezTo>
                  <a:cubicBezTo>
                    <a:pt x="1072" y="1011"/>
                    <a:pt x="1064" y="1021"/>
                    <a:pt x="1054" y="1032"/>
                  </a:cubicBezTo>
                  <a:cubicBezTo>
                    <a:pt x="1078" y="1060"/>
                    <a:pt x="1101" y="1087"/>
                    <a:pt x="1124" y="1115"/>
                  </a:cubicBezTo>
                  <a:cubicBezTo>
                    <a:pt x="1103" y="1141"/>
                    <a:pt x="1083" y="1166"/>
                    <a:pt x="1066" y="1188"/>
                  </a:cubicBezTo>
                  <a:cubicBezTo>
                    <a:pt x="1080" y="1205"/>
                    <a:pt x="1092" y="1220"/>
                    <a:pt x="1105" y="1235"/>
                  </a:cubicBezTo>
                  <a:cubicBezTo>
                    <a:pt x="1190" y="1152"/>
                    <a:pt x="1271" y="1072"/>
                    <a:pt x="1354" y="992"/>
                  </a:cubicBezTo>
                  <a:cubicBezTo>
                    <a:pt x="1282" y="901"/>
                    <a:pt x="1211" y="811"/>
                    <a:pt x="1140" y="720"/>
                  </a:cubicBezTo>
                  <a:cubicBezTo>
                    <a:pt x="1184" y="684"/>
                    <a:pt x="1226" y="649"/>
                    <a:pt x="1268" y="615"/>
                  </a:cubicBezTo>
                  <a:cubicBezTo>
                    <a:pt x="1295" y="645"/>
                    <a:pt x="1319" y="672"/>
                    <a:pt x="1344" y="701"/>
                  </a:cubicBezTo>
                  <a:cubicBezTo>
                    <a:pt x="1359" y="688"/>
                    <a:pt x="1371" y="678"/>
                    <a:pt x="1384" y="667"/>
                  </a:cubicBezTo>
                  <a:cubicBezTo>
                    <a:pt x="1363" y="637"/>
                    <a:pt x="1343" y="609"/>
                    <a:pt x="1321" y="580"/>
                  </a:cubicBezTo>
                  <a:cubicBezTo>
                    <a:pt x="1356" y="557"/>
                    <a:pt x="1389" y="535"/>
                    <a:pt x="1423" y="512"/>
                  </a:cubicBezTo>
                  <a:cubicBezTo>
                    <a:pt x="1410" y="496"/>
                    <a:pt x="1399" y="481"/>
                    <a:pt x="1387" y="465"/>
                  </a:cubicBezTo>
                  <a:cubicBezTo>
                    <a:pt x="1272" y="539"/>
                    <a:pt x="1155" y="606"/>
                    <a:pt x="1053" y="698"/>
                  </a:cubicBezTo>
                  <a:cubicBezTo>
                    <a:pt x="1131" y="792"/>
                    <a:pt x="1205" y="883"/>
                    <a:pt x="1282" y="977"/>
                  </a:cubicBezTo>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C00000"/>
                </a:solidFill>
                <a:effectLst/>
                <a:uLnTx/>
                <a:uFillTx/>
                <a:latin typeface="Calibri"/>
                <a:ea typeface="微软雅黑"/>
                <a:cs typeface="+mn-cs"/>
              </a:endParaRPr>
            </a:p>
          </p:txBody>
        </p:sp>
        <p:sp>
          <p:nvSpPr>
            <p:cNvPr id="25" name="文本框 11"/>
            <p:cNvSpPr txBox="1">
              <a:spLocks noChangeArrowheads="1"/>
            </p:cNvSpPr>
            <p:nvPr/>
          </p:nvSpPr>
          <p:spPr bwMode="auto">
            <a:xfrm>
              <a:off x="9254150" y="2126227"/>
              <a:ext cx="994607" cy="646331"/>
            </a:xfrm>
            <a:prstGeom prst="rect">
              <a:avLst/>
            </a:prstGeom>
            <a:noFill/>
            <a:ln w="9525">
              <a:noFill/>
              <a:miter lim="800000"/>
              <a:headEnd/>
              <a:tailEnd/>
            </a:ln>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600" b="1" i="0" u="none" strike="noStrike" kern="1200" cap="none" spc="0" normalizeH="0" baseline="0" noProof="0" dirty="0">
                  <a:ln>
                    <a:noFill/>
                  </a:ln>
                  <a:solidFill>
                    <a:srgbClr val="C00000"/>
                  </a:solidFill>
                  <a:effectLst/>
                  <a:uLnTx/>
                  <a:uFillTx/>
                  <a:latin typeface="方正剪纸繁体" panose="02000000000000000000" pitchFamily="2" charset="-122"/>
                  <a:ea typeface="方正剪纸繁体" panose="02000000000000000000" pitchFamily="2" charset="-122"/>
                  <a:cs typeface="+mn-cs"/>
                </a:rPr>
                <a:t>贰</a:t>
              </a:r>
            </a:p>
          </p:txBody>
        </p:sp>
      </p:grpSp>
      <p:sp>
        <p:nvSpPr>
          <p:cNvPr id="26" name="TextBox 3"/>
          <p:cNvSpPr txBox="1">
            <a:spLocks noChangeArrowheads="1"/>
          </p:cNvSpPr>
          <p:nvPr/>
        </p:nvSpPr>
        <p:spPr bwMode="auto">
          <a:xfrm>
            <a:off x="1594884" y="297629"/>
            <a:ext cx="4199860" cy="523220"/>
          </a:xfrm>
          <a:prstGeom prst="rect">
            <a:avLst/>
          </a:prstGeom>
          <a:noFill/>
          <a:ln w="9525">
            <a:noFill/>
            <a:miter lim="800000"/>
            <a:headEnd/>
            <a:tailEnd/>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srgbClr val="CC0000"/>
                </a:solidFill>
                <a:effectLst/>
                <a:uLnTx/>
                <a:uFillTx/>
                <a:latin typeface="迷你简剪纸" panose="03000509000000000000" pitchFamily="65" charset="-122"/>
                <a:ea typeface="迷你简剪纸" panose="03000509000000000000" pitchFamily="65" charset="-122"/>
                <a:cs typeface="+mn-cs"/>
              </a:rPr>
              <a:t>输入相关标题文字</a:t>
            </a:r>
          </a:p>
        </p:txBody>
      </p:sp>
    </p:spTree>
    <p:extLst>
      <p:ext uri="{BB962C8B-B14F-4D97-AF65-F5344CB8AC3E}">
        <p14:creationId xmlns:p14="http://schemas.microsoft.com/office/powerpoint/2010/main" val="317563504"/>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left)">
                                      <p:cBhvr>
                                        <p:cTn id="7" dur="500"/>
                                        <p:tgtEl>
                                          <p:spTgt spid="26"/>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p:cTn id="11" dur="500" fill="hold"/>
                                        <p:tgtEl>
                                          <p:spTgt spid="2"/>
                                        </p:tgtEl>
                                        <p:attrNameLst>
                                          <p:attrName>ppt_w</p:attrName>
                                        </p:attrNameLst>
                                      </p:cBhvr>
                                      <p:tavLst>
                                        <p:tav tm="0">
                                          <p:val>
                                            <p:fltVal val="0"/>
                                          </p:val>
                                        </p:tav>
                                        <p:tav tm="100000">
                                          <p:val>
                                            <p:strVal val="#ppt_w"/>
                                          </p:val>
                                        </p:tav>
                                      </p:tavLst>
                                    </p:anim>
                                    <p:anim calcmode="lin" valueType="num">
                                      <p:cBhvr>
                                        <p:cTn id="12" dur="500" fill="hold"/>
                                        <p:tgtEl>
                                          <p:spTgt spid="2"/>
                                        </p:tgtEl>
                                        <p:attrNameLst>
                                          <p:attrName>ppt_h</p:attrName>
                                        </p:attrNameLst>
                                      </p:cBhvr>
                                      <p:tavLst>
                                        <p:tav tm="0">
                                          <p:val>
                                            <p:fltVal val="0"/>
                                          </p:val>
                                        </p:tav>
                                        <p:tav tm="100000">
                                          <p:val>
                                            <p:strVal val="#ppt_h"/>
                                          </p:val>
                                        </p:tav>
                                      </p:tavLst>
                                    </p:anim>
                                    <p:animEffect transition="in" filter="fade">
                                      <p:cBhvr>
                                        <p:cTn id="13" dur="500"/>
                                        <p:tgtEl>
                                          <p:spTgt spid="2"/>
                                        </p:tgtEl>
                                      </p:cBhvr>
                                    </p:animEffect>
                                  </p:childTnLst>
                                </p:cTn>
                              </p:par>
                            </p:childTnLst>
                          </p:cTn>
                        </p:par>
                        <p:par>
                          <p:cTn id="14" fill="hold">
                            <p:stCondLst>
                              <p:cond delay="1000"/>
                            </p:stCondLst>
                            <p:childTnLst>
                              <p:par>
                                <p:cTn id="15" presetID="49" presetClass="entr" presetSubtype="0" decel="100000" fill="hold" nodeType="after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p:cTn id="17" dur="500" fill="hold"/>
                                        <p:tgtEl>
                                          <p:spTgt spid="3"/>
                                        </p:tgtEl>
                                        <p:attrNameLst>
                                          <p:attrName>ppt_w</p:attrName>
                                        </p:attrNameLst>
                                      </p:cBhvr>
                                      <p:tavLst>
                                        <p:tav tm="0">
                                          <p:val>
                                            <p:fltVal val="0"/>
                                          </p:val>
                                        </p:tav>
                                        <p:tav tm="100000">
                                          <p:val>
                                            <p:strVal val="#ppt_w"/>
                                          </p:val>
                                        </p:tav>
                                      </p:tavLst>
                                    </p:anim>
                                    <p:anim calcmode="lin" valueType="num">
                                      <p:cBhvr>
                                        <p:cTn id="18" dur="500" fill="hold"/>
                                        <p:tgtEl>
                                          <p:spTgt spid="3"/>
                                        </p:tgtEl>
                                        <p:attrNameLst>
                                          <p:attrName>ppt_h</p:attrName>
                                        </p:attrNameLst>
                                      </p:cBhvr>
                                      <p:tavLst>
                                        <p:tav tm="0">
                                          <p:val>
                                            <p:fltVal val="0"/>
                                          </p:val>
                                        </p:tav>
                                        <p:tav tm="100000">
                                          <p:val>
                                            <p:strVal val="#ppt_h"/>
                                          </p:val>
                                        </p:tav>
                                      </p:tavLst>
                                    </p:anim>
                                    <p:anim calcmode="lin" valueType="num">
                                      <p:cBhvr>
                                        <p:cTn id="19" dur="500" fill="hold"/>
                                        <p:tgtEl>
                                          <p:spTgt spid="3"/>
                                        </p:tgtEl>
                                        <p:attrNameLst>
                                          <p:attrName>style.rotation</p:attrName>
                                        </p:attrNameLst>
                                      </p:cBhvr>
                                      <p:tavLst>
                                        <p:tav tm="0">
                                          <p:val>
                                            <p:fltVal val="360"/>
                                          </p:val>
                                        </p:tav>
                                        <p:tav tm="100000">
                                          <p:val>
                                            <p:fltVal val="0"/>
                                          </p:val>
                                        </p:tav>
                                      </p:tavLst>
                                    </p:anim>
                                    <p:animEffect transition="in" filter="fade">
                                      <p:cBhvr>
                                        <p:cTn id="20" dur="500"/>
                                        <p:tgtEl>
                                          <p:spTgt spid="3"/>
                                        </p:tgtEl>
                                      </p:cBhvr>
                                    </p:animEffect>
                                  </p:childTnLst>
                                </p:cTn>
                              </p:par>
                              <p:par>
                                <p:cTn id="21" presetID="49" presetClass="entr" presetSubtype="0" decel="100000" fill="hold" nodeType="withEffect">
                                  <p:stCondLst>
                                    <p:cond delay="0"/>
                                  </p:stCondLst>
                                  <p:childTnLst>
                                    <p:set>
                                      <p:cBhvr>
                                        <p:cTn id="22" dur="1" fill="hold">
                                          <p:stCondLst>
                                            <p:cond delay="0"/>
                                          </p:stCondLst>
                                        </p:cTn>
                                        <p:tgtEl>
                                          <p:spTgt spid="4"/>
                                        </p:tgtEl>
                                        <p:attrNameLst>
                                          <p:attrName>style.visibility</p:attrName>
                                        </p:attrNameLst>
                                      </p:cBhvr>
                                      <p:to>
                                        <p:strVal val="visible"/>
                                      </p:to>
                                    </p:set>
                                    <p:anim calcmode="lin" valueType="num">
                                      <p:cBhvr>
                                        <p:cTn id="23" dur="500" fill="hold"/>
                                        <p:tgtEl>
                                          <p:spTgt spid="4"/>
                                        </p:tgtEl>
                                        <p:attrNameLst>
                                          <p:attrName>ppt_w</p:attrName>
                                        </p:attrNameLst>
                                      </p:cBhvr>
                                      <p:tavLst>
                                        <p:tav tm="0">
                                          <p:val>
                                            <p:fltVal val="0"/>
                                          </p:val>
                                        </p:tav>
                                        <p:tav tm="100000">
                                          <p:val>
                                            <p:strVal val="#ppt_w"/>
                                          </p:val>
                                        </p:tav>
                                      </p:tavLst>
                                    </p:anim>
                                    <p:anim calcmode="lin" valueType="num">
                                      <p:cBhvr>
                                        <p:cTn id="24" dur="500" fill="hold"/>
                                        <p:tgtEl>
                                          <p:spTgt spid="4"/>
                                        </p:tgtEl>
                                        <p:attrNameLst>
                                          <p:attrName>ppt_h</p:attrName>
                                        </p:attrNameLst>
                                      </p:cBhvr>
                                      <p:tavLst>
                                        <p:tav tm="0">
                                          <p:val>
                                            <p:fltVal val="0"/>
                                          </p:val>
                                        </p:tav>
                                        <p:tav tm="100000">
                                          <p:val>
                                            <p:strVal val="#ppt_h"/>
                                          </p:val>
                                        </p:tav>
                                      </p:tavLst>
                                    </p:anim>
                                    <p:anim calcmode="lin" valueType="num">
                                      <p:cBhvr>
                                        <p:cTn id="25" dur="500" fill="hold"/>
                                        <p:tgtEl>
                                          <p:spTgt spid="4"/>
                                        </p:tgtEl>
                                        <p:attrNameLst>
                                          <p:attrName>style.rotation</p:attrName>
                                        </p:attrNameLst>
                                      </p:cBhvr>
                                      <p:tavLst>
                                        <p:tav tm="0">
                                          <p:val>
                                            <p:fltVal val="360"/>
                                          </p:val>
                                        </p:tav>
                                        <p:tav tm="100000">
                                          <p:val>
                                            <p:fltVal val="0"/>
                                          </p:val>
                                        </p:tav>
                                      </p:tavLst>
                                    </p:anim>
                                    <p:animEffect transition="in" filter="fade">
                                      <p:cBhvr>
                                        <p:cTn id="26" dur="500"/>
                                        <p:tgtEl>
                                          <p:spTgt spid="4"/>
                                        </p:tgtEl>
                                      </p:cBhvr>
                                    </p:animEffect>
                                  </p:childTnLst>
                                </p:cTn>
                              </p:par>
                            </p:childTnLst>
                          </p:cTn>
                        </p:par>
                        <p:par>
                          <p:cTn id="27" fill="hold">
                            <p:stCondLst>
                              <p:cond delay="1500"/>
                            </p:stCondLst>
                            <p:childTnLst>
                              <p:par>
                                <p:cTn id="28" presetID="2" presetClass="entr" presetSubtype="4" fill="hold" grpId="0" nodeType="afterEffect">
                                  <p:stCondLst>
                                    <p:cond delay="0"/>
                                  </p:stCondLst>
                                  <p:childTnLst>
                                    <p:set>
                                      <p:cBhvr>
                                        <p:cTn id="29" dur="1" fill="hold">
                                          <p:stCondLst>
                                            <p:cond delay="0"/>
                                          </p:stCondLst>
                                        </p:cTn>
                                        <p:tgtEl>
                                          <p:spTgt spid="60"/>
                                        </p:tgtEl>
                                        <p:attrNameLst>
                                          <p:attrName>style.visibility</p:attrName>
                                        </p:attrNameLst>
                                      </p:cBhvr>
                                      <p:to>
                                        <p:strVal val="visible"/>
                                      </p:to>
                                    </p:set>
                                    <p:anim calcmode="lin" valueType="num">
                                      <p:cBhvr additive="base">
                                        <p:cTn id="30" dur="500" fill="hold"/>
                                        <p:tgtEl>
                                          <p:spTgt spid="60"/>
                                        </p:tgtEl>
                                        <p:attrNameLst>
                                          <p:attrName>ppt_x</p:attrName>
                                        </p:attrNameLst>
                                      </p:cBhvr>
                                      <p:tavLst>
                                        <p:tav tm="0">
                                          <p:val>
                                            <p:strVal val="#ppt_x"/>
                                          </p:val>
                                        </p:tav>
                                        <p:tav tm="100000">
                                          <p:val>
                                            <p:strVal val="#ppt_x"/>
                                          </p:val>
                                        </p:tav>
                                      </p:tavLst>
                                    </p:anim>
                                    <p:anim calcmode="lin" valueType="num">
                                      <p:cBhvr additive="base">
                                        <p:cTn id="31" dur="500" fill="hold"/>
                                        <p:tgtEl>
                                          <p:spTgt spid="60"/>
                                        </p:tgtEl>
                                        <p:attrNameLst>
                                          <p:attrName>ppt_y</p:attrName>
                                        </p:attrNameLst>
                                      </p:cBhvr>
                                      <p:tavLst>
                                        <p:tav tm="0">
                                          <p:val>
                                            <p:strVal val="1+#ppt_h/2"/>
                                          </p:val>
                                        </p:tav>
                                        <p:tav tm="100000">
                                          <p:val>
                                            <p:strVal val="#ppt_y"/>
                                          </p:val>
                                        </p:tav>
                                      </p:tavLst>
                                    </p:anim>
                                  </p:childTnLst>
                                </p:cTn>
                              </p:par>
                              <p:par>
                                <p:cTn id="32" presetID="2" presetClass="entr" presetSubtype="4" fill="hold" grpId="0" nodeType="withEffect">
                                  <p:stCondLst>
                                    <p:cond delay="0"/>
                                  </p:stCondLst>
                                  <p:childTnLst>
                                    <p:set>
                                      <p:cBhvr>
                                        <p:cTn id="33" dur="1" fill="hold">
                                          <p:stCondLst>
                                            <p:cond delay="0"/>
                                          </p:stCondLst>
                                        </p:cTn>
                                        <p:tgtEl>
                                          <p:spTgt spid="61"/>
                                        </p:tgtEl>
                                        <p:attrNameLst>
                                          <p:attrName>style.visibility</p:attrName>
                                        </p:attrNameLst>
                                      </p:cBhvr>
                                      <p:to>
                                        <p:strVal val="visible"/>
                                      </p:to>
                                    </p:set>
                                    <p:anim calcmode="lin" valueType="num">
                                      <p:cBhvr additive="base">
                                        <p:cTn id="34" dur="500" fill="hold"/>
                                        <p:tgtEl>
                                          <p:spTgt spid="61"/>
                                        </p:tgtEl>
                                        <p:attrNameLst>
                                          <p:attrName>ppt_x</p:attrName>
                                        </p:attrNameLst>
                                      </p:cBhvr>
                                      <p:tavLst>
                                        <p:tav tm="0">
                                          <p:val>
                                            <p:strVal val="#ppt_x"/>
                                          </p:val>
                                        </p:tav>
                                        <p:tav tm="100000">
                                          <p:val>
                                            <p:strVal val="#ppt_x"/>
                                          </p:val>
                                        </p:tav>
                                      </p:tavLst>
                                    </p:anim>
                                    <p:anim calcmode="lin" valueType="num">
                                      <p:cBhvr additive="base">
                                        <p:cTn id="35" dur="500" fill="hold"/>
                                        <p:tgtEl>
                                          <p:spTgt spid="61"/>
                                        </p:tgtEl>
                                        <p:attrNameLst>
                                          <p:attrName>ppt_y</p:attrName>
                                        </p:attrNameLst>
                                      </p:cBhvr>
                                      <p:tavLst>
                                        <p:tav tm="0">
                                          <p:val>
                                            <p:strVal val="1+#ppt_h/2"/>
                                          </p:val>
                                        </p:tav>
                                        <p:tav tm="100000">
                                          <p:val>
                                            <p:strVal val="#ppt_y"/>
                                          </p:val>
                                        </p:tav>
                                      </p:tavLst>
                                    </p:anim>
                                  </p:childTnLst>
                                </p:cTn>
                              </p:par>
                            </p:childTnLst>
                          </p:cTn>
                        </p:par>
                        <p:par>
                          <p:cTn id="36" fill="hold">
                            <p:stCondLst>
                              <p:cond delay="2000"/>
                            </p:stCondLst>
                            <p:childTnLst>
                              <p:par>
                                <p:cTn id="37" presetID="2" presetClass="entr" presetSubtype="4" fill="hold" grpId="0" nodeType="afterEffect">
                                  <p:stCondLst>
                                    <p:cond delay="0"/>
                                  </p:stCondLst>
                                  <p:childTnLst>
                                    <p:set>
                                      <p:cBhvr>
                                        <p:cTn id="38" dur="1" fill="hold">
                                          <p:stCondLst>
                                            <p:cond delay="0"/>
                                          </p:stCondLst>
                                        </p:cTn>
                                        <p:tgtEl>
                                          <p:spTgt spid="62"/>
                                        </p:tgtEl>
                                        <p:attrNameLst>
                                          <p:attrName>style.visibility</p:attrName>
                                        </p:attrNameLst>
                                      </p:cBhvr>
                                      <p:to>
                                        <p:strVal val="visible"/>
                                      </p:to>
                                    </p:set>
                                    <p:anim calcmode="lin" valueType="num">
                                      <p:cBhvr additive="base">
                                        <p:cTn id="39" dur="500" fill="hold"/>
                                        <p:tgtEl>
                                          <p:spTgt spid="62"/>
                                        </p:tgtEl>
                                        <p:attrNameLst>
                                          <p:attrName>ppt_x</p:attrName>
                                        </p:attrNameLst>
                                      </p:cBhvr>
                                      <p:tavLst>
                                        <p:tav tm="0">
                                          <p:val>
                                            <p:strVal val="#ppt_x"/>
                                          </p:val>
                                        </p:tav>
                                        <p:tav tm="100000">
                                          <p:val>
                                            <p:strVal val="#ppt_x"/>
                                          </p:val>
                                        </p:tav>
                                      </p:tavLst>
                                    </p:anim>
                                    <p:anim calcmode="lin" valueType="num">
                                      <p:cBhvr additive="base">
                                        <p:cTn id="40" dur="500" fill="hold"/>
                                        <p:tgtEl>
                                          <p:spTgt spid="62"/>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63"/>
                                        </p:tgtEl>
                                        <p:attrNameLst>
                                          <p:attrName>style.visibility</p:attrName>
                                        </p:attrNameLst>
                                      </p:cBhvr>
                                      <p:to>
                                        <p:strVal val="visible"/>
                                      </p:to>
                                    </p:set>
                                    <p:anim calcmode="lin" valueType="num">
                                      <p:cBhvr additive="base">
                                        <p:cTn id="43" dur="500" fill="hold"/>
                                        <p:tgtEl>
                                          <p:spTgt spid="63"/>
                                        </p:tgtEl>
                                        <p:attrNameLst>
                                          <p:attrName>ppt_x</p:attrName>
                                        </p:attrNameLst>
                                      </p:cBhvr>
                                      <p:tavLst>
                                        <p:tav tm="0">
                                          <p:val>
                                            <p:strVal val="#ppt_x"/>
                                          </p:val>
                                        </p:tav>
                                        <p:tav tm="100000">
                                          <p:val>
                                            <p:strVal val="#ppt_x"/>
                                          </p:val>
                                        </p:tav>
                                      </p:tavLst>
                                    </p:anim>
                                    <p:anim calcmode="lin" valueType="num">
                                      <p:cBhvr additive="base">
                                        <p:cTn id="44" dur="500" fill="hold"/>
                                        <p:tgtEl>
                                          <p:spTgt spid="6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p:bldP spid="61" grpId="0"/>
      <p:bldP spid="62" grpId="0"/>
      <p:bldP spid="63" grpId="0"/>
      <p:bldP spid="2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0"/>
          <p:cNvSpPr>
            <a:spLocks noChangeArrowheads="1"/>
          </p:cNvSpPr>
          <p:nvPr/>
        </p:nvSpPr>
        <p:spPr bwMode="auto">
          <a:xfrm>
            <a:off x="1388196" y="4536022"/>
            <a:ext cx="912429" cy="8359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832" b="0" i="0" u="none" strike="noStrike" kern="1200" cap="none" spc="0" normalizeH="0" baseline="0" noProof="0" dirty="0">
                <a:ln>
                  <a:noFill/>
                </a:ln>
                <a:solidFill>
                  <a:srgbClr val="C00000"/>
                </a:solidFill>
                <a:effectLst/>
                <a:uLnTx/>
                <a:uFillTx/>
                <a:latin typeface="微软雅黑" pitchFamily="34" charset="-122"/>
                <a:ea typeface="微软雅黑" pitchFamily="34" charset="-122"/>
                <a:cs typeface="+mn-cs"/>
              </a:rPr>
              <a:t>03</a:t>
            </a:r>
            <a:endParaRPr kumimoji="0" lang="zh-CN" altLang="en-US" sz="4832" b="0" i="0" u="none" strike="noStrike" kern="1200" cap="none" spc="0" normalizeH="0" baseline="0" noProof="0" dirty="0">
              <a:ln>
                <a:noFill/>
              </a:ln>
              <a:solidFill>
                <a:srgbClr val="C00000"/>
              </a:solidFill>
              <a:effectLst/>
              <a:uLnTx/>
              <a:uFillTx/>
              <a:latin typeface="微软雅黑" pitchFamily="34" charset="-122"/>
              <a:ea typeface="微软雅黑" pitchFamily="34" charset="-122"/>
              <a:cs typeface="+mn-cs"/>
            </a:endParaRPr>
          </a:p>
        </p:txBody>
      </p:sp>
      <p:sp>
        <p:nvSpPr>
          <p:cNvPr id="18" name="TextBox 9"/>
          <p:cNvSpPr txBox="1"/>
          <p:nvPr/>
        </p:nvSpPr>
        <p:spPr bwMode="auto">
          <a:xfrm>
            <a:off x="5426249" y="2089222"/>
            <a:ext cx="4437278" cy="652486"/>
          </a:xfrm>
          <a:prstGeom prst="rect">
            <a:avLst/>
          </a:prstGeom>
          <a:noFill/>
        </p:spPr>
        <p:txBody>
          <a:bodyPr wrap="square">
            <a:spAutoFit/>
          </a:bodyPr>
          <a:lstStyle>
            <a:lvl1pPr algn="l">
              <a:defRPr>
                <a:solidFill>
                  <a:schemeClr val="tx1"/>
                </a:solidFill>
                <a:latin typeface="Arial" charset="0"/>
              </a:defRPr>
            </a:lvl1pPr>
            <a:lvl2pPr marL="742950" indent="-285750" algn="l">
              <a:defRPr>
                <a:solidFill>
                  <a:schemeClr val="tx1"/>
                </a:solidFill>
                <a:latin typeface="Arial" charset="0"/>
              </a:defRPr>
            </a:lvl2pPr>
            <a:lvl3pPr marL="1143000" indent="-228600" algn="l">
              <a:defRPr>
                <a:solidFill>
                  <a:schemeClr val="tx1"/>
                </a:solidFill>
                <a:latin typeface="Arial" charset="0"/>
              </a:defRPr>
            </a:lvl3pPr>
            <a:lvl4pPr marL="1600200" indent="-228600" algn="l">
              <a:defRPr>
                <a:solidFill>
                  <a:schemeClr val="tx1"/>
                </a:solidFill>
                <a:latin typeface="Arial" charset="0"/>
              </a:defRPr>
            </a:lvl4pPr>
            <a:lvl5pPr marL="2057400" indent="-228600" algn="l">
              <a:defRPr>
                <a:solidFill>
                  <a:schemeClr val="tx1"/>
                </a:solidFill>
                <a:latin typeface="Arial" charset="0"/>
              </a:defRPr>
            </a:lvl5pPr>
            <a:lvl6pPr marL="2514600" indent="-228600" fontAlgn="base">
              <a:spcBef>
                <a:spcPct val="0"/>
              </a:spcBef>
              <a:spcAft>
                <a:spcPct val="0"/>
              </a:spcAft>
              <a:defRPr>
                <a:solidFill>
                  <a:schemeClr val="tx1"/>
                </a:solidFill>
                <a:latin typeface="Arial" charset="0"/>
              </a:defRPr>
            </a:lvl6pPr>
            <a:lvl7pPr marL="2971800" indent="-228600" fontAlgn="base">
              <a:spcBef>
                <a:spcPct val="0"/>
              </a:spcBef>
              <a:spcAft>
                <a:spcPct val="0"/>
              </a:spcAft>
              <a:defRPr>
                <a:solidFill>
                  <a:schemeClr val="tx1"/>
                </a:solidFill>
                <a:latin typeface="Arial" charset="0"/>
              </a:defRPr>
            </a:lvl7pPr>
            <a:lvl8pPr marL="3429000" indent="-228600" fontAlgn="base">
              <a:spcBef>
                <a:spcPct val="0"/>
              </a:spcBef>
              <a:spcAft>
                <a:spcPct val="0"/>
              </a:spcAft>
              <a:defRPr>
                <a:solidFill>
                  <a:schemeClr val="tx1"/>
                </a:solidFill>
                <a:latin typeface="Arial" charset="0"/>
              </a:defRPr>
            </a:lvl8pPr>
            <a:lvl9pPr marL="3886200" indent="-228600" fontAlgn="base">
              <a:spcBef>
                <a:spcPct val="0"/>
              </a:spcBef>
              <a:spcAft>
                <a:spcPct val="0"/>
              </a:spcAft>
              <a:defRPr>
                <a:solidFill>
                  <a:schemeClr val="tx1"/>
                </a:solidFill>
                <a:latin typeface="Arial" charset="0"/>
              </a:defRPr>
            </a:lvl9pPr>
          </a:lstStyle>
          <a:p>
            <a:pPr marL="285750" lvl="0" indent="-285750" algn="just">
              <a:lnSpc>
                <a:spcPct val="130000"/>
              </a:lnSpc>
              <a:buFont typeface="Wingdings" panose="05000000000000000000" pitchFamily="2" charset="2"/>
              <a:buChar char="u"/>
              <a:defRPr/>
            </a:pPr>
            <a:r>
              <a:rPr lang="zh-CN" altLang="en-US" sz="1400" dirty="0">
                <a:solidFill>
                  <a:srgbClr val="C01C1F"/>
                </a:solidFill>
                <a:latin typeface="微软雅黑" panose="020B0503020204020204" pitchFamily="34" charset="-122"/>
                <a:ea typeface="微软雅黑" pitchFamily="34" charset="-122"/>
              </a:rPr>
              <a:t>这里填写您所需要的内容这里填写您所需要的内容这里填写您所需要的内容</a:t>
            </a:r>
            <a:endParaRPr kumimoji="0" lang="zh-CN" altLang="en-US" sz="1400" b="0" i="0" u="none" strike="noStrike" kern="1200" cap="none" spc="0" normalizeH="0" baseline="0" noProof="0" dirty="0">
              <a:ln>
                <a:noFill/>
              </a:ln>
              <a:solidFill>
                <a:srgbClr val="C01C1F"/>
              </a:solidFill>
              <a:effectLst/>
              <a:uLnTx/>
              <a:uFillTx/>
              <a:latin typeface="微软雅黑" panose="020B0503020204020204" pitchFamily="34" charset="-122"/>
              <a:ea typeface="微软雅黑"/>
              <a:cs typeface="+mn-cs"/>
            </a:endParaRPr>
          </a:p>
        </p:txBody>
      </p:sp>
      <p:sp>
        <p:nvSpPr>
          <p:cNvPr id="19" name="TextBox 13"/>
          <p:cNvSpPr txBox="1">
            <a:spLocks noChangeArrowheads="1"/>
          </p:cNvSpPr>
          <p:nvPr/>
        </p:nvSpPr>
        <p:spPr bwMode="auto">
          <a:xfrm>
            <a:off x="5669854" y="1600764"/>
            <a:ext cx="2587008" cy="461665"/>
          </a:xfrm>
          <a:prstGeom prst="rect">
            <a:avLst/>
          </a:prstGeom>
          <a:noFill/>
          <a:ln w="9525">
            <a:noFill/>
            <a:miter lim="800000"/>
            <a:headEnd/>
            <a:tailEnd/>
          </a:ln>
          <a:extLst/>
        </p:spPr>
        <p:txBody>
          <a:bodyPr wrap="square">
            <a:spAutoFit/>
          </a:bodyPr>
          <a:lstStyle>
            <a:defPPr>
              <a:defRPr lang="zh-CN"/>
            </a:defPPr>
            <a:lvl1pPr>
              <a:defRPr sz="2400">
                <a:solidFill>
                  <a:srgbClr val="CC0000"/>
                </a:solidFill>
                <a:latin typeface="迷你简剪纸" panose="03000509000000000000" pitchFamily="65" charset="-122"/>
                <a:ea typeface="迷你简剪纸" panose="03000509000000000000" pitchFamily="65" charset="-122"/>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CC0000"/>
                </a:solidFill>
                <a:effectLst/>
                <a:uLnTx/>
                <a:uFillTx/>
                <a:latin typeface="迷你简剪纸" panose="03000509000000000000" pitchFamily="65" charset="-122"/>
                <a:ea typeface="迷你简剪纸" panose="03000509000000000000" pitchFamily="65" charset="-122"/>
                <a:cs typeface="+mn-cs"/>
              </a:rPr>
              <a:t>输入</a:t>
            </a:r>
            <a:r>
              <a:rPr kumimoji="0" lang="en-US" altLang="zh-CN" sz="2400" b="0" i="0" u="none" strike="noStrike" kern="1200" cap="none" spc="0" normalizeH="0" baseline="0" noProof="0" dirty="0">
                <a:ln>
                  <a:noFill/>
                </a:ln>
                <a:solidFill>
                  <a:srgbClr val="CC0000"/>
                </a:solidFill>
                <a:effectLst/>
                <a:uLnTx/>
                <a:uFillTx/>
                <a:latin typeface="迷你简剪纸" panose="03000509000000000000" pitchFamily="65" charset="-122"/>
                <a:ea typeface="迷你简剪纸" panose="03000509000000000000" pitchFamily="65" charset="-122"/>
                <a:cs typeface="+mn-cs"/>
              </a:rPr>
              <a:t>PPT</a:t>
            </a:r>
            <a:r>
              <a:rPr kumimoji="0" lang="zh-CN" altLang="en-US" sz="2400" b="0" i="0" u="none" strike="noStrike" kern="1200" cap="none" spc="0" normalizeH="0" baseline="0" noProof="0" dirty="0">
                <a:ln>
                  <a:noFill/>
                </a:ln>
                <a:solidFill>
                  <a:srgbClr val="CC0000"/>
                </a:solidFill>
                <a:effectLst/>
                <a:uLnTx/>
                <a:uFillTx/>
                <a:latin typeface="迷你简剪纸" panose="03000509000000000000" pitchFamily="65" charset="-122"/>
                <a:ea typeface="迷你简剪纸" panose="03000509000000000000" pitchFamily="65" charset="-122"/>
                <a:cs typeface="+mn-cs"/>
              </a:rPr>
              <a:t>标题</a:t>
            </a:r>
          </a:p>
        </p:txBody>
      </p:sp>
      <p:sp>
        <p:nvSpPr>
          <p:cNvPr id="30" name="TextBox 9"/>
          <p:cNvSpPr txBox="1"/>
          <p:nvPr/>
        </p:nvSpPr>
        <p:spPr bwMode="auto">
          <a:xfrm>
            <a:off x="7913756" y="4266544"/>
            <a:ext cx="3283896" cy="932563"/>
          </a:xfrm>
          <a:prstGeom prst="rect">
            <a:avLst/>
          </a:prstGeom>
          <a:noFill/>
        </p:spPr>
        <p:txBody>
          <a:bodyPr wrap="square">
            <a:spAutoFit/>
          </a:bodyPr>
          <a:lstStyle>
            <a:lvl1pPr algn="l">
              <a:defRPr>
                <a:solidFill>
                  <a:schemeClr val="tx1"/>
                </a:solidFill>
                <a:latin typeface="Arial" charset="0"/>
              </a:defRPr>
            </a:lvl1pPr>
            <a:lvl2pPr marL="742950" indent="-285750" algn="l">
              <a:defRPr>
                <a:solidFill>
                  <a:schemeClr val="tx1"/>
                </a:solidFill>
                <a:latin typeface="Arial" charset="0"/>
              </a:defRPr>
            </a:lvl2pPr>
            <a:lvl3pPr marL="1143000" indent="-228600" algn="l">
              <a:defRPr>
                <a:solidFill>
                  <a:schemeClr val="tx1"/>
                </a:solidFill>
                <a:latin typeface="Arial" charset="0"/>
              </a:defRPr>
            </a:lvl3pPr>
            <a:lvl4pPr marL="1600200" indent="-228600" algn="l">
              <a:defRPr>
                <a:solidFill>
                  <a:schemeClr val="tx1"/>
                </a:solidFill>
                <a:latin typeface="Arial" charset="0"/>
              </a:defRPr>
            </a:lvl4pPr>
            <a:lvl5pPr marL="2057400" indent="-228600" algn="l">
              <a:defRPr>
                <a:solidFill>
                  <a:schemeClr val="tx1"/>
                </a:solidFill>
                <a:latin typeface="Arial" charset="0"/>
              </a:defRPr>
            </a:lvl5pPr>
            <a:lvl6pPr marL="2514600" indent="-228600" fontAlgn="base">
              <a:spcBef>
                <a:spcPct val="0"/>
              </a:spcBef>
              <a:spcAft>
                <a:spcPct val="0"/>
              </a:spcAft>
              <a:defRPr>
                <a:solidFill>
                  <a:schemeClr val="tx1"/>
                </a:solidFill>
                <a:latin typeface="Arial" charset="0"/>
              </a:defRPr>
            </a:lvl6pPr>
            <a:lvl7pPr marL="2971800" indent="-228600" fontAlgn="base">
              <a:spcBef>
                <a:spcPct val="0"/>
              </a:spcBef>
              <a:spcAft>
                <a:spcPct val="0"/>
              </a:spcAft>
              <a:defRPr>
                <a:solidFill>
                  <a:schemeClr val="tx1"/>
                </a:solidFill>
                <a:latin typeface="Arial" charset="0"/>
              </a:defRPr>
            </a:lvl7pPr>
            <a:lvl8pPr marL="3429000" indent="-228600" fontAlgn="base">
              <a:spcBef>
                <a:spcPct val="0"/>
              </a:spcBef>
              <a:spcAft>
                <a:spcPct val="0"/>
              </a:spcAft>
              <a:defRPr>
                <a:solidFill>
                  <a:schemeClr val="tx1"/>
                </a:solidFill>
                <a:latin typeface="Arial" charset="0"/>
              </a:defRPr>
            </a:lvl8pPr>
            <a:lvl9pPr marL="3886200" indent="-228600" fontAlgn="base">
              <a:spcBef>
                <a:spcPct val="0"/>
              </a:spcBef>
              <a:spcAft>
                <a:spcPct val="0"/>
              </a:spcAft>
              <a:defRPr>
                <a:solidFill>
                  <a:schemeClr val="tx1"/>
                </a:solidFill>
                <a:latin typeface="Arial" charset="0"/>
              </a:defRPr>
            </a:lvl9pPr>
          </a:lstStyle>
          <a:p>
            <a:pPr marL="285750" lvl="0" indent="-285750" algn="just">
              <a:lnSpc>
                <a:spcPct val="130000"/>
              </a:lnSpc>
              <a:buFont typeface="Wingdings" panose="05000000000000000000" pitchFamily="2" charset="2"/>
              <a:buChar char="u"/>
              <a:defRPr/>
            </a:pPr>
            <a:r>
              <a:rPr lang="zh-CN" altLang="en-US" sz="1400" dirty="0">
                <a:solidFill>
                  <a:srgbClr val="C01C1F"/>
                </a:solidFill>
                <a:latin typeface="微软雅黑" panose="020B0503020204020204" pitchFamily="34" charset="-122"/>
                <a:ea typeface="微软雅黑" pitchFamily="34" charset="-122"/>
              </a:rPr>
              <a:t>这里填写您所需要的内容这里填写您所需要的内容这里填写您所需要的内容</a:t>
            </a:r>
            <a:endParaRPr kumimoji="0" lang="zh-CN" altLang="en-US" sz="1400" b="0" i="0" u="none" strike="noStrike" kern="1200" cap="none" spc="0" normalizeH="0" baseline="0" noProof="0" dirty="0">
              <a:ln>
                <a:noFill/>
              </a:ln>
              <a:solidFill>
                <a:srgbClr val="C01C1F"/>
              </a:solidFill>
              <a:effectLst/>
              <a:uLnTx/>
              <a:uFillTx/>
              <a:latin typeface="微软雅黑" panose="020B0503020204020204" pitchFamily="34" charset="-122"/>
              <a:ea typeface="微软雅黑"/>
              <a:cs typeface="+mn-cs"/>
            </a:endParaRPr>
          </a:p>
        </p:txBody>
      </p:sp>
      <p:sp>
        <p:nvSpPr>
          <p:cNvPr id="31" name="TextBox 13"/>
          <p:cNvSpPr txBox="1">
            <a:spLocks noChangeArrowheads="1"/>
          </p:cNvSpPr>
          <p:nvPr/>
        </p:nvSpPr>
        <p:spPr bwMode="auto">
          <a:xfrm>
            <a:off x="8181697" y="3789771"/>
            <a:ext cx="2587008" cy="461665"/>
          </a:xfrm>
          <a:prstGeom prst="rect">
            <a:avLst/>
          </a:prstGeom>
          <a:noFill/>
          <a:ln w="9525">
            <a:noFill/>
            <a:miter lim="800000"/>
            <a:headEnd/>
            <a:tailEnd/>
          </a:ln>
          <a:extLst/>
        </p:spPr>
        <p:txBody>
          <a:bodyPr wrap="square">
            <a:spAutoFit/>
          </a:bodyPr>
          <a:lstStyle>
            <a:defPPr>
              <a:defRPr lang="zh-CN"/>
            </a:defPPr>
            <a:lvl1pPr>
              <a:defRPr sz="2400">
                <a:solidFill>
                  <a:srgbClr val="CC0000"/>
                </a:solidFill>
                <a:latin typeface="迷你简剪纸" panose="03000509000000000000" pitchFamily="65" charset="-122"/>
                <a:ea typeface="迷你简剪纸" panose="03000509000000000000" pitchFamily="65" charset="-122"/>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CC0000"/>
                </a:solidFill>
                <a:effectLst/>
                <a:uLnTx/>
                <a:uFillTx/>
                <a:latin typeface="迷你简剪纸" panose="03000509000000000000" pitchFamily="65" charset="-122"/>
                <a:ea typeface="迷你简剪纸" panose="03000509000000000000" pitchFamily="65" charset="-122"/>
                <a:cs typeface="+mn-cs"/>
              </a:rPr>
              <a:t>输入</a:t>
            </a:r>
            <a:r>
              <a:rPr kumimoji="0" lang="en-US" altLang="zh-CN" sz="2400" b="0" i="0" u="none" strike="noStrike" kern="1200" cap="none" spc="0" normalizeH="0" baseline="0" noProof="0" dirty="0">
                <a:ln>
                  <a:noFill/>
                </a:ln>
                <a:solidFill>
                  <a:srgbClr val="CC0000"/>
                </a:solidFill>
                <a:effectLst/>
                <a:uLnTx/>
                <a:uFillTx/>
                <a:latin typeface="迷你简剪纸" panose="03000509000000000000" pitchFamily="65" charset="-122"/>
                <a:ea typeface="迷你简剪纸" panose="03000509000000000000" pitchFamily="65" charset="-122"/>
                <a:cs typeface="+mn-cs"/>
              </a:rPr>
              <a:t>PPT</a:t>
            </a:r>
            <a:r>
              <a:rPr kumimoji="0" lang="zh-CN" altLang="en-US" sz="2400" b="0" i="0" u="none" strike="noStrike" kern="1200" cap="none" spc="0" normalizeH="0" baseline="0" noProof="0" dirty="0">
                <a:ln>
                  <a:noFill/>
                </a:ln>
                <a:solidFill>
                  <a:srgbClr val="CC0000"/>
                </a:solidFill>
                <a:effectLst/>
                <a:uLnTx/>
                <a:uFillTx/>
                <a:latin typeface="迷你简剪纸" panose="03000509000000000000" pitchFamily="65" charset="-122"/>
                <a:ea typeface="迷你简剪纸" panose="03000509000000000000" pitchFamily="65" charset="-122"/>
                <a:cs typeface="+mn-cs"/>
              </a:rPr>
              <a:t>标题</a:t>
            </a:r>
          </a:p>
        </p:txBody>
      </p:sp>
      <p:sp>
        <p:nvSpPr>
          <p:cNvPr id="32" name="TextBox 9"/>
          <p:cNvSpPr txBox="1"/>
          <p:nvPr/>
        </p:nvSpPr>
        <p:spPr bwMode="auto">
          <a:xfrm>
            <a:off x="2731470" y="5013427"/>
            <a:ext cx="3216590" cy="932563"/>
          </a:xfrm>
          <a:prstGeom prst="rect">
            <a:avLst/>
          </a:prstGeom>
          <a:noFill/>
        </p:spPr>
        <p:txBody>
          <a:bodyPr wrap="square">
            <a:spAutoFit/>
          </a:bodyPr>
          <a:lstStyle>
            <a:lvl1pPr algn="l">
              <a:defRPr>
                <a:solidFill>
                  <a:schemeClr val="tx1"/>
                </a:solidFill>
                <a:latin typeface="Arial" charset="0"/>
              </a:defRPr>
            </a:lvl1pPr>
            <a:lvl2pPr marL="742950" indent="-285750" algn="l">
              <a:defRPr>
                <a:solidFill>
                  <a:schemeClr val="tx1"/>
                </a:solidFill>
                <a:latin typeface="Arial" charset="0"/>
              </a:defRPr>
            </a:lvl2pPr>
            <a:lvl3pPr marL="1143000" indent="-228600" algn="l">
              <a:defRPr>
                <a:solidFill>
                  <a:schemeClr val="tx1"/>
                </a:solidFill>
                <a:latin typeface="Arial" charset="0"/>
              </a:defRPr>
            </a:lvl3pPr>
            <a:lvl4pPr marL="1600200" indent="-228600" algn="l">
              <a:defRPr>
                <a:solidFill>
                  <a:schemeClr val="tx1"/>
                </a:solidFill>
                <a:latin typeface="Arial" charset="0"/>
              </a:defRPr>
            </a:lvl4pPr>
            <a:lvl5pPr marL="2057400" indent="-228600" algn="l">
              <a:defRPr>
                <a:solidFill>
                  <a:schemeClr val="tx1"/>
                </a:solidFill>
                <a:latin typeface="Arial" charset="0"/>
              </a:defRPr>
            </a:lvl5pPr>
            <a:lvl6pPr marL="2514600" indent="-228600" fontAlgn="base">
              <a:spcBef>
                <a:spcPct val="0"/>
              </a:spcBef>
              <a:spcAft>
                <a:spcPct val="0"/>
              </a:spcAft>
              <a:defRPr>
                <a:solidFill>
                  <a:schemeClr val="tx1"/>
                </a:solidFill>
                <a:latin typeface="Arial" charset="0"/>
              </a:defRPr>
            </a:lvl6pPr>
            <a:lvl7pPr marL="2971800" indent="-228600" fontAlgn="base">
              <a:spcBef>
                <a:spcPct val="0"/>
              </a:spcBef>
              <a:spcAft>
                <a:spcPct val="0"/>
              </a:spcAft>
              <a:defRPr>
                <a:solidFill>
                  <a:schemeClr val="tx1"/>
                </a:solidFill>
                <a:latin typeface="Arial" charset="0"/>
              </a:defRPr>
            </a:lvl7pPr>
            <a:lvl8pPr marL="3429000" indent="-228600" fontAlgn="base">
              <a:spcBef>
                <a:spcPct val="0"/>
              </a:spcBef>
              <a:spcAft>
                <a:spcPct val="0"/>
              </a:spcAft>
              <a:defRPr>
                <a:solidFill>
                  <a:schemeClr val="tx1"/>
                </a:solidFill>
                <a:latin typeface="Arial" charset="0"/>
              </a:defRPr>
            </a:lvl8pPr>
            <a:lvl9pPr marL="3886200" indent="-228600" fontAlgn="base">
              <a:spcBef>
                <a:spcPct val="0"/>
              </a:spcBef>
              <a:spcAft>
                <a:spcPct val="0"/>
              </a:spcAft>
              <a:defRPr>
                <a:solidFill>
                  <a:schemeClr val="tx1"/>
                </a:solidFill>
                <a:latin typeface="Arial" charset="0"/>
              </a:defRPr>
            </a:lvl9pPr>
          </a:lstStyle>
          <a:p>
            <a:pPr marL="285750" lvl="0" indent="-285750" algn="just">
              <a:lnSpc>
                <a:spcPct val="130000"/>
              </a:lnSpc>
              <a:buFont typeface="Wingdings" panose="05000000000000000000" pitchFamily="2" charset="2"/>
              <a:buChar char="u"/>
              <a:defRPr/>
            </a:pPr>
            <a:r>
              <a:rPr lang="zh-CN" altLang="en-US" sz="1400" dirty="0">
                <a:solidFill>
                  <a:srgbClr val="C01C1F"/>
                </a:solidFill>
                <a:latin typeface="微软雅黑" panose="020B0503020204020204" pitchFamily="34" charset="-122"/>
                <a:ea typeface="微软雅黑" pitchFamily="34" charset="-122"/>
              </a:rPr>
              <a:t>这里填写您所需要的内容这里填写您所需要的内容这里填写您所需要的内容</a:t>
            </a:r>
            <a:endParaRPr kumimoji="0" lang="zh-CN" altLang="en-US" sz="1400" b="0" i="0" u="none" strike="noStrike" kern="1200" cap="none" spc="0" normalizeH="0" baseline="0" noProof="0" dirty="0">
              <a:ln>
                <a:noFill/>
              </a:ln>
              <a:solidFill>
                <a:srgbClr val="C01C1F"/>
              </a:solidFill>
              <a:effectLst/>
              <a:uLnTx/>
              <a:uFillTx/>
              <a:latin typeface="微软雅黑" panose="020B0503020204020204" pitchFamily="34" charset="-122"/>
              <a:ea typeface="微软雅黑"/>
              <a:cs typeface="+mn-cs"/>
            </a:endParaRPr>
          </a:p>
        </p:txBody>
      </p:sp>
      <p:sp>
        <p:nvSpPr>
          <p:cNvPr id="33" name="TextBox 13"/>
          <p:cNvSpPr txBox="1">
            <a:spLocks noChangeArrowheads="1"/>
          </p:cNvSpPr>
          <p:nvPr/>
        </p:nvSpPr>
        <p:spPr bwMode="auto">
          <a:xfrm>
            <a:off x="3074167" y="4536548"/>
            <a:ext cx="2587008" cy="461665"/>
          </a:xfrm>
          <a:prstGeom prst="rect">
            <a:avLst/>
          </a:prstGeom>
          <a:noFill/>
          <a:ln w="9525">
            <a:noFill/>
            <a:miter lim="800000"/>
            <a:headEnd/>
            <a:tailEnd/>
          </a:ln>
          <a:extLst/>
        </p:spPr>
        <p:txBody>
          <a:bodyPr wrap="square">
            <a:spAutoFit/>
          </a:bodyPr>
          <a:lstStyle>
            <a:defPPr>
              <a:defRPr lang="zh-CN"/>
            </a:defPPr>
            <a:lvl1pPr>
              <a:defRPr sz="2400">
                <a:solidFill>
                  <a:srgbClr val="CC0000"/>
                </a:solidFill>
                <a:latin typeface="迷你简剪纸" panose="03000509000000000000" pitchFamily="65" charset="-122"/>
                <a:ea typeface="迷你简剪纸" panose="03000509000000000000" pitchFamily="65" charset="-122"/>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CC0000"/>
                </a:solidFill>
                <a:effectLst/>
                <a:uLnTx/>
                <a:uFillTx/>
                <a:latin typeface="迷你简剪纸" panose="03000509000000000000" pitchFamily="65" charset="-122"/>
                <a:ea typeface="迷你简剪纸" panose="03000509000000000000" pitchFamily="65" charset="-122"/>
                <a:cs typeface="+mn-cs"/>
              </a:rPr>
              <a:t>输入</a:t>
            </a:r>
            <a:r>
              <a:rPr kumimoji="0" lang="en-US" altLang="zh-CN" sz="2400" b="0" i="0" u="none" strike="noStrike" kern="1200" cap="none" spc="0" normalizeH="0" baseline="0" noProof="0" dirty="0">
                <a:ln>
                  <a:noFill/>
                </a:ln>
                <a:solidFill>
                  <a:srgbClr val="CC0000"/>
                </a:solidFill>
                <a:effectLst/>
                <a:uLnTx/>
                <a:uFillTx/>
                <a:latin typeface="迷你简剪纸" panose="03000509000000000000" pitchFamily="65" charset="-122"/>
                <a:ea typeface="迷你简剪纸" panose="03000509000000000000" pitchFamily="65" charset="-122"/>
                <a:cs typeface="+mn-cs"/>
              </a:rPr>
              <a:t>PPT</a:t>
            </a:r>
            <a:r>
              <a:rPr kumimoji="0" lang="zh-CN" altLang="en-US" sz="2400" b="0" i="0" u="none" strike="noStrike" kern="1200" cap="none" spc="0" normalizeH="0" baseline="0" noProof="0" dirty="0">
                <a:ln>
                  <a:noFill/>
                </a:ln>
                <a:solidFill>
                  <a:srgbClr val="CC0000"/>
                </a:solidFill>
                <a:effectLst/>
                <a:uLnTx/>
                <a:uFillTx/>
                <a:latin typeface="迷你简剪纸" panose="03000509000000000000" pitchFamily="65" charset="-122"/>
                <a:ea typeface="迷你简剪纸" panose="03000509000000000000" pitchFamily="65" charset="-122"/>
                <a:cs typeface="+mn-cs"/>
              </a:rPr>
              <a:t>标题</a:t>
            </a:r>
          </a:p>
        </p:txBody>
      </p:sp>
      <p:grpSp>
        <p:nvGrpSpPr>
          <p:cNvPr id="34" name="组合 33"/>
          <p:cNvGrpSpPr/>
          <p:nvPr/>
        </p:nvGrpSpPr>
        <p:grpSpPr>
          <a:xfrm>
            <a:off x="-942805" y="1364864"/>
            <a:ext cx="6305359" cy="2138899"/>
            <a:chOff x="-685006" y="1020898"/>
            <a:chExt cx="4828813" cy="1638026"/>
          </a:xfrm>
        </p:grpSpPr>
        <p:grpSp>
          <p:nvGrpSpPr>
            <p:cNvPr id="35" name="组合 34"/>
            <p:cNvGrpSpPr/>
            <p:nvPr/>
          </p:nvGrpSpPr>
          <p:grpSpPr>
            <a:xfrm>
              <a:off x="2518843" y="1020898"/>
              <a:ext cx="1624964" cy="1638026"/>
              <a:chOff x="1336415" y="612980"/>
              <a:chExt cx="1624964" cy="1638026"/>
            </a:xfrm>
          </p:grpSpPr>
          <p:sp>
            <p:nvSpPr>
              <p:cNvPr id="39" name="椭圆 38"/>
              <p:cNvSpPr/>
              <p:nvPr/>
            </p:nvSpPr>
            <p:spPr bwMode="auto">
              <a:xfrm>
                <a:off x="1409166" y="711992"/>
                <a:ext cx="1459731" cy="1459731"/>
              </a:xfrm>
              <a:prstGeom prst="ellipse">
                <a:avLst/>
              </a:prstGeom>
              <a:noFill/>
              <a:ln w="15875" cap="flat" cmpd="sng" algn="ctr">
                <a:solidFill>
                  <a:srgbClr val="C00000"/>
                </a:solidFill>
                <a:prstDash val="solid"/>
                <a:round/>
                <a:headEnd type="none" w="med" len="med"/>
                <a:tailEnd type="none" w="med" len="med"/>
              </a:ln>
              <a:effectLst/>
              <a:extLst/>
            </p:spPr>
            <p:txBody>
              <a:bodyPr vert="horz" wrap="none" lIns="119400" tIns="59700" rIns="119400" bIns="59700" numCol="1" rtlCol="0" anchor="ctr" anchorCtr="0" compatLnSpc="1">
                <a:prstTxWarp prst="textNoShape">
                  <a:avLst/>
                </a:prstTxWarp>
              </a:bodyPr>
              <a:lstStyle/>
              <a:p>
                <a:pPr marL="0" marR="0" lvl="0" indent="0" algn="l" defTabSz="1044698" rtl="0" eaLnBrk="1" fontAlgn="auto" latinLnBrk="0" hangingPunct="1">
                  <a:lnSpc>
                    <a:spcPct val="100000"/>
                  </a:lnSpc>
                  <a:spcBef>
                    <a:spcPts val="0"/>
                  </a:spcBef>
                  <a:spcAft>
                    <a:spcPts val="0"/>
                  </a:spcAft>
                  <a:buClrTx/>
                  <a:buSzTx/>
                  <a:buFontTx/>
                  <a:buNone/>
                  <a:tabLst/>
                  <a:defRPr/>
                </a:pPr>
                <a:endParaRPr kumimoji="0" lang="zh-CN" altLang="en-US" sz="2219" b="0" i="0" u="none" strike="noStrike" kern="1200" cap="none" spc="0" normalizeH="0" baseline="0" noProof="0">
                  <a:ln>
                    <a:noFill/>
                  </a:ln>
                  <a:solidFill>
                    <a:srgbClr val="C00000"/>
                  </a:solidFill>
                  <a:effectLst/>
                  <a:uLnTx/>
                  <a:uFillTx/>
                  <a:latin typeface="Calibri"/>
                  <a:ea typeface="微软雅黑"/>
                  <a:cs typeface="+mn-cs"/>
                </a:endParaRPr>
              </a:p>
            </p:txBody>
          </p:sp>
          <p:sp>
            <p:nvSpPr>
              <p:cNvPr id="40" name="椭圆 39"/>
              <p:cNvSpPr/>
              <p:nvPr/>
            </p:nvSpPr>
            <p:spPr bwMode="auto">
              <a:xfrm>
                <a:off x="1612390" y="916872"/>
                <a:ext cx="1059792" cy="1059792"/>
              </a:xfrm>
              <a:prstGeom prst="ellipse">
                <a:avLst/>
              </a:prstGeom>
              <a:noFill/>
              <a:ln w="15875" cap="flat" cmpd="sng" algn="ctr">
                <a:solidFill>
                  <a:srgbClr val="C00000"/>
                </a:solidFill>
                <a:prstDash val="solid"/>
                <a:round/>
                <a:headEnd type="none" w="med" len="med"/>
                <a:tailEnd type="none" w="med" len="med"/>
              </a:ln>
              <a:effectLst/>
              <a:extLst/>
            </p:spPr>
            <p:txBody>
              <a:bodyPr vert="horz" wrap="none" lIns="119400" tIns="59700" rIns="119400" bIns="59700" numCol="1" rtlCol="0" anchor="ctr" anchorCtr="0" compatLnSpc="1">
                <a:prstTxWarp prst="textNoShape">
                  <a:avLst/>
                </a:prstTxWarp>
              </a:bodyPr>
              <a:lstStyle/>
              <a:p>
                <a:pPr marL="0" marR="0" lvl="0" indent="0" algn="l" defTabSz="1044698" rtl="0" eaLnBrk="1" fontAlgn="auto" latinLnBrk="0" hangingPunct="1">
                  <a:lnSpc>
                    <a:spcPct val="100000"/>
                  </a:lnSpc>
                  <a:spcBef>
                    <a:spcPts val="0"/>
                  </a:spcBef>
                  <a:spcAft>
                    <a:spcPts val="0"/>
                  </a:spcAft>
                  <a:buClrTx/>
                  <a:buSzTx/>
                  <a:buFontTx/>
                  <a:buNone/>
                  <a:tabLst/>
                  <a:defRPr/>
                </a:pPr>
                <a:endParaRPr kumimoji="0" lang="zh-CN" altLang="en-US" sz="2219" b="0" i="0" u="none" strike="noStrike" kern="1200" cap="none" spc="0" normalizeH="0" baseline="0" noProof="0">
                  <a:ln>
                    <a:noFill/>
                  </a:ln>
                  <a:solidFill>
                    <a:srgbClr val="C00000"/>
                  </a:solidFill>
                  <a:effectLst/>
                  <a:uLnTx/>
                  <a:uFillTx/>
                  <a:latin typeface="Calibri"/>
                  <a:ea typeface="微软雅黑"/>
                  <a:cs typeface="+mn-cs"/>
                </a:endParaRPr>
              </a:p>
            </p:txBody>
          </p:sp>
          <p:pic>
            <p:nvPicPr>
              <p:cNvPr id="41" name="图片 4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6415" y="612980"/>
                <a:ext cx="1624964" cy="1638026"/>
              </a:xfrm>
              <a:prstGeom prst="rect">
                <a:avLst/>
              </a:prstGeom>
            </p:spPr>
          </p:pic>
        </p:grpSp>
        <p:grpSp>
          <p:nvGrpSpPr>
            <p:cNvPr id="36" name="组合 35"/>
            <p:cNvGrpSpPr/>
            <p:nvPr/>
          </p:nvGrpSpPr>
          <p:grpSpPr>
            <a:xfrm>
              <a:off x="-685006" y="1754367"/>
              <a:ext cx="3301320" cy="171089"/>
              <a:chOff x="-35832" y="2434374"/>
              <a:chExt cx="3301320" cy="171089"/>
            </a:xfrm>
          </p:grpSpPr>
          <p:pic>
            <p:nvPicPr>
              <p:cNvPr id="37" name="图片 36"/>
              <p:cNvPicPr>
                <a:picLocks noChangeAspect="1"/>
              </p:cNvPicPr>
              <p:nvPr/>
            </p:nvPicPr>
            <p:blipFill rotWithShape="1">
              <a:blip r:embed="rId4" cstate="print">
                <a:extLst>
                  <a:ext uri="{28A0092B-C50C-407E-A947-70E740481C1C}">
                    <a14:useLocalDpi xmlns:a14="http://schemas.microsoft.com/office/drawing/2010/main" val="0"/>
                  </a:ext>
                </a:extLst>
              </a:blip>
              <a:srcRect t="2" r="35682" b="-2"/>
              <a:stretch/>
            </p:blipFill>
            <p:spPr>
              <a:xfrm>
                <a:off x="-35832" y="2434374"/>
                <a:ext cx="3296444" cy="171089"/>
              </a:xfrm>
              <a:prstGeom prst="rect">
                <a:avLst/>
              </a:prstGeom>
            </p:spPr>
          </p:pic>
          <p:sp>
            <p:nvSpPr>
              <p:cNvPr id="38" name="矩形 37"/>
              <p:cNvSpPr>
                <a:spLocks noChangeArrowheads="1"/>
              </p:cNvSpPr>
              <p:nvPr/>
            </p:nvSpPr>
            <p:spPr bwMode="auto">
              <a:xfrm>
                <a:off x="6350" y="2438956"/>
                <a:ext cx="3259138" cy="161925"/>
              </a:xfrm>
              <a:prstGeom prst="rect">
                <a:avLst/>
              </a:prstGeom>
              <a:noFill/>
              <a:ln>
                <a:solidFill>
                  <a:srgbClr val="C00000"/>
                </a:solidFill>
              </a:ln>
              <a:extLst/>
            </p:spPr>
            <p:txBody>
              <a:bodyPr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350" b="0" i="0" u="none" strike="noStrike" kern="1200" cap="none" spc="0" normalizeH="0" baseline="0" noProof="0">
                  <a:ln>
                    <a:noFill/>
                  </a:ln>
                  <a:solidFill>
                    <a:srgbClr val="FFFFFF"/>
                  </a:solidFill>
                  <a:effectLst/>
                  <a:uLnTx/>
                  <a:uFillTx/>
                  <a:latin typeface="Calibri"/>
                  <a:ea typeface="微软雅黑"/>
                  <a:cs typeface="+mn-cs"/>
                </a:endParaRPr>
              </a:p>
            </p:txBody>
          </p:sp>
        </p:grpSp>
      </p:grpSp>
      <p:grpSp>
        <p:nvGrpSpPr>
          <p:cNvPr id="42" name="组合 41"/>
          <p:cNvGrpSpPr/>
          <p:nvPr/>
        </p:nvGrpSpPr>
        <p:grpSpPr>
          <a:xfrm>
            <a:off x="-140583" y="3361621"/>
            <a:ext cx="8110637" cy="2138900"/>
            <a:chOff x="-70642" y="2602634"/>
            <a:chExt cx="6211343" cy="1638026"/>
          </a:xfrm>
        </p:grpSpPr>
        <p:grpSp>
          <p:nvGrpSpPr>
            <p:cNvPr id="43" name="组合 42"/>
            <p:cNvGrpSpPr/>
            <p:nvPr/>
          </p:nvGrpSpPr>
          <p:grpSpPr>
            <a:xfrm>
              <a:off x="4515737" y="2602634"/>
              <a:ext cx="1624964" cy="1638026"/>
              <a:chOff x="1336415" y="612979"/>
              <a:chExt cx="1624964" cy="1638026"/>
            </a:xfrm>
          </p:grpSpPr>
          <p:pic>
            <p:nvPicPr>
              <p:cNvPr id="47" name="图片 4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6415" y="612979"/>
                <a:ext cx="1624964" cy="1638026"/>
              </a:xfrm>
              <a:prstGeom prst="rect">
                <a:avLst/>
              </a:prstGeom>
            </p:spPr>
          </p:pic>
          <p:sp>
            <p:nvSpPr>
              <p:cNvPr id="48" name="椭圆 47"/>
              <p:cNvSpPr/>
              <p:nvPr/>
            </p:nvSpPr>
            <p:spPr bwMode="auto">
              <a:xfrm>
                <a:off x="1412882" y="711992"/>
                <a:ext cx="1456015" cy="1456015"/>
              </a:xfrm>
              <a:prstGeom prst="ellipse">
                <a:avLst/>
              </a:prstGeom>
              <a:noFill/>
              <a:ln w="15875" cap="flat" cmpd="sng" algn="ctr">
                <a:solidFill>
                  <a:srgbClr val="C00000"/>
                </a:solidFill>
                <a:prstDash val="solid"/>
                <a:round/>
                <a:headEnd type="none" w="med" len="med"/>
                <a:tailEnd type="none" w="med" len="med"/>
              </a:ln>
              <a:effectLst/>
              <a:extLst/>
            </p:spPr>
            <p:txBody>
              <a:bodyPr vert="horz" wrap="none" lIns="119400" tIns="59700" rIns="119400" bIns="59700" numCol="1" rtlCol="0" anchor="ctr" anchorCtr="0" compatLnSpc="1">
                <a:prstTxWarp prst="textNoShape">
                  <a:avLst/>
                </a:prstTxWarp>
              </a:bodyPr>
              <a:lstStyle/>
              <a:p>
                <a:pPr marL="0" marR="0" lvl="0" indent="0" algn="l" defTabSz="1044698" rtl="0" eaLnBrk="1" fontAlgn="auto" latinLnBrk="0" hangingPunct="1">
                  <a:lnSpc>
                    <a:spcPct val="100000"/>
                  </a:lnSpc>
                  <a:spcBef>
                    <a:spcPts val="0"/>
                  </a:spcBef>
                  <a:spcAft>
                    <a:spcPts val="0"/>
                  </a:spcAft>
                  <a:buClrTx/>
                  <a:buSzTx/>
                  <a:buFontTx/>
                  <a:buNone/>
                  <a:tabLst/>
                  <a:defRPr/>
                </a:pPr>
                <a:endParaRPr kumimoji="0" lang="zh-CN" altLang="en-US" sz="2219" b="0" i="0" u="none" strike="noStrike" kern="1200" cap="none" spc="0" normalizeH="0" baseline="0" noProof="0">
                  <a:ln>
                    <a:noFill/>
                  </a:ln>
                  <a:solidFill>
                    <a:srgbClr val="C00000"/>
                  </a:solidFill>
                  <a:effectLst/>
                  <a:uLnTx/>
                  <a:uFillTx/>
                  <a:latin typeface="Calibri"/>
                  <a:ea typeface="微软雅黑"/>
                  <a:cs typeface="+mn-cs"/>
                </a:endParaRPr>
              </a:p>
            </p:txBody>
          </p:sp>
          <p:sp>
            <p:nvSpPr>
              <p:cNvPr id="49" name="椭圆 48"/>
              <p:cNvSpPr/>
              <p:nvPr/>
            </p:nvSpPr>
            <p:spPr bwMode="auto">
              <a:xfrm>
                <a:off x="1612390" y="916872"/>
                <a:ext cx="1059792" cy="1059792"/>
              </a:xfrm>
              <a:prstGeom prst="ellipse">
                <a:avLst/>
              </a:prstGeom>
              <a:noFill/>
              <a:ln w="15875" cap="flat" cmpd="sng" algn="ctr">
                <a:solidFill>
                  <a:srgbClr val="C00000"/>
                </a:solidFill>
                <a:prstDash val="solid"/>
                <a:round/>
                <a:headEnd type="none" w="med" len="med"/>
                <a:tailEnd type="none" w="med" len="med"/>
              </a:ln>
              <a:effectLst/>
              <a:extLst/>
            </p:spPr>
            <p:txBody>
              <a:bodyPr vert="horz" wrap="none" lIns="119400" tIns="59700" rIns="119400" bIns="59700" numCol="1" rtlCol="0" anchor="ctr" anchorCtr="0" compatLnSpc="1">
                <a:prstTxWarp prst="textNoShape">
                  <a:avLst/>
                </a:prstTxWarp>
              </a:bodyPr>
              <a:lstStyle/>
              <a:p>
                <a:pPr marL="0" marR="0" lvl="0" indent="0" algn="l" defTabSz="1044698" rtl="0" eaLnBrk="1" fontAlgn="auto" latinLnBrk="0" hangingPunct="1">
                  <a:lnSpc>
                    <a:spcPct val="100000"/>
                  </a:lnSpc>
                  <a:spcBef>
                    <a:spcPts val="0"/>
                  </a:spcBef>
                  <a:spcAft>
                    <a:spcPts val="0"/>
                  </a:spcAft>
                  <a:buClrTx/>
                  <a:buSzTx/>
                  <a:buFontTx/>
                  <a:buNone/>
                  <a:tabLst/>
                  <a:defRPr/>
                </a:pPr>
                <a:endParaRPr kumimoji="0" lang="zh-CN" altLang="en-US" sz="2219" b="0" i="0" u="none" strike="noStrike" kern="1200" cap="none" spc="0" normalizeH="0" baseline="0" noProof="0">
                  <a:ln>
                    <a:noFill/>
                  </a:ln>
                  <a:solidFill>
                    <a:srgbClr val="C00000"/>
                  </a:solidFill>
                  <a:effectLst/>
                  <a:uLnTx/>
                  <a:uFillTx/>
                  <a:latin typeface="Calibri"/>
                  <a:ea typeface="微软雅黑"/>
                  <a:cs typeface="+mn-cs"/>
                </a:endParaRPr>
              </a:p>
            </p:txBody>
          </p:sp>
        </p:grpSp>
        <p:grpSp>
          <p:nvGrpSpPr>
            <p:cNvPr id="44" name="组合 43"/>
            <p:cNvGrpSpPr/>
            <p:nvPr/>
          </p:nvGrpSpPr>
          <p:grpSpPr>
            <a:xfrm>
              <a:off x="-70642" y="2732009"/>
              <a:ext cx="5406050" cy="181451"/>
              <a:chOff x="-110148" y="2772093"/>
              <a:chExt cx="5406050" cy="181451"/>
            </a:xfrm>
          </p:grpSpPr>
          <p:pic>
            <p:nvPicPr>
              <p:cNvPr id="45" name="图片 44"/>
              <p:cNvPicPr>
                <a:picLocks noChangeAspect="1"/>
              </p:cNvPicPr>
              <p:nvPr/>
            </p:nvPicPr>
            <p:blipFill rotWithShape="1">
              <a:blip r:embed="rId4" cstate="print">
                <a:extLst>
                  <a:ext uri="{28A0092B-C50C-407E-A947-70E740481C1C}">
                    <a14:useLocalDpi xmlns:a14="http://schemas.microsoft.com/office/drawing/2010/main" val="0"/>
                  </a:ext>
                </a:extLst>
              </a:blip>
              <a:srcRect l="-2" t="4" r="-5478" b="-6061"/>
              <a:stretch/>
            </p:blipFill>
            <p:spPr>
              <a:xfrm>
                <a:off x="-110148" y="2772093"/>
                <a:ext cx="5406050" cy="181451"/>
              </a:xfrm>
              <a:prstGeom prst="rect">
                <a:avLst/>
              </a:prstGeom>
            </p:spPr>
          </p:pic>
          <p:sp>
            <p:nvSpPr>
              <p:cNvPr id="46" name="矩形 45"/>
              <p:cNvSpPr>
                <a:spLocks noChangeArrowheads="1"/>
              </p:cNvSpPr>
              <p:nvPr/>
            </p:nvSpPr>
            <p:spPr bwMode="auto">
              <a:xfrm>
                <a:off x="-67967" y="2776675"/>
                <a:ext cx="5059069" cy="161925"/>
              </a:xfrm>
              <a:prstGeom prst="rect">
                <a:avLst/>
              </a:prstGeom>
              <a:noFill/>
              <a:ln>
                <a:solidFill>
                  <a:srgbClr val="C00000"/>
                </a:solidFill>
              </a:ln>
              <a:extLst/>
            </p:spPr>
            <p:txBody>
              <a:bodyPr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350" b="0" i="0" u="none" strike="noStrike" kern="1200" cap="none" spc="0" normalizeH="0" baseline="0" noProof="0">
                  <a:ln>
                    <a:noFill/>
                  </a:ln>
                  <a:solidFill>
                    <a:srgbClr val="FFFFFF"/>
                  </a:solidFill>
                  <a:effectLst/>
                  <a:uLnTx/>
                  <a:uFillTx/>
                  <a:latin typeface="Calibri"/>
                  <a:ea typeface="微软雅黑"/>
                  <a:cs typeface="+mn-cs"/>
                </a:endParaRPr>
              </a:p>
            </p:txBody>
          </p:sp>
        </p:grpSp>
      </p:grpSp>
      <p:grpSp>
        <p:nvGrpSpPr>
          <p:cNvPr id="50" name="组合 49"/>
          <p:cNvGrpSpPr/>
          <p:nvPr/>
        </p:nvGrpSpPr>
        <p:grpSpPr>
          <a:xfrm>
            <a:off x="-3349884" y="3874941"/>
            <a:ext cx="6305359" cy="2138899"/>
            <a:chOff x="-2528411" y="2995750"/>
            <a:chExt cx="4828813" cy="1638026"/>
          </a:xfrm>
        </p:grpSpPr>
        <p:grpSp>
          <p:nvGrpSpPr>
            <p:cNvPr id="51" name="组合 50"/>
            <p:cNvGrpSpPr/>
            <p:nvPr/>
          </p:nvGrpSpPr>
          <p:grpSpPr>
            <a:xfrm>
              <a:off x="675438" y="2995750"/>
              <a:ext cx="1624964" cy="1638026"/>
              <a:chOff x="1336415" y="612980"/>
              <a:chExt cx="1624964" cy="1638026"/>
            </a:xfrm>
          </p:grpSpPr>
          <p:pic>
            <p:nvPicPr>
              <p:cNvPr id="55" name="图片 5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6415" y="612980"/>
                <a:ext cx="1624964" cy="1638026"/>
              </a:xfrm>
              <a:prstGeom prst="rect">
                <a:avLst/>
              </a:prstGeom>
            </p:spPr>
          </p:pic>
          <p:sp>
            <p:nvSpPr>
              <p:cNvPr id="56" name="椭圆 55"/>
              <p:cNvSpPr/>
              <p:nvPr/>
            </p:nvSpPr>
            <p:spPr bwMode="auto">
              <a:xfrm>
                <a:off x="1423771" y="711993"/>
                <a:ext cx="1445126" cy="1445126"/>
              </a:xfrm>
              <a:prstGeom prst="ellipse">
                <a:avLst/>
              </a:prstGeom>
              <a:noFill/>
              <a:ln w="15875" cap="flat" cmpd="sng" algn="ctr">
                <a:solidFill>
                  <a:srgbClr val="C00000"/>
                </a:solidFill>
                <a:prstDash val="solid"/>
                <a:round/>
                <a:headEnd type="none" w="med" len="med"/>
                <a:tailEnd type="none" w="med" len="med"/>
              </a:ln>
              <a:effectLst/>
              <a:extLst/>
            </p:spPr>
            <p:txBody>
              <a:bodyPr vert="horz" wrap="none" lIns="119400" tIns="59700" rIns="119400" bIns="59700" numCol="1" rtlCol="0" anchor="ctr" anchorCtr="0" compatLnSpc="1">
                <a:prstTxWarp prst="textNoShape">
                  <a:avLst/>
                </a:prstTxWarp>
              </a:bodyPr>
              <a:lstStyle/>
              <a:p>
                <a:pPr marL="0" marR="0" lvl="0" indent="0" algn="l" defTabSz="1044698" rtl="0" eaLnBrk="1" fontAlgn="auto" latinLnBrk="0" hangingPunct="1">
                  <a:lnSpc>
                    <a:spcPct val="100000"/>
                  </a:lnSpc>
                  <a:spcBef>
                    <a:spcPts val="0"/>
                  </a:spcBef>
                  <a:spcAft>
                    <a:spcPts val="0"/>
                  </a:spcAft>
                  <a:buClrTx/>
                  <a:buSzTx/>
                  <a:buFontTx/>
                  <a:buNone/>
                  <a:tabLst/>
                  <a:defRPr/>
                </a:pPr>
                <a:endParaRPr kumimoji="0" lang="zh-CN" altLang="en-US" sz="2219" b="0" i="0" u="none" strike="noStrike" kern="1200" cap="none" spc="0" normalizeH="0" baseline="0" noProof="0">
                  <a:ln>
                    <a:noFill/>
                  </a:ln>
                  <a:solidFill>
                    <a:srgbClr val="C00000"/>
                  </a:solidFill>
                  <a:effectLst/>
                  <a:uLnTx/>
                  <a:uFillTx/>
                  <a:latin typeface="Calibri"/>
                  <a:ea typeface="微软雅黑"/>
                  <a:cs typeface="+mn-cs"/>
                </a:endParaRPr>
              </a:p>
            </p:txBody>
          </p:sp>
          <p:sp>
            <p:nvSpPr>
              <p:cNvPr id="57" name="椭圆 56"/>
              <p:cNvSpPr/>
              <p:nvPr/>
            </p:nvSpPr>
            <p:spPr bwMode="auto">
              <a:xfrm>
                <a:off x="1612390" y="916872"/>
                <a:ext cx="1059792" cy="1059792"/>
              </a:xfrm>
              <a:prstGeom prst="ellipse">
                <a:avLst/>
              </a:prstGeom>
              <a:noFill/>
              <a:ln w="15875" cap="flat" cmpd="sng" algn="ctr">
                <a:solidFill>
                  <a:srgbClr val="C00000"/>
                </a:solidFill>
                <a:prstDash val="solid"/>
                <a:round/>
                <a:headEnd type="none" w="med" len="med"/>
                <a:tailEnd type="none" w="med" len="med"/>
              </a:ln>
              <a:effectLst/>
              <a:extLst/>
            </p:spPr>
            <p:txBody>
              <a:bodyPr vert="horz" wrap="none" lIns="119400" tIns="59700" rIns="119400" bIns="59700" numCol="1" rtlCol="0" anchor="ctr" anchorCtr="0" compatLnSpc="1">
                <a:prstTxWarp prst="textNoShape">
                  <a:avLst/>
                </a:prstTxWarp>
              </a:bodyPr>
              <a:lstStyle/>
              <a:p>
                <a:pPr marL="0" marR="0" lvl="0" indent="0" algn="l" defTabSz="1044698" rtl="0" eaLnBrk="1" fontAlgn="auto" latinLnBrk="0" hangingPunct="1">
                  <a:lnSpc>
                    <a:spcPct val="100000"/>
                  </a:lnSpc>
                  <a:spcBef>
                    <a:spcPts val="0"/>
                  </a:spcBef>
                  <a:spcAft>
                    <a:spcPts val="0"/>
                  </a:spcAft>
                  <a:buClrTx/>
                  <a:buSzTx/>
                  <a:buFontTx/>
                  <a:buNone/>
                  <a:tabLst/>
                  <a:defRPr/>
                </a:pPr>
                <a:endParaRPr kumimoji="0" lang="zh-CN" altLang="en-US" sz="2219" b="0" i="0" u="none" strike="noStrike" kern="1200" cap="none" spc="0" normalizeH="0" baseline="0" noProof="0">
                  <a:ln>
                    <a:noFill/>
                  </a:ln>
                  <a:solidFill>
                    <a:srgbClr val="C00000"/>
                  </a:solidFill>
                  <a:effectLst/>
                  <a:uLnTx/>
                  <a:uFillTx/>
                  <a:latin typeface="Calibri"/>
                  <a:ea typeface="微软雅黑"/>
                  <a:cs typeface="+mn-cs"/>
                </a:endParaRPr>
              </a:p>
            </p:txBody>
          </p:sp>
        </p:grpSp>
        <p:grpSp>
          <p:nvGrpSpPr>
            <p:cNvPr id="52" name="组合 51"/>
            <p:cNvGrpSpPr/>
            <p:nvPr/>
          </p:nvGrpSpPr>
          <p:grpSpPr>
            <a:xfrm>
              <a:off x="-2528411" y="3729219"/>
              <a:ext cx="3301320" cy="171089"/>
              <a:chOff x="-35832" y="2434374"/>
              <a:chExt cx="3301320" cy="171089"/>
            </a:xfrm>
          </p:grpSpPr>
          <p:pic>
            <p:nvPicPr>
              <p:cNvPr id="53" name="图片 52"/>
              <p:cNvPicPr>
                <a:picLocks noChangeAspect="1"/>
              </p:cNvPicPr>
              <p:nvPr/>
            </p:nvPicPr>
            <p:blipFill rotWithShape="1">
              <a:blip r:embed="rId4" cstate="print">
                <a:extLst>
                  <a:ext uri="{28A0092B-C50C-407E-A947-70E740481C1C}">
                    <a14:useLocalDpi xmlns:a14="http://schemas.microsoft.com/office/drawing/2010/main" val="0"/>
                  </a:ext>
                </a:extLst>
              </a:blip>
              <a:srcRect t="2" r="35682" b="-2"/>
              <a:stretch/>
            </p:blipFill>
            <p:spPr>
              <a:xfrm>
                <a:off x="-35832" y="2434374"/>
                <a:ext cx="3296444" cy="171089"/>
              </a:xfrm>
              <a:prstGeom prst="rect">
                <a:avLst/>
              </a:prstGeom>
            </p:spPr>
          </p:pic>
          <p:sp>
            <p:nvSpPr>
              <p:cNvPr id="54" name="矩形 53"/>
              <p:cNvSpPr>
                <a:spLocks noChangeArrowheads="1"/>
              </p:cNvSpPr>
              <p:nvPr/>
            </p:nvSpPr>
            <p:spPr bwMode="auto">
              <a:xfrm>
                <a:off x="6350" y="2438956"/>
                <a:ext cx="3259138" cy="161925"/>
              </a:xfrm>
              <a:prstGeom prst="rect">
                <a:avLst/>
              </a:prstGeom>
              <a:noFill/>
              <a:ln>
                <a:solidFill>
                  <a:srgbClr val="C00000"/>
                </a:solidFill>
              </a:ln>
              <a:extLst/>
            </p:spPr>
            <p:txBody>
              <a:bodyPr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350" b="0" i="0" u="none" strike="noStrike" kern="1200" cap="none" spc="0" normalizeH="0" baseline="0" noProof="0">
                  <a:ln>
                    <a:noFill/>
                  </a:ln>
                  <a:solidFill>
                    <a:srgbClr val="FFFFFF"/>
                  </a:solidFill>
                  <a:effectLst/>
                  <a:uLnTx/>
                  <a:uFillTx/>
                  <a:latin typeface="Calibri"/>
                  <a:ea typeface="微软雅黑"/>
                  <a:cs typeface="+mn-cs"/>
                </a:endParaRPr>
              </a:p>
            </p:txBody>
          </p:sp>
        </p:grpSp>
      </p:grpSp>
      <p:sp>
        <p:nvSpPr>
          <p:cNvPr id="58" name="Rectangle 7"/>
          <p:cNvSpPr>
            <a:spLocks noChangeArrowheads="1"/>
          </p:cNvSpPr>
          <p:nvPr/>
        </p:nvSpPr>
        <p:spPr bwMode="auto">
          <a:xfrm>
            <a:off x="3730599" y="1967672"/>
            <a:ext cx="912429" cy="8359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832" b="0" i="0" u="none" strike="noStrike" kern="1200" cap="none" spc="0" normalizeH="0" baseline="0" noProof="0" dirty="0">
                <a:ln>
                  <a:noFill/>
                </a:ln>
                <a:solidFill>
                  <a:srgbClr val="C00000"/>
                </a:solidFill>
                <a:effectLst/>
                <a:uLnTx/>
                <a:uFillTx/>
                <a:latin typeface="微软雅黑" pitchFamily="34" charset="-122"/>
                <a:ea typeface="微软雅黑" pitchFamily="34" charset="-122"/>
                <a:cs typeface="+mn-cs"/>
              </a:rPr>
              <a:t>01</a:t>
            </a:r>
            <a:endParaRPr kumimoji="0" lang="zh-CN" altLang="en-US" sz="4832" b="0" i="0" u="none" strike="noStrike" kern="1200" cap="none" spc="0" normalizeH="0" baseline="0" noProof="0" dirty="0">
              <a:ln>
                <a:noFill/>
              </a:ln>
              <a:solidFill>
                <a:srgbClr val="C00000"/>
              </a:solidFill>
              <a:effectLst/>
              <a:uLnTx/>
              <a:uFillTx/>
              <a:latin typeface="微软雅黑" pitchFamily="34" charset="-122"/>
              <a:ea typeface="微软雅黑" pitchFamily="34" charset="-122"/>
              <a:cs typeface="+mn-cs"/>
            </a:endParaRPr>
          </a:p>
        </p:txBody>
      </p:sp>
      <p:sp>
        <p:nvSpPr>
          <p:cNvPr id="59" name="Rectangle 9"/>
          <p:cNvSpPr>
            <a:spLocks noChangeArrowheads="1"/>
          </p:cNvSpPr>
          <p:nvPr/>
        </p:nvSpPr>
        <p:spPr bwMode="auto">
          <a:xfrm>
            <a:off x="6420216" y="4018829"/>
            <a:ext cx="912429" cy="8359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832" b="0" i="0" u="none" strike="noStrike" kern="1200" cap="none" spc="0" normalizeH="0" baseline="0" noProof="0">
                <a:ln>
                  <a:noFill/>
                </a:ln>
                <a:solidFill>
                  <a:srgbClr val="C00000"/>
                </a:solidFill>
                <a:effectLst/>
                <a:uLnTx/>
                <a:uFillTx/>
                <a:latin typeface="微软雅黑" pitchFamily="34" charset="-122"/>
                <a:ea typeface="微软雅黑" pitchFamily="34" charset="-122"/>
                <a:cs typeface="+mn-cs"/>
              </a:rPr>
              <a:t>02</a:t>
            </a:r>
            <a:endParaRPr kumimoji="0" lang="zh-CN" altLang="en-US" sz="4832" b="0" i="0" u="none" strike="noStrike" kern="1200" cap="none" spc="0" normalizeH="0" baseline="0" noProof="0">
              <a:ln>
                <a:noFill/>
              </a:ln>
              <a:solidFill>
                <a:srgbClr val="C00000"/>
              </a:solidFill>
              <a:effectLst/>
              <a:uLnTx/>
              <a:uFillTx/>
              <a:latin typeface="微软雅黑" pitchFamily="34" charset="-122"/>
              <a:ea typeface="微软雅黑" pitchFamily="34" charset="-122"/>
              <a:cs typeface="+mn-cs"/>
            </a:endParaRPr>
          </a:p>
        </p:txBody>
      </p:sp>
      <p:sp>
        <p:nvSpPr>
          <p:cNvPr id="60" name="TextBox 3"/>
          <p:cNvSpPr txBox="1">
            <a:spLocks noChangeArrowheads="1"/>
          </p:cNvSpPr>
          <p:nvPr/>
        </p:nvSpPr>
        <p:spPr bwMode="auto">
          <a:xfrm>
            <a:off x="1594884" y="297629"/>
            <a:ext cx="4199860" cy="523220"/>
          </a:xfrm>
          <a:prstGeom prst="rect">
            <a:avLst/>
          </a:prstGeom>
          <a:noFill/>
          <a:ln w="9525">
            <a:noFill/>
            <a:miter lim="800000"/>
            <a:headEnd/>
            <a:tailEnd/>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srgbClr val="CC0000"/>
                </a:solidFill>
                <a:effectLst/>
                <a:uLnTx/>
                <a:uFillTx/>
                <a:latin typeface="迷你简剪纸" panose="03000509000000000000" pitchFamily="65" charset="-122"/>
                <a:ea typeface="迷你简剪纸" panose="03000509000000000000" pitchFamily="65" charset="-122"/>
                <a:cs typeface="+mn-cs"/>
              </a:rPr>
              <a:t>输入相关标题文字</a:t>
            </a:r>
          </a:p>
        </p:txBody>
      </p:sp>
    </p:spTree>
    <p:extLst>
      <p:ext uri="{BB962C8B-B14F-4D97-AF65-F5344CB8AC3E}">
        <p14:creationId xmlns:p14="http://schemas.microsoft.com/office/powerpoint/2010/main" val="2940365222"/>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60"/>
                                        </p:tgtEl>
                                        <p:attrNameLst>
                                          <p:attrName>style.visibility</p:attrName>
                                        </p:attrNameLst>
                                      </p:cBhvr>
                                      <p:to>
                                        <p:strVal val="visible"/>
                                      </p:to>
                                    </p:set>
                                    <p:animEffect transition="in" filter="wipe(left)">
                                      <p:cBhvr>
                                        <p:cTn id="7" dur="500"/>
                                        <p:tgtEl>
                                          <p:spTgt spid="60"/>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4"/>
                                        </p:tgtEl>
                                        <p:attrNameLst>
                                          <p:attrName>style.visibility</p:attrName>
                                        </p:attrNameLst>
                                      </p:cBhvr>
                                      <p:to>
                                        <p:strVal val="visible"/>
                                      </p:to>
                                    </p:set>
                                    <p:animEffect transition="in" filter="wipe(left)">
                                      <p:cBhvr>
                                        <p:cTn id="11" dur="500"/>
                                        <p:tgtEl>
                                          <p:spTgt spid="34"/>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42"/>
                                        </p:tgtEl>
                                        <p:attrNameLst>
                                          <p:attrName>style.visibility</p:attrName>
                                        </p:attrNameLst>
                                      </p:cBhvr>
                                      <p:to>
                                        <p:strVal val="visible"/>
                                      </p:to>
                                    </p:set>
                                    <p:animEffect transition="in" filter="wipe(left)">
                                      <p:cBhvr>
                                        <p:cTn id="15" dur="500"/>
                                        <p:tgtEl>
                                          <p:spTgt spid="42"/>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50"/>
                                        </p:tgtEl>
                                        <p:attrNameLst>
                                          <p:attrName>style.visibility</p:attrName>
                                        </p:attrNameLst>
                                      </p:cBhvr>
                                      <p:to>
                                        <p:strVal val="visible"/>
                                      </p:to>
                                    </p:set>
                                    <p:animEffect transition="in" filter="wipe(left)">
                                      <p:cBhvr>
                                        <p:cTn id="19" dur="500"/>
                                        <p:tgtEl>
                                          <p:spTgt spid="50"/>
                                        </p:tgtEl>
                                      </p:cBhvr>
                                    </p:animEffect>
                                  </p:childTnLst>
                                </p:cTn>
                              </p:par>
                            </p:childTnLst>
                          </p:cTn>
                        </p:par>
                        <p:par>
                          <p:cTn id="20" fill="hold">
                            <p:stCondLst>
                              <p:cond delay="2000"/>
                            </p:stCondLst>
                            <p:childTnLst>
                              <p:par>
                                <p:cTn id="21" presetID="22" presetClass="entr" presetSubtype="4" fill="hold" grpId="0" nodeType="afterEffect">
                                  <p:stCondLst>
                                    <p:cond delay="0"/>
                                  </p:stCondLst>
                                  <p:childTnLst>
                                    <p:set>
                                      <p:cBhvr>
                                        <p:cTn id="22" dur="1" fill="hold">
                                          <p:stCondLst>
                                            <p:cond delay="0"/>
                                          </p:stCondLst>
                                        </p:cTn>
                                        <p:tgtEl>
                                          <p:spTgt spid="58"/>
                                        </p:tgtEl>
                                        <p:attrNameLst>
                                          <p:attrName>style.visibility</p:attrName>
                                        </p:attrNameLst>
                                      </p:cBhvr>
                                      <p:to>
                                        <p:strVal val="visible"/>
                                      </p:to>
                                    </p:set>
                                    <p:animEffect transition="in" filter="wipe(down)">
                                      <p:cBhvr>
                                        <p:cTn id="23" dur="500"/>
                                        <p:tgtEl>
                                          <p:spTgt spid="58"/>
                                        </p:tgtEl>
                                      </p:cBhvr>
                                    </p:animEffect>
                                  </p:childTnLst>
                                </p:cTn>
                              </p:par>
                              <p:par>
                                <p:cTn id="24" presetID="22" presetClass="entr" presetSubtype="4" fill="hold" grpId="0" nodeType="withEffect">
                                  <p:stCondLst>
                                    <p:cond delay="0"/>
                                  </p:stCondLst>
                                  <p:childTnLst>
                                    <p:set>
                                      <p:cBhvr>
                                        <p:cTn id="25" dur="1" fill="hold">
                                          <p:stCondLst>
                                            <p:cond delay="0"/>
                                          </p:stCondLst>
                                        </p:cTn>
                                        <p:tgtEl>
                                          <p:spTgt spid="59"/>
                                        </p:tgtEl>
                                        <p:attrNameLst>
                                          <p:attrName>style.visibility</p:attrName>
                                        </p:attrNameLst>
                                      </p:cBhvr>
                                      <p:to>
                                        <p:strVal val="visible"/>
                                      </p:to>
                                    </p:set>
                                    <p:animEffect transition="in" filter="wipe(down)">
                                      <p:cBhvr>
                                        <p:cTn id="26" dur="500"/>
                                        <p:tgtEl>
                                          <p:spTgt spid="59"/>
                                        </p:tgtEl>
                                      </p:cBhvr>
                                    </p:animEffect>
                                  </p:childTnLst>
                                </p:cTn>
                              </p:par>
                              <p:par>
                                <p:cTn id="27" presetID="22" presetClass="entr" presetSubtype="4"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wipe(down)">
                                      <p:cBhvr>
                                        <p:cTn id="29" dur="500"/>
                                        <p:tgtEl>
                                          <p:spTgt spid="17"/>
                                        </p:tgtEl>
                                      </p:cBhvr>
                                    </p:animEffect>
                                  </p:childTnLst>
                                </p:cTn>
                              </p:par>
                            </p:childTnLst>
                          </p:cTn>
                        </p:par>
                        <p:par>
                          <p:cTn id="30" fill="hold">
                            <p:stCondLst>
                              <p:cond delay="2500"/>
                            </p:stCondLst>
                            <p:childTnLst>
                              <p:par>
                                <p:cTn id="31" presetID="22" presetClass="entr" presetSubtype="8" fill="hold" grpId="0" nodeType="afterEffect">
                                  <p:stCondLst>
                                    <p:cond delay="0"/>
                                  </p:stCondLst>
                                  <p:childTnLst>
                                    <p:set>
                                      <p:cBhvr>
                                        <p:cTn id="32" dur="1" fill="hold">
                                          <p:stCondLst>
                                            <p:cond delay="0"/>
                                          </p:stCondLst>
                                        </p:cTn>
                                        <p:tgtEl>
                                          <p:spTgt spid="18"/>
                                        </p:tgtEl>
                                        <p:attrNameLst>
                                          <p:attrName>style.visibility</p:attrName>
                                        </p:attrNameLst>
                                      </p:cBhvr>
                                      <p:to>
                                        <p:strVal val="visible"/>
                                      </p:to>
                                    </p:set>
                                    <p:animEffect transition="in" filter="wipe(left)">
                                      <p:cBhvr>
                                        <p:cTn id="33" dur="500"/>
                                        <p:tgtEl>
                                          <p:spTgt spid="18"/>
                                        </p:tgtEl>
                                      </p:cBhvr>
                                    </p:animEffect>
                                  </p:childTnLst>
                                </p:cTn>
                              </p:par>
                              <p:par>
                                <p:cTn id="34" presetID="25" presetClass="entr" presetSubtype="0" fill="hold" grpId="0" nodeType="withEffect">
                                  <p:stCondLst>
                                    <p:cond delay="0"/>
                                  </p:stCondLst>
                                  <p:childTnLst>
                                    <p:set>
                                      <p:cBhvr>
                                        <p:cTn id="35" dur="1" fill="hold">
                                          <p:stCondLst>
                                            <p:cond delay="0"/>
                                          </p:stCondLst>
                                        </p:cTn>
                                        <p:tgtEl>
                                          <p:spTgt spid="19"/>
                                        </p:tgtEl>
                                        <p:attrNameLst>
                                          <p:attrName>style.visibility</p:attrName>
                                        </p:attrNameLst>
                                      </p:cBhvr>
                                      <p:to>
                                        <p:strVal val="visible"/>
                                      </p:to>
                                    </p:set>
                                    <p:anim calcmode="lin" valueType="num">
                                      <p:cBhvr>
                                        <p:cTn id="36" dur="250" decel="50000" fill="hold">
                                          <p:stCondLst>
                                            <p:cond delay="0"/>
                                          </p:stCondLst>
                                        </p:cTn>
                                        <p:tgtEl>
                                          <p:spTgt spid="19"/>
                                        </p:tgtEl>
                                        <p:attrNameLst>
                                          <p:attrName>style.rotation</p:attrName>
                                        </p:attrNameLst>
                                      </p:cBhvr>
                                      <p:tavLst>
                                        <p:tav tm="0">
                                          <p:val>
                                            <p:fltVal val="-90"/>
                                          </p:val>
                                        </p:tav>
                                        <p:tav tm="100000">
                                          <p:val>
                                            <p:fltVal val="0"/>
                                          </p:val>
                                        </p:tav>
                                      </p:tavLst>
                                    </p:anim>
                                    <p:anim calcmode="lin" valueType="num">
                                      <p:cBhvr>
                                        <p:cTn id="37" dur="250" decel="50000" fill="hold">
                                          <p:stCondLst>
                                            <p:cond delay="0"/>
                                          </p:stCondLst>
                                        </p:cTn>
                                        <p:tgtEl>
                                          <p:spTgt spid="19"/>
                                        </p:tgtEl>
                                        <p:attrNameLst>
                                          <p:attrName>ppt_w</p:attrName>
                                        </p:attrNameLst>
                                      </p:cBhvr>
                                      <p:tavLst>
                                        <p:tav tm="0">
                                          <p:val>
                                            <p:strVal val="#ppt_w"/>
                                          </p:val>
                                        </p:tav>
                                        <p:tav tm="100000">
                                          <p:val>
                                            <p:strVal val="#ppt_w*.05"/>
                                          </p:val>
                                        </p:tav>
                                      </p:tavLst>
                                    </p:anim>
                                    <p:anim calcmode="lin" valueType="num">
                                      <p:cBhvr>
                                        <p:cTn id="38" dur="250" accel="50000" fill="hold">
                                          <p:stCondLst>
                                            <p:cond delay="250"/>
                                          </p:stCondLst>
                                        </p:cTn>
                                        <p:tgtEl>
                                          <p:spTgt spid="19"/>
                                        </p:tgtEl>
                                        <p:attrNameLst>
                                          <p:attrName>ppt_w</p:attrName>
                                        </p:attrNameLst>
                                      </p:cBhvr>
                                      <p:tavLst>
                                        <p:tav tm="0">
                                          <p:val>
                                            <p:strVal val="#ppt_w*.05"/>
                                          </p:val>
                                        </p:tav>
                                        <p:tav tm="100000">
                                          <p:val>
                                            <p:strVal val="#ppt_w"/>
                                          </p:val>
                                        </p:tav>
                                      </p:tavLst>
                                    </p:anim>
                                    <p:anim calcmode="lin" valueType="num">
                                      <p:cBhvr>
                                        <p:cTn id="39" dur="500" fill="hold"/>
                                        <p:tgtEl>
                                          <p:spTgt spid="19"/>
                                        </p:tgtEl>
                                        <p:attrNameLst>
                                          <p:attrName>ppt_h</p:attrName>
                                        </p:attrNameLst>
                                      </p:cBhvr>
                                      <p:tavLst>
                                        <p:tav tm="0">
                                          <p:val>
                                            <p:strVal val="#ppt_h"/>
                                          </p:val>
                                        </p:tav>
                                        <p:tav tm="100000">
                                          <p:val>
                                            <p:strVal val="#ppt_h"/>
                                          </p:val>
                                        </p:tav>
                                      </p:tavLst>
                                    </p:anim>
                                    <p:anim calcmode="lin" valueType="num">
                                      <p:cBhvr>
                                        <p:cTn id="40" dur="250" decel="50000" fill="hold">
                                          <p:stCondLst>
                                            <p:cond delay="0"/>
                                          </p:stCondLst>
                                        </p:cTn>
                                        <p:tgtEl>
                                          <p:spTgt spid="19"/>
                                        </p:tgtEl>
                                        <p:attrNameLst>
                                          <p:attrName>ppt_x</p:attrName>
                                        </p:attrNameLst>
                                      </p:cBhvr>
                                      <p:tavLst>
                                        <p:tav tm="0">
                                          <p:val>
                                            <p:strVal val="#ppt_x+.4"/>
                                          </p:val>
                                        </p:tav>
                                        <p:tav tm="100000">
                                          <p:val>
                                            <p:strVal val="#ppt_x"/>
                                          </p:val>
                                        </p:tav>
                                      </p:tavLst>
                                    </p:anim>
                                    <p:anim calcmode="lin" valueType="num">
                                      <p:cBhvr>
                                        <p:cTn id="41" dur="250" decel="50000" fill="hold">
                                          <p:stCondLst>
                                            <p:cond delay="0"/>
                                          </p:stCondLst>
                                        </p:cTn>
                                        <p:tgtEl>
                                          <p:spTgt spid="19"/>
                                        </p:tgtEl>
                                        <p:attrNameLst>
                                          <p:attrName>ppt_y</p:attrName>
                                        </p:attrNameLst>
                                      </p:cBhvr>
                                      <p:tavLst>
                                        <p:tav tm="0">
                                          <p:val>
                                            <p:strVal val="#ppt_y-.2"/>
                                          </p:val>
                                        </p:tav>
                                        <p:tav tm="100000">
                                          <p:val>
                                            <p:strVal val="#ppt_y+.1"/>
                                          </p:val>
                                        </p:tav>
                                      </p:tavLst>
                                    </p:anim>
                                    <p:anim calcmode="lin" valueType="num">
                                      <p:cBhvr>
                                        <p:cTn id="42" dur="250" accel="50000" fill="hold">
                                          <p:stCondLst>
                                            <p:cond delay="250"/>
                                          </p:stCondLst>
                                        </p:cTn>
                                        <p:tgtEl>
                                          <p:spTgt spid="19"/>
                                        </p:tgtEl>
                                        <p:attrNameLst>
                                          <p:attrName>ppt_y</p:attrName>
                                        </p:attrNameLst>
                                      </p:cBhvr>
                                      <p:tavLst>
                                        <p:tav tm="0">
                                          <p:val>
                                            <p:strVal val="#ppt_y+.1"/>
                                          </p:val>
                                        </p:tav>
                                        <p:tav tm="100000">
                                          <p:val>
                                            <p:strVal val="#ppt_y"/>
                                          </p:val>
                                        </p:tav>
                                      </p:tavLst>
                                    </p:anim>
                                    <p:animEffect transition="in" filter="fade">
                                      <p:cBhvr>
                                        <p:cTn id="43" dur="500" decel="50000">
                                          <p:stCondLst>
                                            <p:cond delay="0"/>
                                          </p:stCondLst>
                                        </p:cTn>
                                        <p:tgtEl>
                                          <p:spTgt spid="19"/>
                                        </p:tgtEl>
                                      </p:cBhvr>
                                    </p:animEffect>
                                  </p:childTnLst>
                                </p:cTn>
                              </p:par>
                              <p:par>
                                <p:cTn id="44" presetID="22" presetClass="entr" presetSubtype="8" fill="hold" grpId="0" nodeType="withEffect">
                                  <p:stCondLst>
                                    <p:cond delay="0"/>
                                  </p:stCondLst>
                                  <p:childTnLst>
                                    <p:set>
                                      <p:cBhvr>
                                        <p:cTn id="45" dur="1" fill="hold">
                                          <p:stCondLst>
                                            <p:cond delay="0"/>
                                          </p:stCondLst>
                                        </p:cTn>
                                        <p:tgtEl>
                                          <p:spTgt spid="30"/>
                                        </p:tgtEl>
                                        <p:attrNameLst>
                                          <p:attrName>style.visibility</p:attrName>
                                        </p:attrNameLst>
                                      </p:cBhvr>
                                      <p:to>
                                        <p:strVal val="visible"/>
                                      </p:to>
                                    </p:set>
                                    <p:animEffect transition="in" filter="wipe(left)">
                                      <p:cBhvr>
                                        <p:cTn id="46" dur="500"/>
                                        <p:tgtEl>
                                          <p:spTgt spid="30"/>
                                        </p:tgtEl>
                                      </p:cBhvr>
                                    </p:animEffect>
                                  </p:childTnLst>
                                </p:cTn>
                              </p:par>
                              <p:par>
                                <p:cTn id="47" presetID="25" presetClass="entr" presetSubtype="0" fill="hold" grpId="0" nodeType="withEffect">
                                  <p:stCondLst>
                                    <p:cond delay="0"/>
                                  </p:stCondLst>
                                  <p:childTnLst>
                                    <p:set>
                                      <p:cBhvr>
                                        <p:cTn id="48" dur="1" fill="hold">
                                          <p:stCondLst>
                                            <p:cond delay="0"/>
                                          </p:stCondLst>
                                        </p:cTn>
                                        <p:tgtEl>
                                          <p:spTgt spid="31"/>
                                        </p:tgtEl>
                                        <p:attrNameLst>
                                          <p:attrName>style.visibility</p:attrName>
                                        </p:attrNameLst>
                                      </p:cBhvr>
                                      <p:to>
                                        <p:strVal val="visible"/>
                                      </p:to>
                                    </p:set>
                                    <p:anim calcmode="lin" valueType="num">
                                      <p:cBhvr>
                                        <p:cTn id="49" dur="250" decel="50000" fill="hold">
                                          <p:stCondLst>
                                            <p:cond delay="0"/>
                                          </p:stCondLst>
                                        </p:cTn>
                                        <p:tgtEl>
                                          <p:spTgt spid="31"/>
                                        </p:tgtEl>
                                        <p:attrNameLst>
                                          <p:attrName>style.rotation</p:attrName>
                                        </p:attrNameLst>
                                      </p:cBhvr>
                                      <p:tavLst>
                                        <p:tav tm="0">
                                          <p:val>
                                            <p:fltVal val="-90"/>
                                          </p:val>
                                        </p:tav>
                                        <p:tav tm="100000">
                                          <p:val>
                                            <p:fltVal val="0"/>
                                          </p:val>
                                        </p:tav>
                                      </p:tavLst>
                                    </p:anim>
                                    <p:anim calcmode="lin" valueType="num">
                                      <p:cBhvr>
                                        <p:cTn id="50" dur="250" decel="50000" fill="hold">
                                          <p:stCondLst>
                                            <p:cond delay="0"/>
                                          </p:stCondLst>
                                        </p:cTn>
                                        <p:tgtEl>
                                          <p:spTgt spid="31"/>
                                        </p:tgtEl>
                                        <p:attrNameLst>
                                          <p:attrName>ppt_w</p:attrName>
                                        </p:attrNameLst>
                                      </p:cBhvr>
                                      <p:tavLst>
                                        <p:tav tm="0">
                                          <p:val>
                                            <p:strVal val="#ppt_w"/>
                                          </p:val>
                                        </p:tav>
                                        <p:tav tm="100000">
                                          <p:val>
                                            <p:strVal val="#ppt_w*.05"/>
                                          </p:val>
                                        </p:tav>
                                      </p:tavLst>
                                    </p:anim>
                                    <p:anim calcmode="lin" valueType="num">
                                      <p:cBhvr>
                                        <p:cTn id="51" dur="250" accel="50000" fill="hold">
                                          <p:stCondLst>
                                            <p:cond delay="250"/>
                                          </p:stCondLst>
                                        </p:cTn>
                                        <p:tgtEl>
                                          <p:spTgt spid="31"/>
                                        </p:tgtEl>
                                        <p:attrNameLst>
                                          <p:attrName>ppt_w</p:attrName>
                                        </p:attrNameLst>
                                      </p:cBhvr>
                                      <p:tavLst>
                                        <p:tav tm="0">
                                          <p:val>
                                            <p:strVal val="#ppt_w*.05"/>
                                          </p:val>
                                        </p:tav>
                                        <p:tav tm="100000">
                                          <p:val>
                                            <p:strVal val="#ppt_w"/>
                                          </p:val>
                                        </p:tav>
                                      </p:tavLst>
                                    </p:anim>
                                    <p:anim calcmode="lin" valueType="num">
                                      <p:cBhvr>
                                        <p:cTn id="52" dur="500" fill="hold"/>
                                        <p:tgtEl>
                                          <p:spTgt spid="31"/>
                                        </p:tgtEl>
                                        <p:attrNameLst>
                                          <p:attrName>ppt_h</p:attrName>
                                        </p:attrNameLst>
                                      </p:cBhvr>
                                      <p:tavLst>
                                        <p:tav tm="0">
                                          <p:val>
                                            <p:strVal val="#ppt_h"/>
                                          </p:val>
                                        </p:tav>
                                        <p:tav tm="100000">
                                          <p:val>
                                            <p:strVal val="#ppt_h"/>
                                          </p:val>
                                        </p:tav>
                                      </p:tavLst>
                                    </p:anim>
                                    <p:anim calcmode="lin" valueType="num">
                                      <p:cBhvr>
                                        <p:cTn id="53" dur="250" decel="50000" fill="hold">
                                          <p:stCondLst>
                                            <p:cond delay="0"/>
                                          </p:stCondLst>
                                        </p:cTn>
                                        <p:tgtEl>
                                          <p:spTgt spid="31"/>
                                        </p:tgtEl>
                                        <p:attrNameLst>
                                          <p:attrName>ppt_x</p:attrName>
                                        </p:attrNameLst>
                                      </p:cBhvr>
                                      <p:tavLst>
                                        <p:tav tm="0">
                                          <p:val>
                                            <p:strVal val="#ppt_x+.4"/>
                                          </p:val>
                                        </p:tav>
                                        <p:tav tm="100000">
                                          <p:val>
                                            <p:strVal val="#ppt_x"/>
                                          </p:val>
                                        </p:tav>
                                      </p:tavLst>
                                    </p:anim>
                                    <p:anim calcmode="lin" valueType="num">
                                      <p:cBhvr>
                                        <p:cTn id="54" dur="250" decel="50000" fill="hold">
                                          <p:stCondLst>
                                            <p:cond delay="0"/>
                                          </p:stCondLst>
                                        </p:cTn>
                                        <p:tgtEl>
                                          <p:spTgt spid="31"/>
                                        </p:tgtEl>
                                        <p:attrNameLst>
                                          <p:attrName>ppt_y</p:attrName>
                                        </p:attrNameLst>
                                      </p:cBhvr>
                                      <p:tavLst>
                                        <p:tav tm="0">
                                          <p:val>
                                            <p:strVal val="#ppt_y-.2"/>
                                          </p:val>
                                        </p:tav>
                                        <p:tav tm="100000">
                                          <p:val>
                                            <p:strVal val="#ppt_y+.1"/>
                                          </p:val>
                                        </p:tav>
                                      </p:tavLst>
                                    </p:anim>
                                    <p:anim calcmode="lin" valueType="num">
                                      <p:cBhvr>
                                        <p:cTn id="55" dur="250" accel="50000" fill="hold">
                                          <p:stCondLst>
                                            <p:cond delay="250"/>
                                          </p:stCondLst>
                                        </p:cTn>
                                        <p:tgtEl>
                                          <p:spTgt spid="31"/>
                                        </p:tgtEl>
                                        <p:attrNameLst>
                                          <p:attrName>ppt_y</p:attrName>
                                        </p:attrNameLst>
                                      </p:cBhvr>
                                      <p:tavLst>
                                        <p:tav tm="0">
                                          <p:val>
                                            <p:strVal val="#ppt_y+.1"/>
                                          </p:val>
                                        </p:tav>
                                        <p:tav tm="100000">
                                          <p:val>
                                            <p:strVal val="#ppt_y"/>
                                          </p:val>
                                        </p:tav>
                                      </p:tavLst>
                                    </p:anim>
                                    <p:animEffect transition="in" filter="fade">
                                      <p:cBhvr>
                                        <p:cTn id="56" dur="500" decel="50000">
                                          <p:stCondLst>
                                            <p:cond delay="0"/>
                                          </p:stCondLst>
                                        </p:cTn>
                                        <p:tgtEl>
                                          <p:spTgt spid="31"/>
                                        </p:tgtEl>
                                      </p:cBhvr>
                                    </p:animEffect>
                                  </p:childTnLst>
                                </p:cTn>
                              </p:par>
                              <p:par>
                                <p:cTn id="57" presetID="22" presetClass="entr" presetSubtype="8" fill="hold" grpId="0" nodeType="withEffect">
                                  <p:stCondLst>
                                    <p:cond delay="0"/>
                                  </p:stCondLst>
                                  <p:childTnLst>
                                    <p:set>
                                      <p:cBhvr>
                                        <p:cTn id="58" dur="1" fill="hold">
                                          <p:stCondLst>
                                            <p:cond delay="0"/>
                                          </p:stCondLst>
                                        </p:cTn>
                                        <p:tgtEl>
                                          <p:spTgt spid="32"/>
                                        </p:tgtEl>
                                        <p:attrNameLst>
                                          <p:attrName>style.visibility</p:attrName>
                                        </p:attrNameLst>
                                      </p:cBhvr>
                                      <p:to>
                                        <p:strVal val="visible"/>
                                      </p:to>
                                    </p:set>
                                    <p:animEffect transition="in" filter="wipe(left)">
                                      <p:cBhvr>
                                        <p:cTn id="59" dur="500"/>
                                        <p:tgtEl>
                                          <p:spTgt spid="32"/>
                                        </p:tgtEl>
                                      </p:cBhvr>
                                    </p:animEffect>
                                  </p:childTnLst>
                                </p:cTn>
                              </p:par>
                              <p:par>
                                <p:cTn id="60" presetID="25" presetClass="entr" presetSubtype="0" fill="hold" grpId="0" nodeType="withEffect">
                                  <p:stCondLst>
                                    <p:cond delay="0"/>
                                  </p:stCondLst>
                                  <p:childTnLst>
                                    <p:set>
                                      <p:cBhvr>
                                        <p:cTn id="61" dur="1" fill="hold">
                                          <p:stCondLst>
                                            <p:cond delay="0"/>
                                          </p:stCondLst>
                                        </p:cTn>
                                        <p:tgtEl>
                                          <p:spTgt spid="33"/>
                                        </p:tgtEl>
                                        <p:attrNameLst>
                                          <p:attrName>style.visibility</p:attrName>
                                        </p:attrNameLst>
                                      </p:cBhvr>
                                      <p:to>
                                        <p:strVal val="visible"/>
                                      </p:to>
                                    </p:set>
                                    <p:anim calcmode="lin" valueType="num">
                                      <p:cBhvr>
                                        <p:cTn id="62" dur="250" decel="50000" fill="hold">
                                          <p:stCondLst>
                                            <p:cond delay="0"/>
                                          </p:stCondLst>
                                        </p:cTn>
                                        <p:tgtEl>
                                          <p:spTgt spid="33"/>
                                        </p:tgtEl>
                                        <p:attrNameLst>
                                          <p:attrName>style.rotation</p:attrName>
                                        </p:attrNameLst>
                                      </p:cBhvr>
                                      <p:tavLst>
                                        <p:tav tm="0">
                                          <p:val>
                                            <p:fltVal val="-90"/>
                                          </p:val>
                                        </p:tav>
                                        <p:tav tm="100000">
                                          <p:val>
                                            <p:fltVal val="0"/>
                                          </p:val>
                                        </p:tav>
                                      </p:tavLst>
                                    </p:anim>
                                    <p:anim calcmode="lin" valueType="num">
                                      <p:cBhvr>
                                        <p:cTn id="63" dur="250" decel="50000" fill="hold">
                                          <p:stCondLst>
                                            <p:cond delay="0"/>
                                          </p:stCondLst>
                                        </p:cTn>
                                        <p:tgtEl>
                                          <p:spTgt spid="33"/>
                                        </p:tgtEl>
                                        <p:attrNameLst>
                                          <p:attrName>ppt_w</p:attrName>
                                        </p:attrNameLst>
                                      </p:cBhvr>
                                      <p:tavLst>
                                        <p:tav tm="0">
                                          <p:val>
                                            <p:strVal val="#ppt_w"/>
                                          </p:val>
                                        </p:tav>
                                        <p:tav tm="100000">
                                          <p:val>
                                            <p:strVal val="#ppt_w*.05"/>
                                          </p:val>
                                        </p:tav>
                                      </p:tavLst>
                                    </p:anim>
                                    <p:anim calcmode="lin" valueType="num">
                                      <p:cBhvr>
                                        <p:cTn id="64" dur="250" accel="50000" fill="hold">
                                          <p:stCondLst>
                                            <p:cond delay="250"/>
                                          </p:stCondLst>
                                        </p:cTn>
                                        <p:tgtEl>
                                          <p:spTgt spid="33"/>
                                        </p:tgtEl>
                                        <p:attrNameLst>
                                          <p:attrName>ppt_w</p:attrName>
                                        </p:attrNameLst>
                                      </p:cBhvr>
                                      <p:tavLst>
                                        <p:tav tm="0">
                                          <p:val>
                                            <p:strVal val="#ppt_w*.05"/>
                                          </p:val>
                                        </p:tav>
                                        <p:tav tm="100000">
                                          <p:val>
                                            <p:strVal val="#ppt_w"/>
                                          </p:val>
                                        </p:tav>
                                      </p:tavLst>
                                    </p:anim>
                                    <p:anim calcmode="lin" valueType="num">
                                      <p:cBhvr>
                                        <p:cTn id="65" dur="500" fill="hold"/>
                                        <p:tgtEl>
                                          <p:spTgt spid="33"/>
                                        </p:tgtEl>
                                        <p:attrNameLst>
                                          <p:attrName>ppt_h</p:attrName>
                                        </p:attrNameLst>
                                      </p:cBhvr>
                                      <p:tavLst>
                                        <p:tav tm="0">
                                          <p:val>
                                            <p:strVal val="#ppt_h"/>
                                          </p:val>
                                        </p:tav>
                                        <p:tav tm="100000">
                                          <p:val>
                                            <p:strVal val="#ppt_h"/>
                                          </p:val>
                                        </p:tav>
                                      </p:tavLst>
                                    </p:anim>
                                    <p:anim calcmode="lin" valueType="num">
                                      <p:cBhvr>
                                        <p:cTn id="66" dur="250" decel="50000" fill="hold">
                                          <p:stCondLst>
                                            <p:cond delay="0"/>
                                          </p:stCondLst>
                                        </p:cTn>
                                        <p:tgtEl>
                                          <p:spTgt spid="33"/>
                                        </p:tgtEl>
                                        <p:attrNameLst>
                                          <p:attrName>ppt_x</p:attrName>
                                        </p:attrNameLst>
                                      </p:cBhvr>
                                      <p:tavLst>
                                        <p:tav tm="0">
                                          <p:val>
                                            <p:strVal val="#ppt_x+.4"/>
                                          </p:val>
                                        </p:tav>
                                        <p:tav tm="100000">
                                          <p:val>
                                            <p:strVal val="#ppt_x"/>
                                          </p:val>
                                        </p:tav>
                                      </p:tavLst>
                                    </p:anim>
                                    <p:anim calcmode="lin" valueType="num">
                                      <p:cBhvr>
                                        <p:cTn id="67" dur="250" decel="50000" fill="hold">
                                          <p:stCondLst>
                                            <p:cond delay="0"/>
                                          </p:stCondLst>
                                        </p:cTn>
                                        <p:tgtEl>
                                          <p:spTgt spid="33"/>
                                        </p:tgtEl>
                                        <p:attrNameLst>
                                          <p:attrName>ppt_y</p:attrName>
                                        </p:attrNameLst>
                                      </p:cBhvr>
                                      <p:tavLst>
                                        <p:tav tm="0">
                                          <p:val>
                                            <p:strVal val="#ppt_y-.2"/>
                                          </p:val>
                                        </p:tav>
                                        <p:tav tm="100000">
                                          <p:val>
                                            <p:strVal val="#ppt_y+.1"/>
                                          </p:val>
                                        </p:tav>
                                      </p:tavLst>
                                    </p:anim>
                                    <p:anim calcmode="lin" valueType="num">
                                      <p:cBhvr>
                                        <p:cTn id="68" dur="250" accel="50000" fill="hold">
                                          <p:stCondLst>
                                            <p:cond delay="250"/>
                                          </p:stCondLst>
                                        </p:cTn>
                                        <p:tgtEl>
                                          <p:spTgt spid="33"/>
                                        </p:tgtEl>
                                        <p:attrNameLst>
                                          <p:attrName>ppt_y</p:attrName>
                                        </p:attrNameLst>
                                      </p:cBhvr>
                                      <p:tavLst>
                                        <p:tav tm="0">
                                          <p:val>
                                            <p:strVal val="#ppt_y+.1"/>
                                          </p:val>
                                        </p:tav>
                                        <p:tav tm="100000">
                                          <p:val>
                                            <p:strVal val="#ppt_y"/>
                                          </p:val>
                                        </p:tav>
                                      </p:tavLst>
                                    </p:anim>
                                    <p:animEffect transition="in" filter="fade">
                                      <p:cBhvr>
                                        <p:cTn id="69" dur="500" decel="50000">
                                          <p:stCondLst>
                                            <p:cond delay="0"/>
                                          </p:stCondLst>
                                        </p:cTn>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9" grpId="0"/>
      <p:bldP spid="30" grpId="0"/>
      <p:bldP spid="31" grpId="0"/>
      <p:bldP spid="32" grpId="0"/>
      <p:bldP spid="33" grpId="0"/>
      <p:bldP spid="58" grpId="0"/>
      <p:bldP spid="59" grpId="0"/>
      <p:bldP spid="6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8168005" y="1226647"/>
            <a:ext cx="2786019" cy="5631353"/>
            <a:chOff x="8168005" y="1226647"/>
            <a:chExt cx="2786019" cy="5631353"/>
          </a:xfrm>
        </p:grpSpPr>
        <p:sp>
          <p:nvSpPr>
            <p:cNvPr id="2" name="矩形 1"/>
            <p:cNvSpPr/>
            <p:nvPr/>
          </p:nvSpPr>
          <p:spPr>
            <a:xfrm>
              <a:off x="8369300" y="3426221"/>
              <a:ext cx="2421467" cy="3431779"/>
            </a:xfrm>
            <a:prstGeom prst="rect">
              <a:avLst/>
            </a:prstGeom>
            <a:solidFill>
              <a:schemeClr val="accent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微软雅黑"/>
                <a:cs typeface="+mn-cs"/>
              </a:endParaRPr>
            </a:p>
          </p:txBody>
        </p:sp>
        <p:sp>
          <p:nvSpPr>
            <p:cNvPr id="4" name="椭圆 3"/>
            <p:cNvSpPr/>
            <p:nvPr/>
          </p:nvSpPr>
          <p:spPr>
            <a:xfrm>
              <a:off x="8168005" y="1226647"/>
              <a:ext cx="2786019" cy="2786019"/>
            </a:xfrm>
            <a:prstGeom prst="ellipse">
              <a:avLst/>
            </a:prstGeom>
            <a:ln w="762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微软雅黑"/>
                <a:cs typeface="+mn-cs"/>
              </a:endParaRPr>
            </a:p>
          </p:txBody>
        </p:sp>
      </p:grpSp>
      <p:cxnSp>
        <p:nvCxnSpPr>
          <p:cNvPr id="8" name="直接连接符 7"/>
          <p:cNvCxnSpPr/>
          <p:nvPr/>
        </p:nvCxnSpPr>
        <p:spPr bwMode="auto">
          <a:xfrm>
            <a:off x="2616201" y="3198422"/>
            <a:ext cx="40132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12" name="组合 11"/>
          <p:cNvGrpSpPr/>
          <p:nvPr/>
        </p:nvGrpSpPr>
        <p:grpSpPr>
          <a:xfrm>
            <a:off x="2738093" y="1862007"/>
            <a:ext cx="3891309" cy="1318883"/>
            <a:chOff x="2738093" y="1862007"/>
            <a:chExt cx="3891309" cy="1318883"/>
          </a:xfrm>
        </p:grpSpPr>
        <p:sp>
          <p:nvSpPr>
            <p:cNvPr id="9" name="文本框 18"/>
            <p:cNvSpPr txBox="1">
              <a:spLocks noChangeArrowheads="1"/>
            </p:cNvSpPr>
            <p:nvPr/>
          </p:nvSpPr>
          <p:spPr bwMode="auto">
            <a:xfrm>
              <a:off x="2738093" y="1862007"/>
              <a:ext cx="2790838" cy="461665"/>
            </a:xfrm>
            <a:prstGeom prst="rect">
              <a:avLst/>
            </a:prstGeom>
            <a:noFill/>
            <a:ln w="9525">
              <a:noFill/>
              <a:miter lim="800000"/>
              <a:headEnd/>
              <a:tailEnd/>
            </a:ln>
          </p:spPr>
          <p:txBody>
            <a:bodyPr wrap="square">
              <a:spAutoFit/>
            </a:bodyPr>
            <a:lstStyle>
              <a:defPPr>
                <a:defRPr lang="zh-CN"/>
              </a:defPPr>
              <a:lvl1pPr>
                <a:defRPr sz="2400">
                  <a:solidFill>
                    <a:srgbClr val="CC0000"/>
                  </a:solidFill>
                  <a:latin typeface="迷你简剪纸" panose="03000509000000000000" pitchFamily="65" charset="-122"/>
                  <a:ea typeface="迷你简剪纸" panose="03000509000000000000" pitchFamily="65" charset="-122"/>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CC0000"/>
                  </a:solidFill>
                  <a:effectLst/>
                  <a:uLnTx/>
                  <a:uFillTx/>
                  <a:latin typeface="迷你简剪纸" panose="03000509000000000000" pitchFamily="65" charset="-122"/>
                  <a:ea typeface="迷你简剪纸" panose="03000509000000000000" pitchFamily="65" charset="-122"/>
                  <a:cs typeface="+mn-cs"/>
                </a:rPr>
                <a:t>输入</a:t>
              </a:r>
              <a:r>
                <a:rPr kumimoji="0" lang="en-US" altLang="zh-CN" sz="2400" b="0" i="0" u="none" strike="noStrike" kern="1200" cap="none" spc="0" normalizeH="0" baseline="0" noProof="0" dirty="0">
                  <a:ln>
                    <a:noFill/>
                  </a:ln>
                  <a:solidFill>
                    <a:srgbClr val="CC0000"/>
                  </a:solidFill>
                  <a:effectLst/>
                  <a:uLnTx/>
                  <a:uFillTx/>
                  <a:latin typeface="迷你简剪纸" panose="03000509000000000000" pitchFamily="65" charset="-122"/>
                  <a:ea typeface="迷你简剪纸" panose="03000509000000000000" pitchFamily="65" charset="-122"/>
                  <a:cs typeface="+mn-cs"/>
                </a:rPr>
                <a:t>PPT</a:t>
              </a:r>
              <a:r>
                <a:rPr kumimoji="0" lang="zh-CN" altLang="en-US" sz="2400" b="0" i="0" u="none" strike="noStrike" kern="1200" cap="none" spc="0" normalizeH="0" baseline="0" noProof="0" dirty="0">
                  <a:ln>
                    <a:noFill/>
                  </a:ln>
                  <a:solidFill>
                    <a:srgbClr val="CC0000"/>
                  </a:solidFill>
                  <a:effectLst/>
                  <a:uLnTx/>
                  <a:uFillTx/>
                  <a:latin typeface="迷你简剪纸" panose="03000509000000000000" pitchFamily="65" charset="-122"/>
                  <a:ea typeface="迷你简剪纸" panose="03000509000000000000" pitchFamily="65" charset="-122"/>
                  <a:cs typeface="+mn-cs"/>
                </a:rPr>
                <a:t>标题</a:t>
              </a:r>
            </a:p>
          </p:txBody>
        </p:sp>
        <p:sp>
          <p:nvSpPr>
            <p:cNvPr id="10" name="文本框 19"/>
            <p:cNvSpPr txBox="1"/>
            <p:nvPr/>
          </p:nvSpPr>
          <p:spPr bwMode="auto">
            <a:xfrm>
              <a:off x="2738094" y="2248327"/>
              <a:ext cx="3891308" cy="932563"/>
            </a:xfrm>
            <a:prstGeom prst="rect">
              <a:avLst/>
            </a:prstGeom>
            <a:noFill/>
          </p:spPr>
          <p:txBody>
            <a:bodyPr wrap="square">
              <a:spAutoFit/>
            </a:bodyPr>
            <a:lstStyle/>
            <a:p>
              <a:pPr marL="285750" lvl="0" indent="-285750" algn="just">
                <a:lnSpc>
                  <a:spcPct val="130000"/>
                </a:lnSpc>
                <a:buFont typeface="Wingdings" panose="05000000000000000000" pitchFamily="2" charset="2"/>
                <a:buChar char="u"/>
                <a:defRPr/>
              </a:pPr>
              <a:r>
                <a:rPr lang="zh-CN" altLang="en-US" sz="1400" dirty="0">
                  <a:solidFill>
                    <a:srgbClr val="C01C1F"/>
                  </a:solidFill>
                  <a:latin typeface="微软雅黑" panose="020B0503020204020204" pitchFamily="34" charset="-122"/>
                  <a:ea typeface="微软雅黑" pitchFamily="34" charset="-122"/>
                </a:rPr>
                <a:t>这里填写您所需要的内容这里填写您所需要的内容这里填写您所需要的内容这里填写您所需要的内容</a:t>
              </a:r>
              <a:endParaRPr kumimoji="0" lang="zh-CN" altLang="en-US" sz="1400" b="0" i="0" u="none" strike="noStrike" kern="1200" cap="none" spc="0" normalizeH="0" baseline="0" noProof="0" dirty="0">
                <a:ln>
                  <a:noFill/>
                </a:ln>
                <a:solidFill>
                  <a:srgbClr val="C01C1F"/>
                </a:solidFill>
                <a:effectLst/>
                <a:uLnTx/>
                <a:uFillTx/>
                <a:latin typeface="微软雅黑" panose="020B0503020204020204" pitchFamily="34" charset="-122"/>
                <a:ea typeface="微软雅黑"/>
                <a:cs typeface="+mn-cs"/>
              </a:endParaRPr>
            </a:p>
          </p:txBody>
        </p:sp>
      </p:grpSp>
      <p:cxnSp>
        <p:nvCxnSpPr>
          <p:cNvPr id="14" name="直接连接符 13"/>
          <p:cNvCxnSpPr/>
          <p:nvPr/>
        </p:nvCxnSpPr>
        <p:spPr bwMode="auto">
          <a:xfrm>
            <a:off x="2616201" y="4772875"/>
            <a:ext cx="4013201"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13" name="组合 12"/>
          <p:cNvGrpSpPr/>
          <p:nvPr/>
        </p:nvGrpSpPr>
        <p:grpSpPr>
          <a:xfrm>
            <a:off x="2696279" y="3401920"/>
            <a:ext cx="4030489" cy="1055619"/>
            <a:chOff x="2696279" y="3401920"/>
            <a:chExt cx="4030489" cy="1055619"/>
          </a:xfrm>
        </p:grpSpPr>
        <p:sp>
          <p:nvSpPr>
            <p:cNvPr id="15" name="文本框 20"/>
            <p:cNvSpPr txBox="1">
              <a:spLocks noChangeArrowheads="1"/>
            </p:cNvSpPr>
            <p:nvPr/>
          </p:nvSpPr>
          <p:spPr bwMode="auto">
            <a:xfrm>
              <a:off x="2696279" y="3401920"/>
              <a:ext cx="2439246" cy="461665"/>
            </a:xfrm>
            <a:prstGeom prst="rect">
              <a:avLst/>
            </a:prstGeom>
            <a:noFill/>
            <a:ln w="9525">
              <a:noFill/>
              <a:miter lim="800000"/>
              <a:headEnd/>
              <a:tailEnd/>
            </a:ln>
          </p:spPr>
          <p:txBody>
            <a:bodyPr wrap="square">
              <a:spAutoFit/>
            </a:bodyPr>
            <a:lstStyle>
              <a:defPPr>
                <a:defRPr lang="zh-CN"/>
              </a:defPPr>
              <a:lvl1pPr>
                <a:defRPr sz="2400">
                  <a:solidFill>
                    <a:srgbClr val="CC0000"/>
                  </a:solidFill>
                  <a:latin typeface="迷你简剪纸" panose="03000509000000000000" pitchFamily="65" charset="-122"/>
                  <a:ea typeface="迷你简剪纸" panose="03000509000000000000" pitchFamily="65" charset="-122"/>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CC0000"/>
                  </a:solidFill>
                  <a:effectLst/>
                  <a:uLnTx/>
                  <a:uFillTx/>
                  <a:latin typeface="迷你简剪纸" panose="03000509000000000000" pitchFamily="65" charset="-122"/>
                  <a:ea typeface="迷你简剪纸" panose="03000509000000000000" pitchFamily="65" charset="-122"/>
                  <a:cs typeface="+mn-cs"/>
                </a:rPr>
                <a:t>输入</a:t>
              </a:r>
              <a:r>
                <a:rPr kumimoji="0" lang="en-US" altLang="zh-CN" sz="2400" b="0" i="0" u="none" strike="noStrike" kern="1200" cap="none" spc="0" normalizeH="0" baseline="0" noProof="0" dirty="0">
                  <a:ln>
                    <a:noFill/>
                  </a:ln>
                  <a:solidFill>
                    <a:srgbClr val="CC0000"/>
                  </a:solidFill>
                  <a:effectLst/>
                  <a:uLnTx/>
                  <a:uFillTx/>
                  <a:latin typeface="迷你简剪纸" panose="03000509000000000000" pitchFamily="65" charset="-122"/>
                  <a:ea typeface="迷你简剪纸" panose="03000509000000000000" pitchFamily="65" charset="-122"/>
                  <a:cs typeface="+mn-cs"/>
                </a:rPr>
                <a:t>PPT</a:t>
              </a:r>
              <a:r>
                <a:rPr kumimoji="0" lang="zh-CN" altLang="en-US" sz="2400" b="0" i="0" u="none" strike="noStrike" kern="1200" cap="none" spc="0" normalizeH="0" baseline="0" noProof="0" dirty="0">
                  <a:ln>
                    <a:noFill/>
                  </a:ln>
                  <a:solidFill>
                    <a:srgbClr val="CC0000"/>
                  </a:solidFill>
                  <a:effectLst/>
                  <a:uLnTx/>
                  <a:uFillTx/>
                  <a:latin typeface="迷你简剪纸" panose="03000509000000000000" pitchFamily="65" charset="-122"/>
                  <a:ea typeface="迷你简剪纸" panose="03000509000000000000" pitchFamily="65" charset="-122"/>
                  <a:cs typeface="+mn-cs"/>
                </a:rPr>
                <a:t>标题</a:t>
              </a:r>
            </a:p>
          </p:txBody>
        </p:sp>
        <p:sp>
          <p:nvSpPr>
            <p:cNvPr id="16" name="文本框 21"/>
            <p:cNvSpPr txBox="1"/>
            <p:nvPr/>
          </p:nvSpPr>
          <p:spPr bwMode="auto">
            <a:xfrm>
              <a:off x="2702985" y="3805053"/>
              <a:ext cx="4023783" cy="652486"/>
            </a:xfrm>
            <a:prstGeom prst="rect">
              <a:avLst/>
            </a:prstGeom>
            <a:noFill/>
          </p:spPr>
          <p:txBody>
            <a:bodyPr wrap="square">
              <a:spAutoFit/>
            </a:bodyPr>
            <a:lstStyle>
              <a:defPPr>
                <a:defRPr lang="zh-CN"/>
              </a:defPPr>
              <a:lvl1pPr marL="285750" indent="-285750" algn="just">
                <a:lnSpc>
                  <a:spcPct val="130000"/>
                </a:lnSpc>
                <a:buFont typeface="Wingdings" panose="05000000000000000000" pitchFamily="2" charset="2"/>
                <a:buChar char="u"/>
                <a:defRPr sz="1400">
                  <a:solidFill>
                    <a:schemeClr val="accent2"/>
                  </a:solidFill>
                  <a:latin typeface="微软雅黑" panose="020B0503020204020204" pitchFamily="34" charset="-122"/>
                </a:defRPr>
              </a:lvl1pPr>
            </a:lstStyle>
            <a:p>
              <a:pPr lvl="0">
                <a:defRPr/>
              </a:pPr>
              <a:r>
                <a:rPr lang="zh-CN" altLang="en-US" dirty="0">
                  <a:solidFill>
                    <a:srgbClr val="C01C1F"/>
                  </a:solidFill>
                  <a:ea typeface="微软雅黑" pitchFamily="34" charset="-122"/>
                </a:rPr>
                <a:t>这里填写您所需要的内容这里填写您所需要的内容这里填写您所需要的内容</a:t>
              </a:r>
              <a:endParaRPr kumimoji="0" lang="zh-CN" altLang="en-US" sz="1400" b="0" i="0" u="none" strike="noStrike" kern="1200" cap="none" spc="0" normalizeH="0" baseline="0" noProof="0" dirty="0">
                <a:ln>
                  <a:noFill/>
                </a:ln>
                <a:solidFill>
                  <a:srgbClr val="C01C1F"/>
                </a:solidFill>
                <a:effectLst/>
                <a:uLnTx/>
                <a:uFillTx/>
                <a:latin typeface="微软雅黑" panose="020B0503020204020204" pitchFamily="34" charset="-122"/>
                <a:ea typeface="微软雅黑"/>
                <a:cs typeface="+mn-cs"/>
              </a:endParaRPr>
            </a:p>
          </p:txBody>
        </p:sp>
      </p:grpSp>
      <p:cxnSp>
        <p:nvCxnSpPr>
          <p:cNvPr id="20" name="直接连接符 19"/>
          <p:cNvCxnSpPr/>
          <p:nvPr/>
        </p:nvCxnSpPr>
        <p:spPr bwMode="auto">
          <a:xfrm>
            <a:off x="2616201" y="6317347"/>
            <a:ext cx="4013201"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17" name="组合 16"/>
          <p:cNvGrpSpPr/>
          <p:nvPr/>
        </p:nvGrpSpPr>
        <p:grpSpPr>
          <a:xfrm>
            <a:off x="2696279" y="4996232"/>
            <a:ext cx="4030489" cy="1014612"/>
            <a:chOff x="2696279" y="4996232"/>
            <a:chExt cx="4030489" cy="1014612"/>
          </a:xfrm>
        </p:grpSpPr>
        <p:sp>
          <p:nvSpPr>
            <p:cNvPr id="21" name="文本框 22"/>
            <p:cNvSpPr txBox="1">
              <a:spLocks noChangeArrowheads="1"/>
            </p:cNvSpPr>
            <p:nvPr/>
          </p:nvSpPr>
          <p:spPr bwMode="auto">
            <a:xfrm>
              <a:off x="2696279" y="4996232"/>
              <a:ext cx="2832652" cy="461665"/>
            </a:xfrm>
            <a:prstGeom prst="rect">
              <a:avLst/>
            </a:prstGeom>
            <a:noFill/>
            <a:ln w="9525">
              <a:noFill/>
              <a:miter lim="800000"/>
              <a:headEnd/>
              <a:tailEnd/>
            </a:ln>
          </p:spPr>
          <p:txBody>
            <a:bodyPr wrap="square">
              <a:spAutoFit/>
            </a:bodyPr>
            <a:lstStyle>
              <a:defPPr>
                <a:defRPr lang="zh-CN"/>
              </a:defPPr>
              <a:lvl1pPr>
                <a:defRPr sz="2400">
                  <a:solidFill>
                    <a:srgbClr val="CC0000"/>
                  </a:solidFill>
                  <a:latin typeface="迷你简剪纸" panose="03000509000000000000" pitchFamily="65" charset="-122"/>
                  <a:ea typeface="迷你简剪纸" panose="03000509000000000000" pitchFamily="65" charset="-122"/>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CC0000"/>
                  </a:solidFill>
                  <a:effectLst/>
                  <a:uLnTx/>
                  <a:uFillTx/>
                  <a:latin typeface="迷你简剪纸" panose="03000509000000000000" pitchFamily="65" charset="-122"/>
                  <a:ea typeface="迷你简剪纸" panose="03000509000000000000" pitchFamily="65" charset="-122"/>
                  <a:cs typeface="+mn-cs"/>
                </a:rPr>
                <a:t>输入</a:t>
              </a:r>
              <a:r>
                <a:rPr kumimoji="0" lang="en-US" altLang="zh-CN" sz="2400" b="0" i="0" u="none" strike="noStrike" kern="1200" cap="none" spc="0" normalizeH="0" baseline="0" noProof="0" dirty="0">
                  <a:ln>
                    <a:noFill/>
                  </a:ln>
                  <a:solidFill>
                    <a:srgbClr val="CC0000"/>
                  </a:solidFill>
                  <a:effectLst/>
                  <a:uLnTx/>
                  <a:uFillTx/>
                  <a:latin typeface="迷你简剪纸" panose="03000509000000000000" pitchFamily="65" charset="-122"/>
                  <a:ea typeface="迷你简剪纸" panose="03000509000000000000" pitchFamily="65" charset="-122"/>
                  <a:cs typeface="+mn-cs"/>
                </a:rPr>
                <a:t>PPT</a:t>
              </a:r>
              <a:r>
                <a:rPr kumimoji="0" lang="zh-CN" altLang="en-US" sz="2400" b="0" i="0" u="none" strike="noStrike" kern="1200" cap="none" spc="0" normalizeH="0" baseline="0" noProof="0" dirty="0">
                  <a:ln>
                    <a:noFill/>
                  </a:ln>
                  <a:solidFill>
                    <a:srgbClr val="CC0000"/>
                  </a:solidFill>
                  <a:effectLst/>
                  <a:uLnTx/>
                  <a:uFillTx/>
                  <a:latin typeface="迷你简剪纸" panose="03000509000000000000" pitchFamily="65" charset="-122"/>
                  <a:ea typeface="迷你简剪纸" panose="03000509000000000000" pitchFamily="65" charset="-122"/>
                  <a:cs typeface="+mn-cs"/>
                </a:rPr>
                <a:t>标题</a:t>
              </a:r>
            </a:p>
          </p:txBody>
        </p:sp>
        <p:sp>
          <p:nvSpPr>
            <p:cNvPr id="22" name="文本框 23"/>
            <p:cNvSpPr txBox="1"/>
            <p:nvPr/>
          </p:nvSpPr>
          <p:spPr bwMode="auto">
            <a:xfrm>
              <a:off x="2702985" y="5358358"/>
              <a:ext cx="4023783" cy="652486"/>
            </a:xfrm>
            <a:prstGeom prst="rect">
              <a:avLst/>
            </a:prstGeom>
            <a:noFill/>
          </p:spPr>
          <p:txBody>
            <a:bodyPr wrap="square">
              <a:spAutoFit/>
            </a:bodyPr>
            <a:lstStyle>
              <a:defPPr>
                <a:defRPr lang="zh-CN"/>
              </a:defPPr>
              <a:lvl1pPr marL="285750" indent="-285750" algn="just">
                <a:lnSpc>
                  <a:spcPct val="130000"/>
                </a:lnSpc>
                <a:buFont typeface="Wingdings" panose="05000000000000000000" pitchFamily="2" charset="2"/>
                <a:buChar char="u"/>
                <a:defRPr sz="1400">
                  <a:solidFill>
                    <a:schemeClr val="accent2"/>
                  </a:solidFill>
                  <a:latin typeface="微软雅黑" panose="020B0503020204020204" pitchFamily="34" charset="-122"/>
                </a:defRPr>
              </a:lvl1pPr>
            </a:lstStyle>
            <a:p>
              <a:pPr lvl="0">
                <a:defRPr/>
              </a:pPr>
              <a:r>
                <a:rPr lang="zh-CN" altLang="en-US" dirty="0">
                  <a:solidFill>
                    <a:srgbClr val="C01C1F"/>
                  </a:solidFill>
                  <a:ea typeface="微软雅黑" pitchFamily="34" charset="-122"/>
                </a:rPr>
                <a:t>这里填写您所需要的内容这里填写您所需要的内容这里填写您所需要的内容</a:t>
              </a:r>
              <a:endParaRPr kumimoji="0" lang="zh-CN" altLang="en-US" sz="1400" b="0" i="0" u="none" strike="noStrike" kern="1200" cap="none" spc="0" normalizeH="0" baseline="0" noProof="0" dirty="0">
                <a:ln>
                  <a:noFill/>
                </a:ln>
                <a:solidFill>
                  <a:srgbClr val="C01C1F"/>
                </a:solidFill>
                <a:effectLst/>
                <a:uLnTx/>
                <a:uFillTx/>
                <a:latin typeface="微软雅黑" panose="020B0503020204020204" pitchFamily="34" charset="-122"/>
                <a:ea typeface="微软雅黑"/>
                <a:cs typeface="+mn-cs"/>
              </a:endParaRPr>
            </a:p>
          </p:txBody>
        </p:sp>
      </p:grpSp>
      <p:sp>
        <p:nvSpPr>
          <p:cNvPr id="27" name="TextBox 7"/>
          <p:cNvSpPr txBox="1">
            <a:spLocks noChangeArrowheads="1"/>
          </p:cNvSpPr>
          <p:nvPr/>
        </p:nvSpPr>
        <p:spPr bwMode="auto">
          <a:xfrm>
            <a:off x="8666962" y="4883569"/>
            <a:ext cx="1736373" cy="584775"/>
          </a:xfrm>
          <a:prstGeom prst="rect">
            <a:avLst/>
          </a:prstGeom>
          <a:noFill/>
          <a:ln w="9525">
            <a:noFill/>
            <a:miter lim="800000"/>
            <a:headEnd/>
            <a:tailEnd/>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solidFill>
                  <a:srgbClr val="FFFFFF"/>
                </a:solidFill>
                <a:effectLst/>
                <a:uLnTx/>
                <a:uFillTx/>
                <a:latin typeface="迷你简剪纸"/>
                <a:ea typeface="迷你简剪纸"/>
                <a:cs typeface="+mn-cs"/>
              </a:rPr>
              <a:t>标题文本</a:t>
            </a:r>
          </a:p>
        </p:txBody>
      </p:sp>
      <p:pic>
        <p:nvPicPr>
          <p:cNvPr id="28" name="Picture 3"/>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8652102" y="1604421"/>
            <a:ext cx="2035227" cy="1968326"/>
          </a:xfrm>
          <a:prstGeom prst="rect">
            <a:avLst/>
          </a:prstGeom>
          <a:noFill/>
          <a:ln w="9525">
            <a:noFill/>
            <a:miter lim="800000"/>
            <a:headEnd/>
            <a:tailEnd/>
          </a:ln>
        </p:spPr>
      </p:pic>
      <p:grpSp>
        <p:nvGrpSpPr>
          <p:cNvPr id="5" name="组合 4"/>
          <p:cNvGrpSpPr/>
          <p:nvPr/>
        </p:nvGrpSpPr>
        <p:grpSpPr>
          <a:xfrm>
            <a:off x="1688853" y="1828251"/>
            <a:ext cx="994607" cy="898567"/>
            <a:chOff x="1688853" y="1828251"/>
            <a:chExt cx="994607" cy="898567"/>
          </a:xfrm>
        </p:grpSpPr>
        <p:sp>
          <p:nvSpPr>
            <p:cNvPr id="7" name="文本框 11"/>
            <p:cNvSpPr txBox="1">
              <a:spLocks noChangeArrowheads="1"/>
            </p:cNvSpPr>
            <p:nvPr/>
          </p:nvSpPr>
          <p:spPr bwMode="auto">
            <a:xfrm>
              <a:off x="1688853" y="1954369"/>
              <a:ext cx="994607" cy="646331"/>
            </a:xfrm>
            <a:prstGeom prst="rect">
              <a:avLst/>
            </a:prstGeom>
            <a:noFill/>
            <a:ln w="9525">
              <a:noFill/>
              <a:miter lim="800000"/>
              <a:headEnd/>
              <a:tailEnd/>
            </a:ln>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600" b="1" i="0" u="none" strike="noStrike" kern="1200" cap="none" spc="0" normalizeH="0" baseline="0" noProof="0" dirty="0">
                  <a:ln>
                    <a:noFill/>
                  </a:ln>
                  <a:solidFill>
                    <a:srgbClr val="C00000"/>
                  </a:solidFill>
                  <a:effectLst/>
                  <a:uLnTx/>
                  <a:uFillTx/>
                  <a:latin typeface="方正剪纸繁体" panose="02000000000000000000" pitchFamily="2" charset="-122"/>
                  <a:ea typeface="方正剪纸繁体" panose="02000000000000000000" pitchFamily="2" charset="-122"/>
                  <a:cs typeface="+mn-cs"/>
                </a:rPr>
                <a:t>壹</a:t>
              </a:r>
            </a:p>
          </p:txBody>
        </p:sp>
        <p:sp>
          <p:nvSpPr>
            <p:cNvPr id="30" name="Freeform 5"/>
            <p:cNvSpPr>
              <a:spLocks noEditPoints="1"/>
            </p:cNvSpPr>
            <p:nvPr/>
          </p:nvSpPr>
          <p:spPr bwMode="auto">
            <a:xfrm>
              <a:off x="1736437" y="1828251"/>
              <a:ext cx="899439" cy="898567"/>
            </a:xfrm>
            <a:custGeom>
              <a:avLst/>
              <a:gdLst>
                <a:gd name="T0" fmla="*/ 1646 w 5678"/>
                <a:gd name="T1" fmla="*/ 5403 h 5672"/>
                <a:gd name="T2" fmla="*/ 1298 w 5678"/>
                <a:gd name="T3" fmla="*/ 4754 h 5672"/>
                <a:gd name="T4" fmla="*/ 290 w 5678"/>
                <a:gd name="T5" fmla="*/ 4074 h 5672"/>
                <a:gd name="T6" fmla="*/ 340 w 5678"/>
                <a:gd name="T7" fmla="*/ 2876 h 5672"/>
                <a:gd name="T8" fmla="*/ 555 w 5678"/>
                <a:gd name="T9" fmla="*/ 1872 h 5672"/>
                <a:gd name="T10" fmla="*/ 1199 w 5678"/>
                <a:gd name="T11" fmla="*/ 963 h 5672"/>
                <a:gd name="T12" fmla="*/ 2068 w 5678"/>
                <a:gd name="T13" fmla="*/ 234 h 5672"/>
                <a:gd name="T14" fmla="*/ 3162 w 5678"/>
                <a:gd name="T15" fmla="*/ 13 h 5672"/>
                <a:gd name="T16" fmla="*/ 4219 w 5678"/>
                <a:gd name="T17" fmla="*/ 543 h 5672"/>
                <a:gd name="T18" fmla="*/ 5054 w 5678"/>
                <a:gd name="T19" fmla="*/ 1329 h 5672"/>
                <a:gd name="T20" fmla="*/ 5147 w 5678"/>
                <a:gd name="T21" fmla="*/ 1907 h 5672"/>
                <a:gd name="T22" fmla="*/ 5441 w 5678"/>
                <a:gd name="T23" fmla="*/ 2853 h 5672"/>
                <a:gd name="T24" fmla="*/ 5141 w 5678"/>
                <a:gd name="T25" fmla="*/ 4036 h 5672"/>
                <a:gd name="T26" fmla="*/ 4542 w 5678"/>
                <a:gd name="T27" fmla="*/ 4870 h 5672"/>
                <a:gd name="T28" fmla="*/ 3421 w 5678"/>
                <a:gd name="T29" fmla="*/ 5433 h 5672"/>
                <a:gd name="T30" fmla="*/ 1051 w 5678"/>
                <a:gd name="T31" fmla="*/ 4790 h 5672"/>
                <a:gd name="T32" fmla="*/ 2049 w 5678"/>
                <a:gd name="T33" fmla="*/ 5363 h 5672"/>
                <a:gd name="T34" fmla="*/ 3143 w 5678"/>
                <a:gd name="T35" fmla="*/ 5120 h 5672"/>
                <a:gd name="T36" fmla="*/ 4430 w 5678"/>
                <a:gd name="T37" fmla="*/ 4497 h 5672"/>
                <a:gd name="T38" fmla="*/ 5148 w 5678"/>
                <a:gd name="T39" fmla="*/ 3739 h 5672"/>
                <a:gd name="T40" fmla="*/ 5267 w 5678"/>
                <a:gd name="T41" fmla="*/ 2689 h 5672"/>
                <a:gd name="T42" fmla="*/ 4879 w 5678"/>
                <a:gd name="T43" fmla="*/ 1743 h 5672"/>
                <a:gd name="T44" fmla="*/ 4344 w 5678"/>
                <a:gd name="T45" fmla="*/ 860 h 5672"/>
                <a:gd name="T46" fmla="*/ 3350 w 5678"/>
                <a:gd name="T47" fmla="*/ 566 h 5672"/>
                <a:gd name="T48" fmla="*/ 2808 w 5678"/>
                <a:gd name="T49" fmla="*/ 483 h 5672"/>
                <a:gd name="T50" fmla="*/ 1699 w 5678"/>
                <a:gd name="T51" fmla="*/ 423 h 5672"/>
                <a:gd name="T52" fmla="*/ 1068 w 5678"/>
                <a:gd name="T53" fmla="*/ 1345 h 5672"/>
                <a:gd name="T54" fmla="*/ 541 w 5678"/>
                <a:gd name="T55" fmla="*/ 2678 h 5672"/>
                <a:gd name="T56" fmla="*/ 329 w 5678"/>
                <a:gd name="T57" fmla="*/ 3208 h 5672"/>
                <a:gd name="T58" fmla="*/ 675 w 5678"/>
                <a:gd name="T59" fmla="*/ 4153 h 5672"/>
                <a:gd name="T60" fmla="*/ 1341 w 5678"/>
                <a:gd name="T61" fmla="*/ 4874 h 5672"/>
                <a:gd name="T62" fmla="*/ 442 w 5678"/>
                <a:gd name="T63" fmla="*/ 3139 h 5672"/>
                <a:gd name="T64" fmla="*/ 3750 w 5678"/>
                <a:gd name="T65" fmla="*/ 640 h 5672"/>
                <a:gd name="T66" fmla="*/ 2427 w 5678"/>
                <a:gd name="T67" fmla="*/ 5515 h 5672"/>
                <a:gd name="T68" fmla="*/ 3569 w 5678"/>
                <a:gd name="T69" fmla="*/ 5138 h 5672"/>
                <a:gd name="T70" fmla="*/ 939 w 5678"/>
                <a:gd name="T71" fmla="*/ 4222 h 5672"/>
                <a:gd name="T72" fmla="*/ 1401 w 5678"/>
                <a:gd name="T73" fmla="*/ 4988 h 5672"/>
                <a:gd name="T74" fmla="*/ 1401 w 5678"/>
                <a:gd name="T75" fmla="*/ 4988 h 5672"/>
                <a:gd name="T76" fmla="*/ 5492 w 5678"/>
                <a:gd name="T77" fmla="*/ 3682 h 5672"/>
                <a:gd name="T78" fmla="*/ 4556 w 5678"/>
                <a:gd name="T79" fmla="*/ 4983 h 5672"/>
                <a:gd name="T80" fmla="*/ 1574 w 5678"/>
                <a:gd name="T81" fmla="*/ 758 h 5672"/>
                <a:gd name="T82" fmla="*/ 3908 w 5678"/>
                <a:gd name="T83" fmla="*/ 5003 h 5672"/>
                <a:gd name="T84" fmla="*/ 4188 w 5678"/>
                <a:gd name="T85" fmla="*/ 885 h 5672"/>
                <a:gd name="T86" fmla="*/ 2121 w 5678"/>
                <a:gd name="T87" fmla="*/ 5520 h 5672"/>
                <a:gd name="T88" fmla="*/ 747 w 5678"/>
                <a:gd name="T89" fmla="*/ 4041 h 5672"/>
                <a:gd name="T90" fmla="*/ 5382 w 5678"/>
                <a:gd name="T91" fmla="*/ 2906 h 5672"/>
                <a:gd name="T92" fmla="*/ 2758 w 5678"/>
                <a:gd name="T93" fmla="*/ 466 h 5672"/>
                <a:gd name="T94" fmla="*/ 2499 w 5678"/>
                <a:gd name="T95" fmla="*/ 421 h 5672"/>
                <a:gd name="T96" fmla="*/ 4094 w 5678"/>
                <a:gd name="T97" fmla="*/ 5112 h 5672"/>
                <a:gd name="T98" fmla="*/ 5116 w 5678"/>
                <a:gd name="T99" fmla="*/ 3961 h 5672"/>
                <a:gd name="T100" fmla="*/ 2096 w 5678"/>
                <a:gd name="T101" fmla="*/ 146 h 5672"/>
                <a:gd name="T102" fmla="*/ 5187 w 5678"/>
                <a:gd name="T103" fmla="*/ 1830 h 5672"/>
                <a:gd name="T104" fmla="*/ 3224 w 5678"/>
                <a:gd name="T105" fmla="*/ 429 h 5672"/>
                <a:gd name="T106" fmla="*/ 5544 w 5678"/>
                <a:gd name="T107" fmla="*/ 2561 h 5672"/>
                <a:gd name="T108" fmla="*/ 5064 w 5678"/>
                <a:gd name="T109" fmla="*/ 1249 h 5672"/>
                <a:gd name="T110" fmla="*/ 5261 w 5678"/>
                <a:gd name="T111" fmla="*/ 1600 h 5672"/>
                <a:gd name="T112" fmla="*/ 521 w 5678"/>
                <a:gd name="T113" fmla="*/ 3489 h 5672"/>
                <a:gd name="T114" fmla="*/ 450 w 5678"/>
                <a:gd name="T115" fmla="*/ 2447 h 5672"/>
                <a:gd name="T116" fmla="*/ 321 w 5678"/>
                <a:gd name="T117" fmla="*/ 1643 h 5672"/>
                <a:gd name="T118" fmla="*/ 918 w 5678"/>
                <a:gd name="T119" fmla="*/ 1355 h 5672"/>
                <a:gd name="T120" fmla="*/ 1082 w 5678"/>
                <a:gd name="T121" fmla="*/ 1000 h 5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678" h="5672">
                  <a:moveTo>
                    <a:pt x="2844" y="5666"/>
                  </a:moveTo>
                  <a:cubicBezTo>
                    <a:pt x="2844" y="5499"/>
                    <a:pt x="2844" y="5499"/>
                    <a:pt x="2844" y="5499"/>
                  </a:cubicBezTo>
                  <a:cubicBezTo>
                    <a:pt x="2880" y="5497"/>
                    <a:pt x="2916" y="5494"/>
                    <a:pt x="2953" y="5491"/>
                  </a:cubicBezTo>
                  <a:cubicBezTo>
                    <a:pt x="2953" y="5423"/>
                    <a:pt x="2953" y="5423"/>
                    <a:pt x="2953" y="5423"/>
                  </a:cubicBezTo>
                  <a:cubicBezTo>
                    <a:pt x="2842" y="5423"/>
                    <a:pt x="2842" y="5423"/>
                    <a:pt x="2842" y="5423"/>
                  </a:cubicBezTo>
                  <a:cubicBezTo>
                    <a:pt x="2842" y="5393"/>
                    <a:pt x="2842" y="5368"/>
                    <a:pt x="2842" y="5343"/>
                  </a:cubicBezTo>
                  <a:cubicBezTo>
                    <a:pt x="2842" y="5295"/>
                    <a:pt x="2842" y="5295"/>
                    <a:pt x="2788" y="5302"/>
                  </a:cubicBezTo>
                  <a:cubicBezTo>
                    <a:pt x="2783" y="5423"/>
                    <a:pt x="2778" y="5545"/>
                    <a:pt x="2773" y="5670"/>
                  </a:cubicBezTo>
                  <a:cubicBezTo>
                    <a:pt x="2588" y="5672"/>
                    <a:pt x="2411" y="5645"/>
                    <a:pt x="2233" y="5601"/>
                  </a:cubicBezTo>
                  <a:cubicBezTo>
                    <a:pt x="2245" y="5545"/>
                    <a:pt x="2257" y="5491"/>
                    <a:pt x="2269" y="5433"/>
                  </a:cubicBezTo>
                  <a:cubicBezTo>
                    <a:pt x="2306" y="5440"/>
                    <a:pt x="2342" y="5447"/>
                    <a:pt x="2381" y="5455"/>
                  </a:cubicBezTo>
                  <a:cubicBezTo>
                    <a:pt x="2384" y="5432"/>
                    <a:pt x="2387" y="5411"/>
                    <a:pt x="2391" y="5387"/>
                  </a:cubicBezTo>
                  <a:cubicBezTo>
                    <a:pt x="2355" y="5377"/>
                    <a:pt x="2321" y="5367"/>
                    <a:pt x="2284" y="5357"/>
                  </a:cubicBezTo>
                  <a:cubicBezTo>
                    <a:pt x="2292" y="5320"/>
                    <a:pt x="2300" y="5283"/>
                    <a:pt x="2308" y="5245"/>
                  </a:cubicBezTo>
                  <a:cubicBezTo>
                    <a:pt x="2291" y="5241"/>
                    <a:pt x="2276" y="5237"/>
                    <a:pt x="2257" y="5233"/>
                  </a:cubicBezTo>
                  <a:cubicBezTo>
                    <a:pt x="2227" y="5351"/>
                    <a:pt x="2198" y="5466"/>
                    <a:pt x="2167" y="5587"/>
                  </a:cubicBezTo>
                  <a:cubicBezTo>
                    <a:pt x="1984" y="5551"/>
                    <a:pt x="1817" y="5476"/>
                    <a:pt x="1646" y="5403"/>
                  </a:cubicBezTo>
                  <a:cubicBezTo>
                    <a:pt x="1672" y="5350"/>
                    <a:pt x="1697" y="5300"/>
                    <a:pt x="1723" y="5246"/>
                  </a:cubicBezTo>
                  <a:cubicBezTo>
                    <a:pt x="1759" y="5259"/>
                    <a:pt x="1793" y="5272"/>
                    <a:pt x="1826" y="5284"/>
                  </a:cubicBezTo>
                  <a:cubicBezTo>
                    <a:pt x="1829" y="5281"/>
                    <a:pt x="1830" y="5281"/>
                    <a:pt x="1831" y="5280"/>
                  </a:cubicBezTo>
                  <a:cubicBezTo>
                    <a:pt x="1851" y="5228"/>
                    <a:pt x="1851" y="5228"/>
                    <a:pt x="1802" y="5203"/>
                  </a:cubicBezTo>
                  <a:cubicBezTo>
                    <a:pt x="1787" y="5196"/>
                    <a:pt x="1772" y="5188"/>
                    <a:pt x="1754" y="5179"/>
                  </a:cubicBezTo>
                  <a:cubicBezTo>
                    <a:pt x="1769" y="5142"/>
                    <a:pt x="1784" y="5106"/>
                    <a:pt x="1798" y="5071"/>
                  </a:cubicBezTo>
                  <a:cubicBezTo>
                    <a:pt x="1797" y="5068"/>
                    <a:pt x="1796" y="5066"/>
                    <a:pt x="1795" y="5065"/>
                  </a:cubicBezTo>
                  <a:cubicBezTo>
                    <a:pt x="1754" y="5046"/>
                    <a:pt x="1754" y="5046"/>
                    <a:pt x="1733" y="5086"/>
                  </a:cubicBezTo>
                  <a:cubicBezTo>
                    <a:pt x="1690" y="5169"/>
                    <a:pt x="1646" y="5252"/>
                    <a:pt x="1602" y="5335"/>
                  </a:cubicBezTo>
                  <a:cubicBezTo>
                    <a:pt x="1597" y="5345"/>
                    <a:pt x="1591" y="5356"/>
                    <a:pt x="1584" y="5368"/>
                  </a:cubicBezTo>
                  <a:cubicBezTo>
                    <a:pt x="1417" y="5292"/>
                    <a:pt x="1264" y="5196"/>
                    <a:pt x="1120" y="5082"/>
                  </a:cubicBezTo>
                  <a:cubicBezTo>
                    <a:pt x="1156" y="5036"/>
                    <a:pt x="1191" y="4992"/>
                    <a:pt x="1228" y="4946"/>
                  </a:cubicBezTo>
                  <a:cubicBezTo>
                    <a:pt x="1258" y="4967"/>
                    <a:pt x="1288" y="4988"/>
                    <a:pt x="1321" y="5010"/>
                  </a:cubicBezTo>
                  <a:cubicBezTo>
                    <a:pt x="1333" y="4991"/>
                    <a:pt x="1345" y="4974"/>
                    <a:pt x="1357" y="4954"/>
                  </a:cubicBezTo>
                  <a:cubicBezTo>
                    <a:pt x="1328" y="4931"/>
                    <a:pt x="1301" y="4908"/>
                    <a:pt x="1272" y="4884"/>
                  </a:cubicBezTo>
                  <a:cubicBezTo>
                    <a:pt x="1293" y="4852"/>
                    <a:pt x="1314" y="4822"/>
                    <a:pt x="1336" y="4789"/>
                  </a:cubicBezTo>
                  <a:cubicBezTo>
                    <a:pt x="1324" y="4778"/>
                    <a:pt x="1313" y="4767"/>
                    <a:pt x="1298" y="4754"/>
                  </a:cubicBezTo>
                  <a:cubicBezTo>
                    <a:pt x="1219" y="4848"/>
                    <a:pt x="1141" y="4940"/>
                    <a:pt x="1061" y="5034"/>
                  </a:cubicBezTo>
                  <a:cubicBezTo>
                    <a:pt x="916" y="4925"/>
                    <a:pt x="788" y="4800"/>
                    <a:pt x="673" y="4656"/>
                  </a:cubicBezTo>
                  <a:cubicBezTo>
                    <a:pt x="718" y="4618"/>
                    <a:pt x="760" y="4581"/>
                    <a:pt x="803" y="4545"/>
                  </a:cubicBezTo>
                  <a:cubicBezTo>
                    <a:pt x="829" y="4572"/>
                    <a:pt x="854" y="4598"/>
                    <a:pt x="880" y="4626"/>
                  </a:cubicBezTo>
                  <a:cubicBezTo>
                    <a:pt x="897" y="4612"/>
                    <a:pt x="912" y="4598"/>
                    <a:pt x="930" y="4582"/>
                  </a:cubicBezTo>
                  <a:cubicBezTo>
                    <a:pt x="906" y="4553"/>
                    <a:pt x="883" y="4526"/>
                    <a:pt x="858" y="4498"/>
                  </a:cubicBezTo>
                  <a:cubicBezTo>
                    <a:pt x="888" y="4470"/>
                    <a:pt x="917" y="4443"/>
                    <a:pt x="949" y="4413"/>
                  </a:cubicBezTo>
                  <a:cubicBezTo>
                    <a:pt x="934" y="4398"/>
                    <a:pt x="923" y="4388"/>
                    <a:pt x="910" y="4376"/>
                  </a:cubicBezTo>
                  <a:cubicBezTo>
                    <a:pt x="815" y="4449"/>
                    <a:pt x="721" y="4522"/>
                    <a:pt x="624" y="4597"/>
                  </a:cubicBezTo>
                  <a:cubicBezTo>
                    <a:pt x="507" y="4456"/>
                    <a:pt x="404" y="4308"/>
                    <a:pt x="323" y="4142"/>
                  </a:cubicBezTo>
                  <a:cubicBezTo>
                    <a:pt x="375" y="4114"/>
                    <a:pt x="425" y="4088"/>
                    <a:pt x="477" y="4061"/>
                  </a:cubicBezTo>
                  <a:cubicBezTo>
                    <a:pt x="496" y="4093"/>
                    <a:pt x="515" y="4125"/>
                    <a:pt x="535" y="4159"/>
                  </a:cubicBezTo>
                  <a:cubicBezTo>
                    <a:pt x="554" y="4149"/>
                    <a:pt x="571" y="4139"/>
                    <a:pt x="592" y="4128"/>
                  </a:cubicBezTo>
                  <a:cubicBezTo>
                    <a:pt x="574" y="4094"/>
                    <a:pt x="557" y="4062"/>
                    <a:pt x="539" y="4028"/>
                  </a:cubicBezTo>
                  <a:cubicBezTo>
                    <a:pt x="575" y="4007"/>
                    <a:pt x="609" y="3987"/>
                    <a:pt x="646" y="3966"/>
                  </a:cubicBezTo>
                  <a:cubicBezTo>
                    <a:pt x="637" y="3952"/>
                    <a:pt x="628" y="3938"/>
                    <a:pt x="618" y="3924"/>
                  </a:cubicBezTo>
                  <a:cubicBezTo>
                    <a:pt x="509" y="3974"/>
                    <a:pt x="401" y="4024"/>
                    <a:pt x="290" y="4074"/>
                  </a:cubicBezTo>
                  <a:cubicBezTo>
                    <a:pt x="204" y="3913"/>
                    <a:pt x="153" y="3741"/>
                    <a:pt x="107" y="3563"/>
                  </a:cubicBezTo>
                  <a:cubicBezTo>
                    <a:pt x="162" y="3548"/>
                    <a:pt x="214" y="3533"/>
                    <a:pt x="270" y="3517"/>
                  </a:cubicBezTo>
                  <a:cubicBezTo>
                    <a:pt x="281" y="3554"/>
                    <a:pt x="291" y="3590"/>
                    <a:pt x="301" y="3624"/>
                  </a:cubicBezTo>
                  <a:cubicBezTo>
                    <a:pt x="304" y="3625"/>
                    <a:pt x="306" y="3626"/>
                    <a:pt x="306" y="3625"/>
                  </a:cubicBezTo>
                  <a:cubicBezTo>
                    <a:pt x="366" y="3611"/>
                    <a:pt x="366" y="3611"/>
                    <a:pt x="352" y="3553"/>
                  </a:cubicBezTo>
                  <a:cubicBezTo>
                    <a:pt x="348" y="3536"/>
                    <a:pt x="344" y="3519"/>
                    <a:pt x="339" y="3500"/>
                  </a:cubicBezTo>
                  <a:cubicBezTo>
                    <a:pt x="375" y="3488"/>
                    <a:pt x="409" y="3476"/>
                    <a:pt x="445" y="3464"/>
                  </a:cubicBezTo>
                  <a:cubicBezTo>
                    <a:pt x="441" y="3446"/>
                    <a:pt x="436" y="3430"/>
                    <a:pt x="431" y="3411"/>
                  </a:cubicBezTo>
                  <a:cubicBezTo>
                    <a:pt x="317" y="3437"/>
                    <a:pt x="204" y="3464"/>
                    <a:pt x="87" y="3491"/>
                  </a:cubicBezTo>
                  <a:cubicBezTo>
                    <a:pt x="41" y="3315"/>
                    <a:pt x="28" y="3135"/>
                    <a:pt x="5" y="2954"/>
                  </a:cubicBezTo>
                  <a:cubicBezTo>
                    <a:pt x="65" y="2950"/>
                    <a:pt x="120" y="2947"/>
                    <a:pt x="178" y="2943"/>
                  </a:cubicBezTo>
                  <a:cubicBezTo>
                    <a:pt x="181" y="2981"/>
                    <a:pt x="185" y="3017"/>
                    <a:pt x="189" y="3057"/>
                  </a:cubicBezTo>
                  <a:cubicBezTo>
                    <a:pt x="210" y="3055"/>
                    <a:pt x="231" y="3054"/>
                    <a:pt x="256" y="3052"/>
                  </a:cubicBezTo>
                  <a:cubicBezTo>
                    <a:pt x="254" y="3014"/>
                    <a:pt x="252" y="2978"/>
                    <a:pt x="250" y="2938"/>
                  </a:cubicBezTo>
                  <a:cubicBezTo>
                    <a:pt x="282" y="2936"/>
                    <a:pt x="313" y="2932"/>
                    <a:pt x="343" y="2931"/>
                  </a:cubicBezTo>
                  <a:cubicBezTo>
                    <a:pt x="369" y="2930"/>
                    <a:pt x="367" y="2914"/>
                    <a:pt x="368" y="2897"/>
                  </a:cubicBezTo>
                  <a:cubicBezTo>
                    <a:pt x="369" y="2875"/>
                    <a:pt x="356" y="2875"/>
                    <a:pt x="340" y="2876"/>
                  </a:cubicBezTo>
                  <a:cubicBezTo>
                    <a:pt x="240" y="2877"/>
                    <a:pt x="139" y="2879"/>
                    <a:pt x="39" y="2881"/>
                  </a:cubicBezTo>
                  <a:cubicBezTo>
                    <a:pt x="29" y="2881"/>
                    <a:pt x="19" y="2881"/>
                    <a:pt x="5" y="2881"/>
                  </a:cubicBezTo>
                  <a:cubicBezTo>
                    <a:pt x="0" y="2698"/>
                    <a:pt x="25" y="2521"/>
                    <a:pt x="48" y="2341"/>
                  </a:cubicBezTo>
                  <a:cubicBezTo>
                    <a:pt x="106" y="2349"/>
                    <a:pt x="162" y="2358"/>
                    <a:pt x="222" y="2367"/>
                  </a:cubicBezTo>
                  <a:cubicBezTo>
                    <a:pt x="216" y="2404"/>
                    <a:pt x="211" y="2440"/>
                    <a:pt x="205" y="2479"/>
                  </a:cubicBezTo>
                  <a:cubicBezTo>
                    <a:pt x="225" y="2480"/>
                    <a:pt x="244" y="2481"/>
                    <a:pt x="264" y="2482"/>
                  </a:cubicBezTo>
                  <a:cubicBezTo>
                    <a:pt x="272" y="2446"/>
                    <a:pt x="280" y="2411"/>
                    <a:pt x="287" y="2376"/>
                  </a:cubicBezTo>
                  <a:cubicBezTo>
                    <a:pt x="327" y="2380"/>
                    <a:pt x="365" y="2385"/>
                    <a:pt x="405" y="2389"/>
                  </a:cubicBezTo>
                  <a:cubicBezTo>
                    <a:pt x="407" y="2373"/>
                    <a:pt x="410" y="2358"/>
                    <a:pt x="413" y="2339"/>
                  </a:cubicBezTo>
                  <a:cubicBezTo>
                    <a:pt x="297" y="2316"/>
                    <a:pt x="182" y="2292"/>
                    <a:pt x="63" y="2268"/>
                  </a:cubicBezTo>
                  <a:cubicBezTo>
                    <a:pt x="89" y="2086"/>
                    <a:pt x="154" y="1919"/>
                    <a:pt x="222" y="1749"/>
                  </a:cubicBezTo>
                  <a:cubicBezTo>
                    <a:pt x="273" y="1768"/>
                    <a:pt x="322" y="1787"/>
                    <a:pt x="375" y="1806"/>
                  </a:cubicBezTo>
                  <a:cubicBezTo>
                    <a:pt x="361" y="1845"/>
                    <a:pt x="348" y="1881"/>
                    <a:pt x="336" y="1917"/>
                  </a:cubicBezTo>
                  <a:cubicBezTo>
                    <a:pt x="339" y="1920"/>
                    <a:pt x="340" y="1921"/>
                    <a:pt x="342" y="1922"/>
                  </a:cubicBezTo>
                  <a:cubicBezTo>
                    <a:pt x="400" y="1939"/>
                    <a:pt x="400" y="1939"/>
                    <a:pt x="424" y="1883"/>
                  </a:cubicBezTo>
                  <a:cubicBezTo>
                    <a:pt x="430" y="1867"/>
                    <a:pt x="437" y="1851"/>
                    <a:pt x="445" y="1833"/>
                  </a:cubicBezTo>
                  <a:cubicBezTo>
                    <a:pt x="482" y="1846"/>
                    <a:pt x="517" y="1859"/>
                    <a:pt x="555" y="1872"/>
                  </a:cubicBezTo>
                  <a:cubicBezTo>
                    <a:pt x="561" y="1859"/>
                    <a:pt x="567" y="1845"/>
                    <a:pt x="575" y="1828"/>
                  </a:cubicBezTo>
                  <a:cubicBezTo>
                    <a:pt x="467" y="1779"/>
                    <a:pt x="361" y="1732"/>
                    <a:pt x="252" y="1683"/>
                  </a:cubicBezTo>
                  <a:cubicBezTo>
                    <a:pt x="317" y="1511"/>
                    <a:pt x="414" y="1360"/>
                    <a:pt x="511" y="1206"/>
                  </a:cubicBezTo>
                  <a:cubicBezTo>
                    <a:pt x="561" y="1238"/>
                    <a:pt x="608" y="1269"/>
                    <a:pt x="659" y="1302"/>
                  </a:cubicBezTo>
                  <a:cubicBezTo>
                    <a:pt x="637" y="1336"/>
                    <a:pt x="616" y="1369"/>
                    <a:pt x="594" y="1404"/>
                  </a:cubicBezTo>
                  <a:cubicBezTo>
                    <a:pt x="614" y="1413"/>
                    <a:pt x="631" y="1420"/>
                    <a:pt x="651" y="1429"/>
                  </a:cubicBezTo>
                  <a:cubicBezTo>
                    <a:pt x="672" y="1400"/>
                    <a:pt x="693" y="1372"/>
                    <a:pt x="715" y="1343"/>
                  </a:cubicBezTo>
                  <a:cubicBezTo>
                    <a:pt x="747" y="1362"/>
                    <a:pt x="778" y="1380"/>
                    <a:pt x="811" y="1400"/>
                  </a:cubicBezTo>
                  <a:cubicBezTo>
                    <a:pt x="821" y="1388"/>
                    <a:pt x="830" y="1377"/>
                    <a:pt x="841" y="1363"/>
                  </a:cubicBezTo>
                  <a:cubicBezTo>
                    <a:pt x="746" y="1292"/>
                    <a:pt x="652" y="1223"/>
                    <a:pt x="554" y="1151"/>
                  </a:cubicBezTo>
                  <a:cubicBezTo>
                    <a:pt x="654" y="1000"/>
                    <a:pt x="782" y="876"/>
                    <a:pt x="908" y="755"/>
                  </a:cubicBezTo>
                  <a:cubicBezTo>
                    <a:pt x="949" y="795"/>
                    <a:pt x="989" y="835"/>
                    <a:pt x="1031" y="876"/>
                  </a:cubicBezTo>
                  <a:cubicBezTo>
                    <a:pt x="1007" y="899"/>
                    <a:pt x="981" y="923"/>
                    <a:pt x="952" y="949"/>
                  </a:cubicBezTo>
                  <a:cubicBezTo>
                    <a:pt x="971" y="966"/>
                    <a:pt x="986" y="979"/>
                    <a:pt x="1002" y="993"/>
                  </a:cubicBezTo>
                  <a:cubicBezTo>
                    <a:pt x="1029" y="970"/>
                    <a:pt x="1056" y="948"/>
                    <a:pt x="1084" y="924"/>
                  </a:cubicBezTo>
                  <a:cubicBezTo>
                    <a:pt x="1113" y="949"/>
                    <a:pt x="1141" y="973"/>
                    <a:pt x="1171" y="999"/>
                  </a:cubicBezTo>
                  <a:cubicBezTo>
                    <a:pt x="1180" y="987"/>
                    <a:pt x="1189" y="977"/>
                    <a:pt x="1199" y="963"/>
                  </a:cubicBezTo>
                  <a:cubicBezTo>
                    <a:pt x="1125" y="878"/>
                    <a:pt x="1049" y="790"/>
                    <a:pt x="970" y="698"/>
                  </a:cubicBezTo>
                  <a:cubicBezTo>
                    <a:pt x="1099" y="572"/>
                    <a:pt x="1253" y="481"/>
                    <a:pt x="1404" y="382"/>
                  </a:cubicBezTo>
                  <a:cubicBezTo>
                    <a:pt x="1435" y="431"/>
                    <a:pt x="1464" y="478"/>
                    <a:pt x="1494" y="526"/>
                  </a:cubicBezTo>
                  <a:cubicBezTo>
                    <a:pt x="1463" y="548"/>
                    <a:pt x="1434" y="569"/>
                    <a:pt x="1403" y="591"/>
                  </a:cubicBezTo>
                  <a:cubicBezTo>
                    <a:pt x="1415" y="607"/>
                    <a:pt x="1425" y="621"/>
                    <a:pt x="1437" y="638"/>
                  </a:cubicBezTo>
                  <a:cubicBezTo>
                    <a:pt x="1469" y="623"/>
                    <a:pt x="1501" y="607"/>
                    <a:pt x="1535" y="591"/>
                  </a:cubicBezTo>
                  <a:cubicBezTo>
                    <a:pt x="1555" y="623"/>
                    <a:pt x="1575" y="654"/>
                    <a:pt x="1596" y="687"/>
                  </a:cubicBezTo>
                  <a:cubicBezTo>
                    <a:pt x="1611" y="678"/>
                    <a:pt x="1624" y="669"/>
                    <a:pt x="1639" y="660"/>
                  </a:cubicBezTo>
                  <a:cubicBezTo>
                    <a:pt x="1584" y="555"/>
                    <a:pt x="1529" y="453"/>
                    <a:pt x="1473" y="347"/>
                  </a:cubicBezTo>
                  <a:cubicBezTo>
                    <a:pt x="1625" y="250"/>
                    <a:pt x="1790" y="192"/>
                    <a:pt x="1958" y="133"/>
                  </a:cubicBezTo>
                  <a:cubicBezTo>
                    <a:pt x="1978" y="187"/>
                    <a:pt x="1996" y="238"/>
                    <a:pt x="2016" y="291"/>
                  </a:cubicBezTo>
                  <a:cubicBezTo>
                    <a:pt x="1980" y="305"/>
                    <a:pt x="1947" y="318"/>
                    <a:pt x="1911" y="332"/>
                  </a:cubicBezTo>
                  <a:cubicBezTo>
                    <a:pt x="1918" y="352"/>
                    <a:pt x="1924" y="371"/>
                    <a:pt x="1932" y="392"/>
                  </a:cubicBezTo>
                  <a:cubicBezTo>
                    <a:pt x="1967" y="381"/>
                    <a:pt x="2001" y="371"/>
                    <a:pt x="2038" y="359"/>
                  </a:cubicBezTo>
                  <a:cubicBezTo>
                    <a:pt x="2051" y="396"/>
                    <a:pt x="2064" y="432"/>
                    <a:pt x="2078" y="470"/>
                  </a:cubicBezTo>
                  <a:cubicBezTo>
                    <a:pt x="2096" y="464"/>
                    <a:pt x="2112" y="459"/>
                    <a:pt x="2131" y="454"/>
                  </a:cubicBezTo>
                  <a:cubicBezTo>
                    <a:pt x="2110" y="379"/>
                    <a:pt x="2089" y="306"/>
                    <a:pt x="2068" y="234"/>
                  </a:cubicBezTo>
                  <a:cubicBezTo>
                    <a:pt x="2059" y="202"/>
                    <a:pt x="2051" y="170"/>
                    <a:pt x="2040" y="139"/>
                  </a:cubicBezTo>
                  <a:cubicBezTo>
                    <a:pt x="2032" y="117"/>
                    <a:pt x="2039" y="108"/>
                    <a:pt x="2059" y="103"/>
                  </a:cubicBezTo>
                  <a:cubicBezTo>
                    <a:pt x="2149" y="82"/>
                    <a:pt x="2237" y="59"/>
                    <a:pt x="2327" y="41"/>
                  </a:cubicBezTo>
                  <a:cubicBezTo>
                    <a:pt x="2392" y="28"/>
                    <a:pt x="2457" y="22"/>
                    <a:pt x="2522" y="13"/>
                  </a:cubicBezTo>
                  <a:cubicBezTo>
                    <a:pt x="2531" y="12"/>
                    <a:pt x="2541" y="13"/>
                    <a:pt x="2553" y="13"/>
                  </a:cubicBezTo>
                  <a:cubicBezTo>
                    <a:pt x="2559" y="65"/>
                    <a:pt x="2565" y="117"/>
                    <a:pt x="2572" y="173"/>
                  </a:cubicBezTo>
                  <a:cubicBezTo>
                    <a:pt x="2537" y="179"/>
                    <a:pt x="2504" y="185"/>
                    <a:pt x="2467" y="192"/>
                  </a:cubicBezTo>
                  <a:cubicBezTo>
                    <a:pt x="2470" y="213"/>
                    <a:pt x="2472" y="232"/>
                    <a:pt x="2475" y="254"/>
                  </a:cubicBezTo>
                  <a:cubicBezTo>
                    <a:pt x="2510" y="252"/>
                    <a:pt x="2544" y="250"/>
                    <a:pt x="2579" y="248"/>
                  </a:cubicBezTo>
                  <a:cubicBezTo>
                    <a:pt x="2583" y="275"/>
                    <a:pt x="2589" y="300"/>
                    <a:pt x="2590" y="325"/>
                  </a:cubicBezTo>
                  <a:cubicBezTo>
                    <a:pt x="2590" y="354"/>
                    <a:pt x="2605" y="361"/>
                    <a:pt x="2630" y="357"/>
                  </a:cubicBezTo>
                  <a:cubicBezTo>
                    <a:pt x="2636" y="356"/>
                    <a:pt x="2641" y="355"/>
                    <a:pt x="2648" y="354"/>
                  </a:cubicBezTo>
                  <a:cubicBezTo>
                    <a:pt x="2645" y="295"/>
                    <a:pt x="2641" y="237"/>
                    <a:pt x="2637" y="179"/>
                  </a:cubicBezTo>
                  <a:cubicBezTo>
                    <a:pt x="2634" y="130"/>
                    <a:pt x="2632" y="82"/>
                    <a:pt x="2627" y="33"/>
                  </a:cubicBezTo>
                  <a:cubicBezTo>
                    <a:pt x="2624" y="10"/>
                    <a:pt x="2631" y="0"/>
                    <a:pt x="2655" y="1"/>
                  </a:cubicBezTo>
                  <a:cubicBezTo>
                    <a:pt x="2767" y="2"/>
                    <a:pt x="2878" y="2"/>
                    <a:pt x="2990" y="4"/>
                  </a:cubicBezTo>
                  <a:cubicBezTo>
                    <a:pt x="3046" y="5"/>
                    <a:pt x="3102" y="10"/>
                    <a:pt x="3162" y="13"/>
                  </a:cubicBezTo>
                  <a:cubicBezTo>
                    <a:pt x="3156" y="67"/>
                    <a:pt x="3150" y="120"/>
                    <a:pt x="3143" y="175"/>
                  </a:cubicBezTo>
                  <a:cubicBezTo>
                    <a:pt x="3106" y="173"/>
                    <a:pt x="3071" y="171"/>
                    <a:pt x="3034" y="169"/>
                  </a:cubicBezTo>
                  <a:cubicBezTo>
                    <a:pt x="3031" y="190"/>
                    <a:pt x="3029" y="209"/>
                    <a:pt x="3027" y="230"/>
                  </a:cubicBezTo>
                  <a:cubicBezTo>
                    <a:pt x="3063" y="237"/>
                    <a:pt x="3097" y="243"/>
                    <a:pt x="3133" y="249"/>
                  </a:cubicBezTo>
                  <a:cubicBezTo>
                    <a:pt x="3131" y="288"/>
                    <a:pt x="3129" y="326"/>
                    <a:pt x="3127" y="366"/>
                  </a:cubicBezTo>
                  <a:cubicBezTo>
                    <a:pt x="3145" y="368"/>
                    <a:pt x="3160" y="371"/>
                    <a:pt x="3180" y="373"/>
                  </a:cubicBezTo>
                  <a:cubicBezTo>
                    <a:pt x="3196" y="256"/>
                    <a:pt x="3212" y="141"/>
                    <a:pt x="3229" y="22"/>
                  </a:cubicBezTo>
                  <a:cubicBezTo>
                    <a:pt x="3408" y="44"/>
                    <a:pt x="3580" y="87"/>
                    <a:pt x="3752" y="143"/>
                  </a:cubicBezTo>
                  <a:cubicBezTo>
                    <a:pt x="3734" y="198"/>
                    <a:pt x="3716" y="250"/>
                    <a:pt x="3698" y="304"/>
                  </a:cubicBezTo>
                  <a:cubicBezTo>
                    <a:pt x="3661" y="295"/>
                    <a:pt x="3626" y="286"/>
                    <a:pt x="3589" y="277"/>
                  </a:cubicBezTo>
                  <a:cubicBezTo>
                    <a:pt x="3583" y="295"/>
                    <a:pt x="3578" y="312"/>
                    <a:pt x="3572" y="332"/>
                  </a:cubicBezTo>
                  <a:cubicBezTo>
                    <a:pt x="3607" y="345"/>
                    <a:pt x="3640" y="357"/>
                    <a:pt x="3675" y="370"/>
                  </a:cubicBezTo>
                  <a:cubicBezTo>
                    <a:pt x="3666" y="408"/>
                    <a:pt x="3656" y="443"/>
                    <a:pt x="3646" y="482"/>
                  </a:cubicBezTo>
                  <a:cubicBezTo>
                    <a:pt x="3663" y="487"/>
                    <a:pt x="3678" y="491"/>
                    <a:pt x="3696" y="497"/>
                  </a:cubicBezTo>
                  <a:cubicBezTo>
                    <a:pt x="3737" y="388"/>
                    <a:pt x="3777" y="281"/>
                    <a:pt x="3819" y="170"/>
                  </a:cubicBezTo>
                  <a:cubicBezTo>
                    <a:pt x="3987" y="234"/>
                    <a:pt x="4155" y="296"/>
                    <a:pt x="4302" y="404"/>
                  </a:cubicBezTo>
                  <a:cubicBezTo>
                    <a:pt x="4274" y="451"/>
                    <a:pt x="4247" y="496"/>
                    <a:pt x="4219" y="543"/>
                  </a:cubicBezTo>
                  <a:cubicBezTo>
                    <a:pt x="4185" y="527"/>
                    <a:pt x="4153" y="511"/>
                    <a:pt x="4122" y="496"/>
                  </a:cubicBezTo>
                  <a:cubicBezTo>
                    <a:pt x="4119" y="498"/>
                    <a:pt x="4118" y="498"/>
                    <a:pt x="4117" y="499"/>
                  </a:cubicBezTo>
                  <a:cubicBezTo>
                    <a:pt x="4091" y="548"/>
                    <a:pt x="4091" y="548"/>
                    <a:pt x="4136" y="579"/>
                  </a:cubicBezTo>
                  <a:cubicBezTo>
                    <a:pt x="4150" y="589"/>
                    <a:pt x="4164" y="598"/>
                    <a:pt x="4180" y="609"/>
                  </a:cubicBezTo>
                  <a:cubicBezTo>
                    <a:pt x="4164" y="643"/>
                    <a:pt x="4148" y="676"/>
                    <a:pt x="4132" y="709"/>
                  </a:cubicBezTo>
                  <a:cubicBezTo>
                    <a:pt x="4171" y="736"/>
                    <a:pt x="4171" y="736"/>
                    <a:pt x="4193" y="701"/>
                  </a:cubicBezTo>
                  <a:cubicBezTo>
                    <a:pt x="4249" y="614"/>
                    <a:pt x="4304" y="527"/>
                    <a:pt x="4362" y="437"/>
                  </a:cubicBezTo>
                  <a:cubicBezTo>
                    <a:pt x="4524" y="523"/>
                    <a:pt x="4654" y="644"/>
                    <a:pt x="4786" y="771"/>
                  </a:cubicBezTo>
                  <a:cubicBezTo>
                    <a:pt x="4748" y="811"/>
                    <a:pt x="4712" y="850"/>
                    <a:pt x="4676" y="891"/>
                  </a:cubicBezTo>
                  <a:cubicBezTo>
                    <a:pt x="4646" y="866"/>
                    <a:pt x="4617" y="843"/>
                    <a:pt x="4586" y="818"/>
                  </a:cubicBezTo>
                  <a:cubicBezTo>
                    <a:pt x="4573" y="836"/>
                    <a:pt x="4560" y="852"/>
                    <a:pt x="4546" y="870"/>
                  </a:cubicBezTo>
                  <a:cubicBezTo>
                    <a:pt x="4572" y="895"/>
                    <a:pt x="4597" y="918"/>
                    <a:pt x="4625" y="944"/>
                  </a:cubicBezTo>
                  <a:cubicBezTo>
                    <a:pt x="4601" y="973"/>
                    <a:pt x="4577" y="1002"/>
                    <a:pt x="4552" y="1032"/>
                  </a:cubicBezTo>
                  <a:cubicBezTo>
                    <a:pt x="4563" y="1044"/>
                    <a:pt x="4573" y="1054"/>
                    <a:pt x="4587" y="1069"/>
                  </a:cubicBezTo>
                  <a:cubicBezTo>
                    <a:pt x="4670" y="983"/>
                    <a:pt x="4751" y="898"/>
                    <a:pt x="4834" y="812"/>
                  </a:cubicBezTo>
                  <a:cubicBezTo>
                    <a:pt x="4965" y="948"/>
                    <a:pt x="5083" y="1081"/>
                    <a:pt x="5181" y="1235"/>
                  </a:cubicBezTo>
                  <a:cubicBezTo>
                    <a:pt x="5138" y="1267"/>
                    <a:pt x="5097" y="1297"/>
                    <a:pt x="5054" y="1329"/>
                  </a:cubicBezTo>
                  <a:cubicBezTo>
                    <a:pt x="5028" y="1300"/>
                    <a:pt x="5004" y="1272"/>
                    <a:pt x="4977" y="1242"/>
                  </a:cubicBezTo>
                  <a:cubicBezTo>
                    <a:pt x="4963" y="1253"/>
                    <a:pt x="4950" y="1264"/>
                    <a:pt x="4936" y="1275"/>
                  </a:cubicBezTo>
                  <a:cubicBezTo>
                    <a:pt x="4954" y="1305"/>
                    <a:pt x="4972" y="1334"/>
                    <a:pt x="4991" y="1365"/>
                  </a:cubicBezTo>
                  <a:cubicBezTo>
                    <a:pt x="4961" y="1387"/>
                    <a:pt x="4932" y="1408"/>
                    <a:pt x="4901" y="1431"/>
                  </a:cubicBezTo>
                  <a:cubicBezTo>
                    <a:pt x="4910" y="1446"/>
                    <a:pt x="4919" y="1460"/>
                    <a:pt x="4929" y="1475"/>
                  </a:cubicBezTo>
                  <a:cubicBezTo>
                    <a:pt x="5001" y="1431"/>
                    <a:pt x="5071" y="1389"/>
                    <a:pt x="5140" y="1346"/>
                  </a:cubicBezTo>
                  <a:cubicBezTo>
                    <a:pt x="5162" y="1332"/>
                    <a:pt x="5185" y="1319"/>
                    <a:pt x="5207" y="1305"/>
                  </a:cubicBezTo>
                  <a:cubicBezTo>
                    <a:pt x="5220" y="1296"/>
                    <a:pt x="5229" y="1297"/>
                    <a:pt x="5237" y="1310"/>
                  </a:cubicBezTo>
                  <a:cubicBezTo>
                    <a:pt x="5252" y="1333"/>
                    <a:pt x="5269" y="1354"/>
                    <a:pt x="5281" y="1379"/>
                  </a:cubicBezTo>
                  <a:cubicBezTo>
                    <a:pt x="5342" y="1506"/>
                    <a:pt x="5403" y="1634"/>
                    <a:pt x="5463" y="1762"/>
                  </a:cubicBezTo>
                  <a:cubicBezTo>
                    <a:pt x="5465" y="1766"/>
                    <a:pt x="5465" y="1769"/>
                    <a:pt x="5467" y="1776"/>
                  </a:cubicBezTo>
                  <a:cubicBezTo>
                    <a:pt x="5418" y="1794"/>
                    <a:pt x="5369" y="1812"/>
                    <a:pt x="5317" y="1832"/>
                  </a:cubicBezTo>
                  <a:cubicBezTo>
                    <a:pt x="5302" y="1799"/>
                    <a:pt x="5288" y="1767"/>
                    <a:pt x="5272" y="1731"/>
                  </a:cubicBezTo>
                  <a:cubicBezTo>
                    <a:pt x="5256" y="1737"/>
                    <a:pt x="5241" y="1741"/>
                    <a:pt x="5228" y="1749"/>
                  </a:cubicBezTo>
                  <a:cubicBezTo>
                    <a:pt x="5223" y="1752"/>
                    <a:pt x="5221" y="1765"/>
                    <a:pt x="5222" y="1772"/>
                  </a:cubicBezTo>
                  <a:cubicBezTo>
                    <a:pt x="5230" y="1802"/>
                    <a:pt x="5239" y="1831"/>
                    <a:pt x="5248" y="1864"/>
                  </a:cubicBezTo>
                  <a:cubicBezTo>
                    <a:pt x="5214" y="1878"/>
                    <a:pt x="5181" y="1892"/>
                    <a:pt x="5147" y="1907"/>
                  </a:cubicBezTo>
                  <a:cubicBezTo>
                    <a:pt x="5154" y="1923"/>
                    <a:pt x="5161" y="1937"/>
                    <a:pt x="5170" y="1955"/>
                  </a:cubicBezTo>
                  <a:cubicBezTo>
                    <a:pt x="5278" y="1918"/>
                    <a:pt x="5386" y="1881"/>
                    <a:pt x="5497" y="1842"/>
                  </a:cubicBezTo>
                  <a:cubicBezTo>
                    <a:pt x="5511" y="1879"/>
                    <a:pt x="5526" y="1914"/>
                    <a:pt x="5539" y="1950"/>
                  </a:cubicBezTo>
                  <a:cubicBezTo>
                    <a:pt x="5583" y="2075"/>
                    <a:pt x="5616" y="2203"/>
                    <a:pt x="5633" y="2334"/>
                  </a:cubicBezTo>
                  <a:cubicBezTo>
                    <a:pt x="5635" y="2353"/>
                    <a:pt x="5632" y="2359"/>
                    <a:pt x="5613" y="2362"/>
                  </a:cubicBezTo>
                  <a:cubicBezTo>
                    <a:pt x="5572" y="2368"/>
                    <a:pt x="5530" y="2376"/>
                    <a:pt x="5489" y="2383"/>
                  </a:cubicBezTo>
                  <a:cubicBezTo>
                    <a:pt x="5473" y="2386"/>
                    <a:pt x="5464" y="2383"/>
                    <a:pt x="5462" y="2365"/>
                  </a:cubicBezTo>
                  <a:cubicBezTo>
                    <a:pt x="5458" y="2337"/>
                    <a:pt x="5452" y="2310"/>
                    <a:pt x="5446" y="2279"/>
                  </a:cubicBezTo>
                  <a:cubicBezTo>
                    <a:pt x="5426" y="2285"/>
                    <a:pt x="5408" y="2290"/>
                    <a:pt x="5388" y="2295"/>
                  </a:cubicBezTo>
                  <a:cubicBezTo>
                    <a:pt x="5392" y="2330"/>
                    <a:pt x="5396" y="2363"/>
                    <a:pt x="5400" y="2401"/>
                  </a:cubicBezTo>
                  <a:cubicBezTo>
                    <a:pt x="5367" y="2407"/>
                    <a:pt x="5334" y="2414"/>
                    <a:pt x="5300" y="2421"/>
                  </a:cubicBezTo>
                  <a:cubicBezTo>
                    <a:pt x="5301" y="2437"/>
                    <a:pt x="5303" y="2452"/>
                    <a:pt x="5305" y="2472"/>
                  </a:cubicBezTo>
                  <a:cubicBezTo>
                    <a:pt x="5418" y="2460"/>
                    <a:pt x="5531" y="2448"/>
                    <a:pt x="5647" y="2436"/>
                  </a:cubicBezTo>
                  <a:cubicBezTo>
                    <a:pt x="5676" y="2612"/>
                    <a:pt x="5678" y="2787"/>
                    <a:pt x="5668" y="2961"/>
                  </a:cubicBezTo>
                  <a:cubicBezTo>
                    <a:pt x="5503" y="2961"/>
                    <a:pt x="5503" y="2961"/>
                    <a:pt x="5503" y="2961"/>
                  </a:cubicBezTo>
                  <a:cubicBezTo>
                    <a:pt x="5503" y="2853"/>
                    <a:pt x="5503" y="2853"/>
                    <a:pt x="5503" y="2853"/>
                  </a:cubicBezTo>
                  <a:cubicBezTo>
                    <a:pt x="5441" y="2853"/>
                    <a:pt x="5441" y="2853"/>
                    <a:pt x="5441" y="2853"/>
                  </a:cubicBezTo>
                  <a:cubicBezTo>
                    <a:pt x="5439" y="2888"/>
                    <a:pt x="5437" y="2922"/>
                    <a:pt x="5435" y="2959"/>
                  </a:cubicBezTo>
                  <a:cubicBezTo>
                    <a:pt x="5322" y="2959"/>
                    <a:pt x="5322" y="2959"/>
                    <a:pt x="5322" y="2959"/>
                  </a:cubicBezTo>
                  <a:cubicBezTo>
                    <a:pt x="5321" y="2977"/>
                    <a:pt x="5320" y="2992"/>
                    <a:pt x="5319" y="3011"/>
                  </a:cubicBezTo>
                  <a:cubicBezTo>
                    <a:pt x="5435" y="3022"/>
                    <a:pt x="5548" y="3032"/>
                    <a:pt x="5665" y="3043"/>
                  </a:cubicBezTo>
                  <a:cubicBezTo>
                    <a:pt x="5656" y="3225"/>
                    <a:pt x="5618" y="3399"/>
                    <a:pt x="5570" y="3574"/>
                  </a:cubicBezTo>
                  <a:cubicBezTo>
                    <a:pt x="5518" y="3560"/>
                    <a:pt x="5469" y="3546"/>
                    <a:pt x="5417" y="3531"/>
                  </a:cubicBezTo>
                  <a:cubicBezTo>
                    <a:pt x="5424" y="3495"/>
                    <a:pt x="5431" y="3460"/>
                    <a:pt x="5438" y="3423"/>
                  </a:cubicBezTo>
                  <a:cubicBezTo>
                    <a:pt x="5416" y="3419"/>
                    <a:pt x="5397" y="3414"/>
                    <a:pt x="5375" y="3409"/>
                  </a:cubicBezTo>
                  <a:cubicBezTo>
                    <a:pt x="5365" y="3443"/>
                    <a:pt x="5354" y="3475"/>
                    <a:pt x="5343" y="3510"/>
                  </a:cubicBezTo>
                  <a:cubicBezTo>
                    <a:pt x="5307" y="3501"/>
                    <a:pt x="5271" y="3492"/>
                    <a:pt x="5232" y="3483"/>
                  </a:cubicBezTo>
                  <a:cubicBezTo>
                    <a:pt x="5228" y="3500"/>
                    <a:pt x="5225" y="3515"/>
                    <a:pt x="5221" y="3534"/>
                  </a:cubicBezTo>
                  <a:cubicBezTo>
                    <a:pt x="5331" y="3572"/>
                    <a:pt x="5441" y="3610"/>
                    <a:pt x="5549" y="3648"/>
                  </a:cubicBezTo>
                  <a:cubicBezTo>
                    <a:pt x="5510" y="3819"/>
                    <a:pt x="5416" y="4056"/>
                    <a:pt x="5343" y="4143"/>
                  </a:cubicBezTo>
                  <a:cubicBezTo>
                    <a:pt x="5298" y="4120"/>
                    <a:pt x="5252" y="4096"/>
                    <a:pt x="5204" y="4071"/>
                  </a:cubicBezTo>
                  <a:cubicBezTo>
                    <a:pt x="5219" y="4035"/>
                    <a:pt x="5232" y="4001"/>
                    <a:pt x="5247" y="3963"/>
                  </a:cubicBezTo>
                  <a:cubicBezTo>
                    <a:pt x="5228" y="3955"/>
                    <a:pt x="5209" y="3947"/>
                    <a:pt x="5189" y="3939"/>
                  </a:cubicBezTo>
                  <a:cubicBezTo>
                    <a:pt x="5173" y="3972"/>
                    <a:pt x="5158" y="4003"/>
                    <a:pt x="5141" y="4036"/>
                  </a:cubicBezTo>
                  <a:cubicBezTo>
                    <a:pt x="5106" y="4019"/>
                    <a:pt x="5071" y="4003"/>
                    <a:pt x="5032" y="3984"/>
                  </a:cubicBezTo>
                  <a:cubicBezTo>
                    <a:pt x="5025" y="4000"/>
                    <a:pt x="5019" y="4014"/>
                    <a:pt x="5011" y="4032"/>
                  </a:cubicBezTo>
                  <a:cubicBezTo>
                    <a:pt x="5112" y="4091"/>
                    <a:pt x="5211" y="4150"/>
                    <a:pt x="5309" y="4208"/>
                  </a:cubicBezTo>
                  <a:cubicBezTo>
                    <a:pt x="5296" y="4278"/>
                    <a:pt x="5114" y="4547"/>
                    <a:pt x="5007" y="4656"/>
                  </a:cubicBezTo>
                  <a:cubicBezTo>
                    <a:pt x="4965" y="4621"/>
                    <a:pt x="4923" y="4585"/>
                    <a:pt x="4879" y="4549"/>
                  </a:cubicBezTo>
                  <a:cubicBezTo>
                    <a:pt x="4902" y="4516"/>
                    <a:pt x="4923" y="4485"/>
                    <a:pt x="4944" y="4454"/>
                  </a:cubicBezTo>
                  <a:cubicBezTo>
                    <a:pt x="4940" y="4450"/>
                    <a:pt x="4937" y="4448"/>
                    <a:pt x="4934" y="4446"/>
                  </a:cubicBezTo>
                  <a:cubicBezTo>
                    <a:pt x="4898" y="4421"/>
                    <a:pt x="4898" y="4421"/>
                    <a:pt x="4867" y="4453"/>
                  </a:cubicBezTo>
                  <a:cubicBezTo>
                    <a:pt x="4854" y="4466"/>
                    <a:pt x="4841" y="4480"/>
                    <a:pt x="4827" y="4493"/>
                  </a:cubicBezTo>
                  <a:cubicBezTo>
                    <a:pt x="4826" y="4494"/>
                    <a:pt x="4824" y="4495"/>
                    <a:pt x="4821" y="4497"/>
                  </a:cubicBezTo>
                  <a:cubicBezTo>
                    <a:pt x="4795" y="4476"/>
                    <a:pt x="4767" y="4455"/>
                    <a:pt x="4739" y="4432"/>
                  </a:cubicBezTo>
                  <a:cubicBezTo>
                    <a:pt x="4727" y="4444"/>
                    <a:pt x="4717" y="4455"/>
                    <a:pt x="4711" y="4462"/>
                  </a:cubicBezTo>
                  <a:cubicBezTo>
                    <a:pt x="4752" y="4506"/>
                    <a:pt x="4791" y="4549"/>
                    <a:pt x="4831" y="4592"/>
                  </a:cubicBezTo>
                  <a:cubicBezTo>
                    <a:pt x="4871" y="4635"/>
                    <a:pt x="4910" y="4677"/>
                    <a:pt x="4952" y="4724"/>
                  </a:cubicBezTo>
                  <a:cubicBezTo>
                    <a:pt x="4847" y="4858"/>
                    <a:pt x="4707" y="4967"/>
                    <a:pt x="4567" y="5081"/>
                  </a:cubicBezTo>
                  <a:cubicBezTo>
                    <a:pt x="4532" y="5036"/>
                    <a:pt x="4498" y="4992"/>
                    <a:pt x="4462" y="4945"/>
                  </a:cubicBezTo>
                  <a:cubicBezTo>
                    <a:pt x="4488" y="4920"/>
                    <a:pt x="4514" y="4896"/>
                    <a:pt x="4542" y="4870"/>
                  </a:cubicBezTo>
                  <a:cubicBezTo>
                    <a:pt x="4531" y="4855"/>
                    <a:pt x="4521" y="4841"/>
                    <a:pt x="4510" y="4825"/>
                  </a:cubicBezTo>
                  <a:cubicBezTo>
                    <a:pt x="4477" y="4845"/>
                    <a:pt x="4446" y="4864"/>
                    <a:pt x="4413" y="4884"/>
                  </a:cubicBezTo>
                  <a:cubicBezTo>
                    <a:pt x="4390" y="4857"/>
                    <a:pt x="4368" y="4831"/>
                    <a:pt x="4344" y="4803"/>
                  </a:cubicBezTo>
                  <a:cubicBezTo>
                    <a:pt x="4331" y="4811"/>
                    <a:pt x="4319" y="4820"/>
                    <a:pt x="4304" y="4830"/>
                  </a:cubicBezTo>
                  <a:cubicBezTo>
                    <a:pt x="4371" y="4928"/>
                    <a:pt x="4436" y="5024"/>
                    <a:pt x="4504" y="5124"/>
                  </a:cubicBezTo>
                  <a:cubicBezTo>
                    <a:pt x="4488" y="5137"/>
                    <a:pt x="4472" y="5149"/>
                    <a:pt x="4455" y="5161"/>
                  </a:cubicBezTo>
                  <a:cubicBezTo>
                    <a:pt x="4343" y="5243"/>
                    <a:pt x="4228" y="5321"/>
                    <a:pt x="4099" y="5375"/>
                  </a:cubicBezTo>
                  <a:cubicBezTo>
                    <a:pt x="4038" y="5401"/>
                    <a:pt x="4038" y="5401"/>
                    <a:pt x="4010" y="5342"/>
                  </a:cubicBezTo>
                  <a:cubicBezTo>
                    <a:pt x="3995" y="5310"/>
                    <a:pt x="3980" y="5278"/>
                    <a:pt x="3963" y="5244"/>
                  </a:cubicBezTo>
                  <a:cubicBezTo>
                    <a:pt x="3997" y="5226"/>
                    <a:pt x="4029" y="5210"/>
                    <a:pt x="4064" y="5191"/>
                  </a:cubicBezTo>
                  <a:cubicBezTo>
                    <a:pt x="4054" y="5172"/>
                    <a:pt x="4045" y="5154"/>
                    <a:pt x="4035" y="5136"/>
                  </a:cubicBezTo>
                  <a:cubicBezTo>
                    <a:pt x="4002" y="5151"/>
                    <a:pt x="3972" y="5165"/>
                    <a:pt x="3939" y="5180"/>
                  </a:cubicBezTo>
                  <a:cubicBezTo>
                    <a:pt x="3920" y="5146"/>
                    <a:pt x="3902" y="5113"/>
                    <a:pt x="3882" y="5077"/>
                  </a:cubicBezTo>
                  <a:cubicBezTo>
                    <a:pt x="3869" y="5084"/>
                    <a:pt x="3858" y="5089"/>
                    <a:pt x="3844" y="5096"/>
                  </a:cubicBezTo>
                  <a:cubicBezTo>
                    <a:pt x="3886" y="5207"/>
                    <a:pt x="3929" y="5315"/>
                    <a:pt x="3973" y="5428"/>
                  </a:cubicBezTo>
                  <a:cubicBezTo>
                    <a:pt x="3811" y="5514"/>
                    <a:pt x="3637" y="5557"/>
                    <a:pt x="3459" y="5600"/>
                  </a:cubicBezTo>
                  <a:cubicBezTo>
                    <a:pt x="3446" y="5544"/>
                    <a:pt x="3434" y="5490"/>
                    <a:pt x="3421" y="5433"/>
                  </a:cubicBezTo>
                  <a:cubicBezTo>
                    <a:pt x="3458" y="5423"/>
                    <a:pt x="3493" y="5413"/>
                    <a:pt x="3532" y="5402"/>
                  </a:cubicBezTo>
                  <a:cubicBezTo>
                    <a:pt x="3526" y="5384"/>
                    <a:pt x="3523" y="5368"/>
                    <a:pt x="3516" y="5353"/>
                  </a:cubicBezTo>
                  <a:cubicBezTo>
                    <a:pt x="3513" y="5348"/>
                    <a:pt x="3501" y="5344"/>
                    <a:pt x="3493" y="5345"/>
                  </a:cubicBezTo>
                  <a:cubicBezTo>
                    <a:pt x="3464" y="5348"/>
                    <a:pt x="3434" y="5354"/>
                    <a:pt x="3402" y="5359"/>
                  </a:cubicBezTo>
                  <a:cubicBezTo>
                    <a:pt x="3392" y="5322"/>
                    <a:pt x="3383" y="5286"/>
                    <a:pt x="3374" y="5251"/>
                  </a:cubicBezTo>
                  <a:cubicBezTo>
                    <a:pt x="3328" y="5254"/>
                    <a:pt x="3328" y="5254"/>
                    <a:pt x="3335" y="5297"/>
                  </a:cubicBezTo>
                  <a:cubicBezTo>
                    <a:pt x="3353" y="5401"/>
                    <a:pt x="3370" y="5506"/>
                    <a:pt x="3388" y="5615"/>
                  </a:cubicBezTo>
                  <a:cubicBezTo>
                    <a:pt x="3209" y="5662"/>
                    <a:pt x="3028" y="5667"/>
                    <a:pt x="2844" y="5666"/>
                  </a:cubicBezTo>
                  <a:moveTo>
                    <a:pt x="660" y="4350"/>
                  </a:moveTo>
                  <a:cubicBezTo>
                    <a:pt x="761" y="4281"/>
                    <a:pt x="860" y="4214"/>
                    <a:pt x="955" y="4149"/>
                  </a:cubicBezTo>
                  <a:cubicBezTo>
                    <a:pt x="1055" y="4264"/>
                    <a:pt x="1153" y="4376"/>
                    <a:pt x="1252" y="4490"/>
                  </a:cubicBezTo>
                  <a:cubicBezTo>
                    <a:pt x="1214" y="4529"/>
                    <a:pt x="1174" y="4571"/>
                    <a:pt x="1134" y="4612"/>
                  </a:cubicBezTo>
                  <a:cubicBezTo>
                    <a:pt x="1107" y="4588"/>
                    <a:pt x="1083" y="4566"/>
                    <a:pt x="1058" y="4543"/>
                  </a:cubicBezTo>
                  <a:cubicBezTo>
                    <a:pt x="1043" y="4558"/>
                    <a:pt x="1029" y="4573"/>
                    <a:pt x="1014" y="4588"/>
                  </a:cubicBezTo>
                  <a:cubicBezTo>
                    <a:pt x="1038" y="4613"/>
                    <a:pt x="1060" y="4636"/>
                    <a:pt x="1083" y="4661"/>
                  </a:cubicBezTo>
                  <a:cubicBezTo>
                    <a:pt x="1057" y="4692"/>
                    <a:pt x="1031" y="4721"/>
                    <a:pt x="1004" y="4753"/>
                  </a:cubicBezTo>
                  <a:cubicBezTo>
                    <a:pt x="1021" y="4766"/>
                    <a:pt x="1035" y="4777"/>
                    <a:pt x="1051" y="4790"/>
                  </a:cubicBezTo>
                  <a:cubicBezTo>
                    <a:pt x="1132" y="4702"/>
                    <a:pt x="1211" y="4615"/>
                    <a:pt x="1288" y="4530"/>
                  </a:cubicBezTo>
                  <a:cubicBezTo>
                    <a:pt x="1410" y="4621"/>
                    <a:pt x="1530" y="4711"/>
                    <a:pt x="1653" y="4802"/>
                  </a:cubicBezTo>
                  <a:cubicBezTo>
                    <a:pt x="1626" y="4845"/>
                    <a:pt x="1596" y="4891"/>
                    <a:pt x="1567" y="4938"/>
                  </a:cubicBezTo>
                  <a:cubicBezTo>
                    <a:pt x="1535" y="4920"/>
                    <a:pt x="1505" y="4903"/>
                    <a:pt x="1473" y="4885"/>
                  </a:cubicBezTo>
                  <a:cubicBezTo>
                    <a:pt x="1461" y="4905"/>
                    <a:pt x="1450" y="4922"/>
                    <a:pt x="1438" y="4939"/>
                  </a:cubicBezTo>
                  <a:cubicBezTo>
                    <a:pt x="1468" y="4961"/>
                    <a:pt x="1495" y="4980"/>
                    <a:pt x="1522" y="5000"/>
                  </a:cubicBezTo>
                  <a:cubicBezTo>
                    <a:pt x="1503" y="5034"/>
                    <a:pt x="1484" y="5066"/>
                    <a:pt x="1465" y="5099"/>
                  </a:cubicBezTo>
                  <a:cubicBezTo>
                    <a:pt x="1483" y="5110"/>
                    <a:pt x="1499" y="5120"/>
                    <a:pt x="1519" y="5132"/>
                  </a:cubicBezTo>
                  <a:cubicBezTo>
                    <a:pt x="1578" y="5028"/>
                    <a:pt x="1636" y="4926"/>
                    <a:pt x="1692" y="4828"/>
                  </a:cubicBezTo>
                  <a:cubicBezTo>
                    <a:pt x="1830" y="4891"/>
                    <a:pt x="1965" y="4952"/>
                    <a:pt x="2104" y="5014"/>
                  </a:cubicBezTo>
                  <a:cubicBezTo>
                    <a:pt x="2088" y="5063"/>
                    <a:pt x="2070" y="5116"/>
                    <a:pt x="2053" y="5168"/>
                  </a:cubicBezTo>
                  <a:cubicBezTo>
                    <a:pt x="2017" y="5158"/>
                    <a:pt x="1985" y="5148"/>
                    <a:pt x="1951" y="5137"/>
                  </a:cubicBezTo>
                  <a:cubicBezTo>
                    <a:pt x="1944" y="5158"/>
                    <a:pt x="1937" y="5176"/>
                    <a:pt x="1931" y="5196"/>
                  </a:cubicBezTo>
                  <a:cubicBezTo>
                    <a:pt x="1941" y="5201"/>
                    <a:pt x="1949" y="5205"/>
                    <a:pt x="1958" y="5208"/>
                  </a:cubicBezTo>
                  <a:cubicBezTo>
                    <a:pt x="2027" y="5235"/>
                    <a:pt x="2027" y="5235"/>
                    <a:pt x="2006" y="5305"/>
                  </a:cubicBezTo>
                  <a:cubicBezTo>
                    <a:pt x="1991" y="5354"/>
                    <a:pt x="1991" y="5354"/>
                    <a:pt x="2042" y="5366"/>
                  </a:cubicBezTo>
                  <a:cubicBezTo>
                    <a:pt x="2044" y="5366"/>
                    <a:pt x="2045" y="5365"/>
                    <a:pt x="2049" y="5363"/>
                  </a:cubicBezTo>
                  <a:cubicBezTo>
                    <a:pt x="2085" y="5251"/>
                    <a:pt x="2121" y="5138"/>
                    <a:pt x="2156" y="5029"/>
                  </a:cubicBezTo>
                  <a:cubicBezTo>
                    <a:pt x="2304" y="5060"/>
                    <a:pt x="2448" y="5091"/>
                    <a:pt x="2595" y="5122"/>
                  </a:cubicBezTo>
                  <a:cubicBezTo>
                    <a:pt x="2589" y="5173"/>
                    <a:pt x="2582" y="5227"/>
                    <a:pt x="2576" y="5283"/>
                  </a:cubicBezTo>
                  <a:cubicBezTo>
                    <a:pt x="2539" y="5280"/>
                    <a:pt x="2505" y="5278"/>
                    <a:pt x="2469" y="5275"/>
                  </a:cubicBezTo>
                  <a:cubicBezTo>
                    <a:pt x="2465" y="5298"/>
                    <a:pt x="2461" y="5318"/>
                    <a:pt x="2457" y="5340"/>
                  </a:cubicBezTo>
                  <a:cubicBezTo>
                    <a:pt x="2494" y="5348"/>
                    <a:pt x="2528" y="5356"/>
                    <a:pt x="2563" y="5364"/>
                  </a:cubicBezTo>
                  <a:cubicBezTo>
                    <a:pt x="2560" y="5403"/>
                    <a:pt x="2557" y="5440"/>
                    <a:pt x="2554" y="5479"/>
                  </a:cubicBezTo>
                  <a:cubicBezTo>
                    <a:pt x="2611" y="5479"/>
                    <a:pt x="2611" y="5479"/>
                    <a:pt x="2611" y="5479"/>
                  </a:cubicBezTo>
                  <a:cubicBezTo>
                    <a:pt x="2623" y="5361"/>
                    <a:pt x="2635" y="5244"/>
                    <a:pt x="2646" y="5124"/>
                  </a:cubicBezTo>
                  <a:cubicBezTo>
                    <a:pt x="3094" y="5124"/>
                    <a:pt x="3094" y="5124"/>
                    <a:pt x="3094" y="5124"/>
                  </a:cubicBezTo>
                  <a:cubicBezTo>
                    <a:pt x="3100" y="5177"/>
                    <a:pt x="3107" y="5231"/>
                    <a:pt x="3113" y="5287"/>
                  </a:cubicBezTo>
                  <a:cubicBezTo>
                    <a:pt x="3078" y="5292"/>
                    <a:pt x="3048" y="5296"/>
                    <a:pt x="3015" y="5301"/>
                  </a:cubicBezTo>
                  <a:cubicBezTo>
                    <a:pt x="3017" y="5324"/>
                    <a:pt x="3018" y="5344"/>
                    <a:pt x="3020" y="5366"/>
                  </a:cubicBezTo>
                  <a:cubicBezTo>
                    <a:pt x="3055" y="5364"/>
                    <a:pt x="3086" y="5362"/>
                    <a:pt x="3119" y="5360"/>
                  </a:cubicBezTo>
                  <a:cubicBezTo>
                    <a:pt x="3124" y="5399"/>
                    <a:pt x="3129" y="5437"/>
                    <a:pt x="3135" y="5476"/>
                  </a:cubicBezTo>
                  <a:cubicBezTo>
                    <a:pt x="3155" y="5475"/>
                    <a:pt x="3172" y="5474"/>
                    <a:pt x="3190" y="5473"/>
                  </a:cubicBezTo>
                  <a:cubicBezTo>
                    <a:pt x="3174" y="5351"/>
                    <a:pt x="3158" y="5234"/>
                    <a:pt x="3143" y="5120"/>
                  </a:cubicBezTo>
                  <a:cubicBezTo>
                    <a:pt x="3293" y="5086"/>
                    <a:pt x="3436" y="5053"/>
                    <a:pt x="3582" y="5019"/>
                  </a:cubicBezTo>
                  <a:cubicBezTo>
                    <a:pt x="3598" y="5064"/>
                    <a:pt x="3615" y="5115"/>
                    <a:pt x="3633" y="5169"/>
                  </a:cubicBezTo>
                  <a:cubicBezTo>
                    <a:pt x="3600" y="5182"/>
                    <a:pt x="3569" y="5195"/>
                    <a:pt x="3536" y="5208"/>
                  </a:cubicBezTo>
                  <a:cubicBezTo>
                    <a:pt x="3542" y="5229"/>
                    <a:pt x="3548" y="5248"/>
                    <a:pt x="3554" y="5269"/>
                  </a:cubicBezTo>
                  <a:cubicBezTo>
                    <a:pt x="3589" y="5259"/>
                    <a:pt x="3621" y="5249"/>
                    <a:pt x="3654" y="5240"/>
                  </a:cubicBezTo>
                  <a:cubicBezTo>
                    <a:pt x="3667" y="5278"/>
                    <a:pt x="3680" y="5314"/>
                    <a:pt x="3693" y="5352"/>
                  </a:cubicBezTo>
                  <a:cubicBezTo>
                    <a:pt x="3713" y="5344"/>
                    <a:pt x="3730" y="5336"/>
                    <a:pt x="3749" y="5328"/>
                  </a:cubicBezTo>
                  <a:cubicBezTo>
                    <a:pt x="3708" y="5216"/>
                    <a:pt x="3669" y="5107"/>
                    <a:pt x="3628" y="4997"/>
                  </a:cubicBezTo>
                  <a:cubicBezTo>
                    <a:pt x="3767" y="4936"/>
                    <a:pt x="3906" y="4882"/>
                    <a:pt x="4033" y="4798"/>
                  </a:cubicBezTo>
                  <a:cubicBezTo>
                    <a:pt x="4063" y="4846"/>
                    <a:pt x="4093" y="4893"/>
                    <a:pt x="4124" y="4942"/>
                  </a:cubicBezTo>
                  <a:cubicBezTo>
                    <a:pt x="4093" y="4963"/>
                    <a:pt x="4064" y="4981"/>
                    <a:pt x="4034" y="5001"/>
                  </a:cubicBezTo>
                  <a:cubicBezTo>
                    <a:pt x="4046" y="5020"/>
                    <a:pt x="4056" y="5036"/>
                    <a:pt x="4067" y="5054"/>
                  </a:cubicBezTo>
                  <a:cubicBezTo>
                    <a:pt x="4097" y="5038"/>
                    <a:pt x="4124" y="5023"/>
                    <a:pt x="4153" y="5008"/>
                  </a:cubicBezTo>
                  <a:cubicBezTo>
                    <a:pt x="4175" y="5041"/>
                    <a:pt x="4197" y="5073"/>
                    <a:pt x="4219" y="5107"/>
                  </a:cubicBezTo>
                  <a:cubicBezTo>
                    <a:pt x="4236" y="5095"/>
                    <a:pt x="4250" y="5086"/>
                    <a:pt x="4265" y="5076"/>
                  </a:cubicBezTo>
                  <a:cubicBezTo>
                    <a:pt x="4202" y="4974"/>
                    <a:pt x="4141" y="4874"/>
                    <a:pt x="4078" y="4773"/>
                  </a:cubicBezTo>
                  <a:cubicBezTo>
                    <a:pt x="4201" y="4688"/>
                    <a:pt x="4325" y="4606"/>
                    <a:pt x="4430" y="4497"/>
                  </a:cubicBezTo>
                  <a:cubicBezTo>
                    <a:pt x="4469" y="4538"/>
                    <a:pt x="4508" y="4579"/>
                    <a:pt x="4551" y="4624"/>
                  </a:cubicBezTo>
                  <a:cubicBezTo>
                    <a:pt x="4523" y="4647"/>
                    <a:pt x="4498" y="4668"/>
                    <a:pt x="4473" y="4689"/>
                  </a:cubicBezTo>
                  <a:cubicBezTo>
                    <a:pt x="4493" y="4707"/>
                    <a:pt x="4507" y="4721"/>
                    <a:pt x="4523" y="4736"/>
                  </a:cubicBezTo>
                  <a:cubicBezTo>
                    <a:pt x="4545" y="4717"/>
                    <a:pt x="4568" y="4697"/>
                    <a:pt x="4600" y="4670"/>
                  </a:cubicBezTo>
                  <a:cubicBezTo>
                    <a:pt x="4625" y="4701"/>
                    <a:pt x="4650" y="4732"/>
                    <a:pt x="4673" y="4759"/>
                  </a:cubicBezTo>
                  <a:cubicBezTo>
                    <a:pt x="4692" y="4742"/>
                    <a:pt x="4705" y="4730"/>
                    <a:pt x="4718" y="4718"/>
                  </a:cubicBezTo>
                  <a:cubicBezTo>
                    <a:pt x="4634" y="4633"/>
                    <a:pt x="4550" y="4548"/>
                    <a:pt x="4470" y="4467"/>
                  </a:cubicBezTo>
                  <a:cubicBezTo>
                    <a:pt x="4568" y="4351"/>
                    <a:pt x="4666" y="4236"/>
                    <a:pt x="4764" y="4120"/>
                  </a:cubicBezTo>
                  <a:cubicBezTo>
                    <a:pt x="4806" y="4148"/>
                    <a:pt x="4852" y="4179"/>
                    <a:pt x="4899" y="4210"/>
                  </a:cubicBezTo>
                  <a:cubicBezTo>
                    <a:pt x="4879" y="4244"/>
                    <a:pt x="4860" y="4274"/>
                    <a:pt x="4840" y="4306"/>
                  </a:cubicBezTo>
                  <a:cubicBezTo>
                    <a:pt x="4858" y="4318"/>
                    <a:pt x="4874" y="4327"/>
                    <a:pt x="4890" y="4337"/>
                  </a:cubicBezTo>
                  <a:cubicBezTo>
                    <a:pt x="4912" y="4310"/>
                    <a:pt x="4932" y="4285"/>
                    <a:pt x="4953" y="4258"/>
                  </a:cubicBezTo>
                  <a:cubicBezTo>
                    <a:pt x="4986" y="4279"/>
                    <a:pt x="5017" y="4297"/>
                    <a:pt x="5050" y="4317"/>
                  </a:cubicBezTo>
                  <a:cubicBezTo>
                    <a:pt x="5062" y="4301"/>
                    <a:pt x="5074" y="4286"/>
                    <a:pt x="5087" y="4269"/>
                  </a:cubicBezTo>
                  <a:cubicBezTo>
                    <a:pt x="4986" y="4205"/>
                    <a:pt x="4886" y="4142"/>
                    <a:pt x="4789" y="4081"/>
                  </a:cubicBezTo>
                  <a:cubicBezTo>
                    <a:pt x="4859" y="3945"/>
                    <a:pt x="4928" y="3811"/>
                    <a:pt x="4998" y="3675"/>
                  </a:cubicBezTo>
                  <a:cubicBezTo>
                    <a:pt x="5046" y="3696"/>
                    <a:pt x="5096" y="3717"/>
                    <a:pt x="5148" y="3739"/>
                  </a:cubicBezTo>
                  <a:cubicBezTo>
                    <a:pt x="5133" y="3772"/>
                    <a:pt x="5118" y="3804"/>
                    <a:pt x="5104" y="3834"/>
                  </a:cubicBezTo>
                  <a:cubicBezTo>
                    <a:pt x="5158" y="3864"/>
                    <a:pt x="5158" y="3864"/>
                    <a:pt x="5185" y="3815"/>
                  </a:cubicBezTo>
                  <a:cubicBezTo>
                    <a:pt x="5190" y="3806"/>
                    <a:pt x="5195" y="3797"/>
                    <a:pt x="5199" y="3787"/>
                  </a:cubicBezTo>
                  <a:cubicBezTo>
                    <a:pt x="5205" y="3772"/>
                    <a:pt x="5214" y="3769"/>
                    <a:pt x="5230" y="3775"/>
                  </a:cubicBezTo>
                  <a:cubicBezTo>
                    <a:pt x="5258" y="3786"/>
                    <a:pt x="5288" y="3795"/>
                    <a:pt x="5318" y="3805"/>
                  </a:cubicBezTo>
                  <a:cubicBezTo>
                    <a:pt x="5326" y="3787"/>
                    <a:pt x="5334" y="3771"/>
                    <a:pt x="5342" y="3753"/>
                  </a:cubicBezTo>
                  <a:cubicBezTo>
                    <a:pt x="5228" y="3710"/>
                    <a:pt x="5117" y="3668"/>
                    <a:pt x="5012" y="3628"/>
                  </a:cubicBezTo>
                  <a:cubicBezTo>
                    <a:pt x="5051" y="3483"/>
                    <a:pt x="5089" y="3341"/>
                    <a:pt x="5128" y="3197"/>
                  </a:cubicBezTo>
                  <a:cubicBezTo>
                    <a:pt x="5180" y="3206"/>
                    <a:pt x="5238" y="3217"/>
                    <a:pt x="5296" y="3227"/>
                  </a:cubicBezTo>
                  <a:cubicBezTo>
                    <a:pt x="5287" y="3259"/>
                    <a:pt x="5280" y="3288"/>
                    <a:pt x="5271" y="3318"/>
                  </a:cubicBezTo>
                  <a:cubicBezTo>
                    <a:pt x="5295" y="3325"/>
                    <a:pt x="5315" y="3332"/>
                    <a:pt x="5336" y="3339"/>
                  </a:cubicBezTo>
                  <a:cubicBezTo>
                    <a:pt x="5343" y="3301"/>
                    <a:pt x="5350" y="3266"/>
                    <a:pt x="5357" y="3230"/>
                  </a:cubicBezTo>
                  <a:cubicBezTo>
                    <a:pt x="5397" y="3239"/>
                    <a:pt x="5434" y="3247"/>
                    <a:pt x="5474" y="3256"/>
                  </a:cubicBezTo>
                  <a:cubicBezTo>
                    <a:pt x="5477" y="3233"/>
                    <a:pt x="5480" y="3214"/>
                    <a:pt x="5482" y="3194"/>
                  </a:cubicBezTo>
                  <a:cubicBezTo>
                    <a:pt x="5363" y="3175"/>
                    <a:pt x="5247" y="3158"/>
                    <a:pt x="5136" y="3141"/>
                  </a:cubicBezTo>
                  <a:cubicBezTo>
                    <a:pt x="5141" y="2990"/>
                    <a:pt x="5146" y="2844"/>
                    <a:pt x="5151" y="2696"/>
                  </a:cubicBezTo>
                  <a:cubicBezTo>
                    <a:pt x="5187" y="2694"/>
                    <a:pt x="5227" y="2691"/>
                    <a:pt x="5267" y="2689"/>
                  </a:cubicBezTo>
                  <a:cubicBezTo>
                    <a:pt x="5316" y="2687"/>
                    <a:pt x="5316" y="2687"/>
                    <a:pt x="5321" y="2736"/>
                  </a:cubicBezTo>
                  <a:cubicBezTo>
                    <a:pt x="5327" y="2789"/>
                    <a:pt x="5327" y="2789"/>
                    <a:pt x="5378" y="2784"/>
                  </a:cubicBezTo>
                  <a:cubicBezTo>
                    <a:pt x="5379" y="2784"/>
                    <a:pt x="5381" y="2782"/>
                    <a:pt x="5386" y="2778"/>
                  </a:cubicBezTo>
                  <a:cubicBezTo>
                    <a:pt x="5386" y="2686"/>
                    <a:pt x="5386" y="2686"/>
                    <a:pt x="5386" y="2686"/>
                  </a:cubicBezTo>
                  <a:cubicBezTo>
                    <a:pt x="5427" y="2684"/>
                    <a:pt x="5463" y="2682"/>
                    <a:pt x="5503" y="2680"/>
                  </a:cubicBezTo>
                  <a:cubicBezTo>
                    <a:pt x="5500" y="2658"/>
                    <a:pt x="5498" y="2640"/>
                    <a:pt x="5495" y="2620"/>
                  </a:cubicBezTo>
                  <a:cubicBezTo>
                    <a:pt x="5379" y="2628"/>
                    <a:pt x="5264" y="2636"/>
                    <a:pt x="5153" y="2643"/>
                  </a:cubicBezTo>
                  <a:cubicBezTo>
                    <a:pt x="5124" y="2495"/>
                    <a:pt x="5096" y="2351"/>
                    <a:pt x="5068" y="2203"/>
                  </a:cubicBezTo>
                  <a:cubicBezTo>
                    <a:pt x="5118" y="2189"/>
                    <a:pt x="5174" y="2172"/>
                    <a:pt x="5232" y="2156"/>
                  </a:cubicBezTo>
                  <a:cubicBezTo>
                    <a:pt x="5239" y="2191"/>
                    <a:pt x="5246" y="2224"/>
                    <a:pt x="5253" y="2256"/>
                  </a:cubicBezTo>
                  <a:cubicBezTo>
                    <a:pt x="5266" y="2254"/>
                    <a:pt x="5274" y="2251"/>
                    <a:pt x="5282" y="2251"/>
                  </a:cubicBezTo>
                  <a:cubicBezTo>
                    <a:pt x="5308" y="2251"/>
                    <a:pt x="5314" y="2240"/>
                    <a:pt x="5307" y="2215"/>
                  </a:cubicBezTo>
                  <a:cubicBezTo>
                    <a:pt x="5301" y="2195"/>
                    <a:pt x="5299" y="2173"/>
                    <a:pt x="5294" y="2150"/>
                  </a:cubicBezTo>
                  <a:cubicBezTo>
                    <a:pt x="5332" y="2135"/>
                    <a:pt x="5369" y="2121"/>
                    <a:pt x="5408" y="2106"/>
                  </a:cubicBezTo>
                  <a:cubicBezTo>
                    <a:pt x="5400" y="2088"/>
                    <a:pt x="5393" y="2073"/>
                    <a:pt x="5387" y="2058"/>
                  </a:cubicBezTo>
                  <a:cubicBezTo>
                    <a:pt x="5273" y="2092"/>
                    <a:pt x="5163" y="2125"/>
                    <a:pt x="5051" y="2158"/>
                  </a:cubicBezTo>
                  <a:cubicBezTo>
                    <a:pt x="5009" y="2013"/>
                    <a:pt x="4965" y="1871"/>
                    <a:pt x="4879" y="1743"/>
                  </a:cubicBezTo>
                  <a:cubicBezTo>
                    <a:pt x="4929" y="1718"/>
                    <a:pt x="4976" y="1693"/>
                    <a:pt x="5025" y="1668"/>
                  </a:cubicBezTo>
                  <a:cubicBezTo>
                    <a:pt x="5043" y="1699"/>
                    <a:pt x="5060" y="1726"/>
                    <a:pt x="5077" y="1755"/>
                  </a:cubicBezTo>
                  <a:cubicBezTo>
                    <a:pt x="5098" y="1748"/>
                    <a:pt x="5117" y="1741"/>
                    <a:pt x="5139" y="1733"/>
                  </a:cubicBezTo>
                  <a:cubicBezTo>
                    <a:pt x="5124" y="1699"/>
                    <a:pt x="5109" y="1667"/>
                    <a:pt x="5095" y="1635"/>
                  </a:cubicBezTo>
                  <a:cubicBezTo>
                    <a:pt x="5128" y="1616"/>
                    <a:pt x="5158" y="1599"/>
                    <a:pt x="5191" y="1581"/>
                  </a:cubicBezTo>
                  <a:cubicBezTo>
                    <a:pt x="5181" y="1564"/>
                    <a:pt x="5172" y="1549"/>
                    <a:pt x="5163" y="1532"/>
                  </a:cubicBezTo>
                  <a:cubicBezTo>
                    <a:pt x="5060" y="1588"/>
                    <a:pt x="4958" y="1642"/>
                    <a:pt x="4856" y="1697"/>
                  </a:cubicBezTo>
                  <a:cubicBezTo>
                    <a:pt x="4778" y="1571"/>
                    <a:pt x="4704" y="1445"/>
                    <a:pt x="4601" y="1337"/>
                  </a:cubicBezTo>
                  <a:cubicBezTo>
                    <a:pt x="4644" y="1300"/>
                    <a:pt x="4685" y="1265"/>
                    <a:pt x="4728" y="1228"/>
                  </a:cubicBezTo>
                  <a:cubicBezTo>
                    <a:pt x="4753" y="1251"/>
                    <a:pt x="4776" y="1273"/>
                    <a:pt x="4801" y="1297"/>
                  </a:cubicBezTo>
                  <a:cubicBezTo>
                    <a:pt x="4818" y="1285"/>
                    <a:pt x="4833" y="1275"/>
                    <a:pt x="4850" y="1263"/>
                  </a:cubicBezTo>
                  <a:cubicBezTo>
                    <a:pt x="4827" y="1235"/>
                    <a:pt x="4806" y="1210"/>
                    <a:pt x="4784" y="1184"/>
                  </a:cubicBezTo>
                  <a:cubicBezTo>
                    <a:pt x="4813" y="1158"/>
                    <a:pt x="4840" y="1132"/>
                    <a:pt x="4869" y="1106"/>
                  </a:cubicBezTo>
                  <a:cubicBezTo>
                    <a:pt x="4856" y="1090"/>
                    <a:pt x="4844" y="1076"/>
                    <a:pt x="4830" y="1061"/>
                  </a:cubicBezTo>
                  <a:cubicBezTo>
                    <a:pt x="4743" y="1141"/>
                    <a:pt x="4658" y="1220"/>
                    <a:pt x="4572" y="1299"/>
                  </a:cubicBezTo>
                  <a:cubicBezTo>
                    <a:pt x="4468" y="1188"/>
                    <a:pt x="4366" y="1079"/>
                    <a:pt x="4244" y="991"/>
                  </a:cubicBezTo>
                  <a:cubicBezTo>
                    <a:pt x="4278" y="946"/>
                    <a:pt x="4310" y="904"/>
                    <a:pt x="4344" y="860"/>
                  </a:cubicBezTo>
                  <a:cubicBezTo>
                    <a:pt x="4367" y="876"/>
                    <a:pt x="4388" y="892"/>
                    <a:pt x="4410" y="906"/>
                  </a:cubicBezTo>
                  <a:cubicBezTo>
                    <a:pt x="4416" y="910"/>
                    <a:pt x="4429" y="912"/>
                    <a:pt x="4433" y="909"/>
                  </a:cubicBezTo>
                  <a:cubicBezTo>
                    <a:pt x="4446" y="898"/>
                    <a:pt x="4456" y="885"/>
                    <a:pt x="4469" y="872"/>
                  </a:cubicBezTo>
                  <a:cubicBezTo>
                    <a:pt x="4440" y="847"/>
                    <a:pt x="4414" y="823"/>
                    <a:pt x="4386" y="799"/>
                  </a:cubicBezTo>
                  <a:cubicBezTo>
                    <a:pt x="4410" y="769"/>
                    <a:pt x="4432" y="740"/>
                    <a:pt x="4456" y="709"/>
                  </a:cubicBezTo>
                  <a:cubicBezTo>
                    <a:pt x="4439" y="697"/>
                    <a:pt x="4423" y="686"/>
                    <a:pt x="4406" y="674"/>
                  </a:cubicBezTo>
                  <a:cubicBezTo>
                    <a:pt x="4339" y="770"/>
                    <a:pt x="4273" y="863"/>
                    <a:pt x="4210" y="953"/>
                  </a:cubicBezTo>
                  <a:cubicBezTo>
                    <a:pt x="4078" y="879"/>
                    <a:pt x="3949" y="807"/>
                    <a:pt x="3818" y="734"/>
                  </a:cubicBezTo>
                  <a:cubicBezTo>
                    <a:pt x="3840" y="686"/>
                    <a:pt x="3862" y="637"/>
                    <a:pt x="3885" y="588"/>
                  </a:cubicBezTo>
                  <a:cubicBezTo>
                    <a:pt x="3901" y="594"/>
                    <a:pt x="3914" y="599"/>
                    <a:pt x="3926" y="604"/>
                  </a:cubicBezTo>
                  <a:cubicBezTo>
                    <a:pt x="3981" y="627"/>
                    <a:pt x="3981" y="627"/>
                    <a:pt x="4008" y="573"/>
                  </a:cubicBezTo>
                  <a:cubicBezTo>
                    <a:pt x="4009" y="571"/>
                    <a:pt x="4008" y="569"/>
                    <a:pt x="4008" y="566"/>
                  </a:cubicBezTo>
                  <a:cubicBezTo>
                    <a:pt x="3979" y="551"/>
                    <a:pt x="3950" y="535"/>
                    <a:pt x="3919" y="519"/>
                  </a:cubicBezTo>
                  <a:cubicBezTo>
                    <a:pt x="3935" y="482"/>
                    <a:pt x="3950" y="447"/>
                    <a:pt x="3966" y="410"/>
                  </a:cubicBezTo>
                  <a:cubicBezTo>
                    <a:pt x="3944" y="402"/>
                    <a:pt x="3924" y="396"/>
                    <a:pt x="3903" y="389"/>
                  </a:cubicBezTo>
                  <a:cubicBezTo>
                    <a:pt x="3858" y="498"/>
                    <a:pt x="3815" y="605"/>
                    <a:pt x="3772" y="709"/>
                  </a:cubicBezTo>
                  <a:cubicBezTo>
                    <a:pt x="3630" y="660"/>
                    <a:pt x="3491" y="613"/>
                    <a:pt x="3350" y="566"/>
                  </a:cubicBezTo>
                  <a:cubicBezTo>
                    <a:pt x="3360" y="525"/>
                    <a:pt x="3373" y="480"/>
                    <a:pt x="3382" y="434"/>
                  </a:cubicBezTo>
                  <a:cubicBezTo>
                    <a:pt x="3386" y="412"/>
                    <a:pt x="3396" y="409"/>
                    <a:pt x="3415" y="413"/>
                  </a:cubicBezTo>
                  <a:cubicBezTo>
                    <a:pt x="3440" y="418"/>
                    <a:pt x="3466" y="422"/>
                    <a:pt x="3494" y="427"/>
                  </a:cubicBezTo>
                  <a:cubicBezTo>
                    <a:pt x="3497" y="405"/>
                    <a:pt x="3500" y="387"/>
                    <a:pt x="3503" y="368"/>
                  </a:cubicBezTo>
                  <a:cubicBezTo>
                    <a:pt x="3469" y="357"/>
                    <a:pt x="3437" y="347"/>
                    <a:pt x="3405" y="337"/>
                  </a:cubicBezTo>
                  <a:cubicBezTo>
                    <a:pt x="3412" y="300"/>
                    <a:pt x="3419" y="267"/>
                    <a:pt x="3425" y="232"/>
                  </a:cubicBezTo>
                  <a:cubicBezTo>
                    <a:pt x="3406" y="227"/>
                    <a:pt x="3390" y="223"/>
                    <a:pt x="3371" y="218"/>
                  </a:cubicBezTo>
                  <a:cubicBezTo>
                    <a:pt x="3348" y="334"/>
                    <a:pt x="3325" y="449"/>
                    <a:pt x="3303" y="559"/>
                  </a:cubicBezTo>
                  <a:cubicBezTo>
                    <a:pt x="3153" y="543"/>
                    <a:pt x="3007" y="527"/>
                    <a:pt x="2861" y="512"/>
                  </a:cubicBezTo>
                  <a:cubicBezTo>
                    <a:pt x="2861" y="349"/>
                    <a:pt x="2861" y="349"/>
                    <a:pt x="2861" y="349"/>
                  </a:cubicBezTo>
                  <a:cubicBezTo>
                    <a:pt x="2881" y="349"/>
                    <a:pt x="2899" y="349"/>
                    <a:pt x="2916" y="348"/>
                  </a:cubicBezTo>
                  <a:cubicBezTo>
                    <a:pt x="2970" y="346"/>
                    <a:pt x="2964" y="356"/>
                    <a:pt x="2966" y="297"/>
                  </a:cubicBezTo>
                  <a:cubicBezTo>
                    <a:pt x="2966" y="294"/>
                    <a:pt x="2964" y="291"/>
                    <a:pt x="2963" y="286"/>
                  </a:cubicBezTo>
                  <a:cubicBezTo>
                    <a:pt x="2929" y="284"/>
                    <a:pt x="2897" y="282"/>
                    <a:pt x="2860" y="279"/>
                  </a:cubicBezTo>
                  <a:cubicBezTo>
                    <a:pt x="2860" y="165"/>
                    <a:pt x="2860" y="165"/>
                    <a:pt x="2860" y="165"/>
                  </a:cubicBezTo>
                  <a:cubicBezTo>
                    <a:pt x="2808" y="160"/>
                    <a:pt x="2808" y="161"/>
                    <a:pt x="2808" y="207"/>
                  </a:cubicBezTo>
                  <a:cubicBezTo>
                    <a:pt x="2808" y="299"/>
                    <a:pt x="2808" y="391"/>
                    <a:pt x="2808" y="483"/>
                  </a:cubicBezTo>
                  <a:cubicBezTo>
                    <a:pt x="2808" y="493"/>
                    <a:pt x="2808" y="503"/>
                    <a:pt x="2808" y="514"/>
                  </a:cubicBezTo>
                  <a:cubicBezTo>
                    <a:pt x="2659" y="528"/>
                    <a:pt x="2512" y="532"/>
                    <a:pt x="2369" y="570"/>
                  </a:cubicBezTo>
                  <a:cubicBezTo>
                    <a:pt x="2357" y="515"/>
                    <a:pt x="2346" y="462"/>
                    <a:pt x="2334" y="407"/>
                  </a:cubicBezTo>
                  <a:cubicBezTo>
                    <a:pt x="2369" y="398"/>
                    <a:pt x="2402" y="390"/>
                    <a:pt x="2438" y="381"/>
                  </a:cubicBezTo>
                  <a:cubicBezTo>
                    <a:pt x="2434" y="360"/>
                    <a:pt x="2431" y="341"/>
                    <a:pt x="2427" y="320"/>
                  </a:cubicBezTo>
                  <a:cubicBezTo>
                    <a:pt x="2391" y="325"/>
                    <a:pt x="2357" y="330"/>
                    <a:pt x="2322" y="336"/>
                  </a:cubicBezTo>
                  <a:cubicBezTo>
                    <a:pt x="2315" y="303"/>
                    <a:pt x="2307" y="274"/>
                    <a:pt x="2302" y="245"/>
                  </a:cubicBezTo>
                  <a:cubicBezTo>
                    <a:pt x="2298" y="226"/>
                    <a:pt x="2289" y="222"/>
                    <a:pt x="2272" y="226"/>
                  </a:cubicBezTo>
                  <a:cubicBezTo>
                    <a:pt x="2264" y="229"/>
                    <a:pt x="2257" y="231"/>
                    <a:pt x="2247" y="234"/>
                  </a:cubicBezTo>
                  <a:cubicBezTo>
                    <a:pt x="2272" y="348"/>
                    <a:pt x="2296" y="460"/>
                    <a:pt x="2320" y="571"/>
                  </a:cubicBezTo>
                  <a:cubicBezTo>
                    <a:pt x="2178" y="620"/>
                    <a:pt x="2038" y="669"/>
                    <a:pt x="1896" y="718"/>
                  </a:cubicBezTo>
                  <a:cubicBezTo>
                    <a:pt x="1875" y="671"/>
                    <a:pt x="1854" y="622"/>
                    <a:pt x="1832" y="571"/>
                  </a:cubicBezTo>
                  <a:cubicBezTo>
                    <a:pt x="1866" y="555"/>
                    <a:pt x="1897" y="540"/>
                    <a:pt x="1930" y="524"/>
                  </a:cubicBezTo>
                  <a:cubicBezTo>
                    <a:pt x="1920" y="505"/>
                    <a:pt x="1912" y="487"/>
                    <a:pt x="1902" y="469"/>
                  </a:cubicBezTo>
                  <a:cubicBezTo>
                    <a:pt x="1869" y="482"/>
                    <a:pt x="1838" y="494"/>
                    <a:pt x="1805" y="506"/>
                  </a:cubicBezTo>
                  <a:cubicBezTo>
                    <a:pt x="1787" y="469"/>
                    <a:pt x="1770" y="435"/>
                    <a:pt x="1752" y="399"/>
                  </a:cubicBezTo>
                  <a:cubicBezTo>
                    <a:pt x="1733" y="408"/>
                    <a:pt x="1717" y="415"/>
                    <a:pt x="1699" y="423"/>
                  </a:cubicBezTo>
                  <a:cubicBezTo>
                    <a:pt x="1751" y="531"/>
                    <a:pt x="1802" y="636"/>
                    <a:pt x="1852" y="740"/>
                  </a:cubicBezTo>
                  <a:cubicBezTo>
                    <a:pt x="1723" y="815"/>
                    <a:pt x="1596" y="889"/>
                    <a:pt x="1467" y="964"/>
                  </a:cubicBezTo>
                  <a:cubicBezTo>
                    <a:pt x="1438" y="926"/>
                    <a:pt x="1405" y="883"/>
                    <a:pt x="1371" y="839"/>
                  </a:cubicBezTo>
                  <a:cubicBezTo>
                    <a:pt x="1400" y="818"/>
                    <a:pt x="1427" y="798"/>
                    <a:pt x="1456" y="777"/>
                  </a:cubicBezTo>
                  <a:cubicBezTo>
                    <a:pt x="1443" y="758"/>
                    <a:pt x="1432" y="741"/>
                    <a:pt x="1420" y="722"/>
                  </a:cubicBezTo>
                  <a:cubicBezTo>
                    <a:pt x="1389" y="741"/>
                    <a:pt x="1360" y="759"/>
                    <a:pt x="1330" y="777"/>
                  </a:cubicBezTo>
                  <a:cubicBezTo>
                    <a:pt x="1307" y="747"/>
                    <a:pt x="1285" y="719"/>
                    <a:pt x="1263" y="690"/>
                  </a:cubicBezTo>
                  <a:cubicBezTo>
                    <a:pt x="1247" y="703"/>
                    <a:pt x="1234" y="713"/>
                    <a:pt x="1219" y="725"/>
                  </a:cubicBezTo>
                  <a:cubicBezTo>
                    <a:pt x="1291" y="817"/>
                    <a:pt x="1361" y="908"/>
                    <a:pt x="1429" y="996"/>
                  </a:cubicBezTo>
                  <a:cubicBezTo>
                    <a:pt x="1320" y="1102"/>
                    <a:pt x="1214" y="1207"/>
                    <a:pt x="1107" y="1312"/>
                  </a:cubicBezTo>
                  <a:cubicBezTo>
                    <a:pt x="1064" y="1275"/>
                    <a:pt x="1020" y="1239"/>
                    <a:pt x="975" y="1200"/>
                  </a:cubicBezTo>
                  <a:cubicBezTo>
                    <a:pt x="999" y="1172"/>
                    <a:pt x="1022" y="1146"/>
                    <a:pt x="1045" y="1120"/>
                  </a:cubicBezTo>
                  <a:cubicBezTo>
                    <a:pt x="1031" y="1105"/>
                    <a:pt x="1018" y="1091"/>
                    <a:pt x="1003" y="1075"/>
                  </a:cubicBezTo>
                  <a:cubicBezTo>
                    <a:pt x="978" y="1102"/>
                    <a:pt x="955" y="1126"/>
                    <a:pt x="931" y="1150"/>
                  </a:cubicBezTo>
                  <a:cubicBezTo>
                    <a:pt x="910" y="1135"/>
                    <a:pt x="892" y="1121"/>
                    <a:pt x="873" y="1107"/>
                  </a:cubicBezTo>
                  <a:cubicBezTo>
                    <a:pt x="840" y="1081"/>
                    <a:pt x="837" y="1082"/>
                    <a:pt x="811" y="1120"/>
                  </a:cubicBezTo>
                  <a:cubicBezTo>
                    <a:pt x="897" y="1195"/>
                    <a:pt x="983" y="1270"/>
                    <a:pt x="1068" y="1345"/>
                  </a:cubicBezTo>
                  <a:cubicBezTo>
                    <a:pt x="985" y="1470"/>
                    <a:pt x="903" y="1592"/>
                    <a:pt x="820" y="1716"/>
                  </a:cubicBezTo>
                  <a:cubicBezTo>
                    <a:pt x="772" y="1689"/>
                    <a:pt x="723" y="1662"/>
                    <a:pt x="673" y="1634"/>
                  </a:cubicBezTo>
                  <a:cubicBezTo>
                    <a:pt x="691" y="1604"/>
                    <a:pt x="707" y="1577"/>
                    <a:pt x="723" y="1548"/>
                  </a:cubicBezTo>
                  <a:cubicBezTo>
                    <a:pt x="704" y="1535"/>
                    <a:pt x="687" y="1524"/>
                    <a:pt x="668" y="1511"/>
                  </a:cubicBezTo>
                  <a:cubicBezTo>
                    <a:pt x="649" y="1542"/>
                    <a:pt x="630" y="1571"/>
                    <a:pt x="611" y="1601"/>
                  </a:cubicBezTo>
                  <a:cubicBezTo>
                    <a:pt x="574" y="1582"/>
                    <a:pt x="538" y="1565"/>
                    <a:pt x="500" y="1546"/>
                  </a:cubicBezTo>
                  <a:cubicBezTo>
                    <a:pt x="493" y="1566"/>
                    <a:pt x="488" y="1582"/>
                    <a:pt x="482" y="1600"/>
                  </a:cubicBezTo>
                  <a:cubicBezTo>
                    <a:pt x="590" y="1653"/>
                    <a:pt x="696" y="1705"/>
                    <a:pt x="799" y="1756"/>
                  </a:cubicBezTo>
                  <a:cubicBezTo>
                    <a:pt x="741" y="1897"/>
                    <a:pt x="683" y="2035"/>
                    <a:pt x="625" y="2177"/>
                  </a:cubicBezTo>
                  <a:cubicBezTo>
                    <a:pt x="575" y="2162"/>
                    <a:pt x="520" y="2146"/>
                    <a:pt x="465" y="2130"/>
                  </a:cubicBezTo>
                  <a:cubicBezTo>
                    <a:pt x="474" y="2095"/>
                    <a:pt x="482" y="2065"/>
                    <a:pt x="490" y="2033"/>
                  </a:cubicBezTo>
                  <a:cubicBezTo>
                    <a:pt x="469" y="2026"/>
                    <a:pt x="452" y="2020"/>
                    <a:pt x="433" y="2013"/>
                  </a:cubicBezTo>
                  <a:cubicBezTo>
                    <a:pt x="423" y="2047"/>
                    <a:pt x="413" y="2079"/>
                    <a:pt x="403" y="2113"/>
                  </a:cubicBezTo>
                  <a:cubicBezTo>
                    <a:pt x="364" y="2102"/>
                    <a:pt x="326" y="2092"/>
                    <a:pt x="287" y="2082"/>
                  </a:cubicBezTo>
                  <a:cubicBezTo>
                    <a:pt x="280" y="2101"/>
                    <a:pt x="275" y="2117"/>
                    <a:pt x="268" y="2136"/>
                  </a:cubicBezTo>
                  <a:cubicBezTo>
                    <a:pt x="384" y="2167"/>
                    <a:pt x="497" y="2197"/>
                    <a:pt x="606" y="2226"/>
                  </a:cubicBezTo>
                  <a:cubicBezTo>
                    <a:pt x="584" y="2378"/>
                    <a:pt x="563" y="2526"/>
                    <a:pt x="541" y="2678"/>
                  </a:cubicBezTo>
                  <a:cubicBezTo>
                    <a:pt x="489" y="2673"/>
                    <a:pt x="434" y="2667"/>
                    <a:pt x="380" y="2661"/>
                  </a:cubicBezTo>
                  <a:cubicBezTo>
                    <a:pt x="380" y="2630"/>
                    <a:pt x="381" y="2603"/>
                    <a:pt x="379" y="2576"/>
                  </a:cubicBezTo>
                  <a:cubicBezTo>
                    <a:pt x="379" y="2568"/>
                    <a:pt x="372" y="2557"/>
                    <a:pt x="365" y="2555"/>
                  </a:cubicBezTo>
                  <a:cubicBezTo>
                    <a:pt x="351" y="2550"/>
                    <a:pt x="334" y="2551"/>
                    <a:pt x="316" y="2549"/>
                  </a:cubicBezTo>
                  <a:cubicBezTo>
                    <a:pt x="312" y="2585"/>
                    <a:pt x="308" y="2619"/>
                    <a:pt x="305" y="2655"/>
                  </a:cubicBezTo>
                  <a:cubicBezTo>
                    <a:pt x="278" y="2655"/>
                    <a:pt x="254" y="2655"/>
                    <a:pt x="230" y="2655"/>
                  </a:cubicBezTo>
                  <a:cubicBezTo>
                    <a:pt x="180" y="2654"/>
                    <a:pt x="180" y="2654"/>
                    <a:pt x="181" y="2705"/>
                  </a:cubicBezTo>
                  <a:cubicBezTo>
                    <a:pt x="181" y="2707"/>
                    <a:pt x="182" y="2708"/>
                    <a:pt x="184" y="2712"/>
                  </a:cubicBezTo>
                  <a:cubicBezTo>
                    <a:pt x="303" y="2716"/>
                    <a:pt x="424" y="2721"/>
                    <a:pt x="542" y="2725"/>
                  </a:cubicBezTo>
                  <a:cubicBezTo>
                    <a:pt x="548" y="2876"/>
                    <a:pt x="555" y="3024"/>
                    <a:pt x="561" y="3175"/>
                  </a:cubicBezTo>
                  <a:cubicBezTo>
                    <a:pt x="518" y="3181"/>
                    <a:pt x="468" y="3189"/>
                    <a:pt x="418" y="3195"/>
                  </a:cubicBezTo>
                  <a:cubicBezTo>
                    <a:pt x="412" y="3196"/>
                    <a:pt x="400" y="3186"/>
                    <a:pt x="398" y="3179"/>
                  </a:cubicBezTo>
                  <a:cubicBezTo>
                    <a:pt x="392" y="3158"/>
                    <a:pt x="390" y="3135"/>
                    <a:pt x="384" y="3113"/>
                  </a:cubicBezTo>
                  <a:cubicBezTo>
                    <a:pt x="383" y="3108"/>
                    <a:pt x="374" y="3100"/>
                    <a:pt x="368" y="3099"/>
                  </a:cubicBezTo>
                  <a:cubicBezTo>
                    <a:pt x="352" y="3098"/>
                    <a:pt x="335" y="3100"/>
                    <a:pt x="317" y="3101"/>
                  </a:cubicBezTo>
                  <a:cubicBezTo>
                    <a:pt x="319" y="3120"/>
                    <a:pt x="321" y="3137"/>
                    <a:pt x="322" y="3154"/>
                  </a:cubicBezTo>
                  <a:cubicBezTo>
                    <a:pt x="324" y="3171"/>
                    <a:pt x="326" y="3189"/>
                    <a:pt x="329" y="3208"/>
                  </a:cubicBezTo>
                  <a:cubicBezTo>
                    <a:pt x="301" y="3213"/>
                    <a:pt x="276" y="3218"/>
                    <a:pt x="252" y="3223"/>
                  </a:cubicBezTo>
                  <a:cubicBezTo>
                    <a:pt x="209" y="3231"/>
                    <a:pt x="209" y="3231"/>
                    <a:pt x="217" y="3273"/>
                  </a:cubicBezTo>
                  <a:cubicBezTo>
                    <a:pt x="218" y="3277"/>
                    <a:pt x="219" y="3282"/>
                    <a:pt x="222" y="3289"/>
                  </a:cubicBezTo>
                  <a:cubicBezTo>
                    <a:pt x="339" y="3268"/>
                    <a:pt x="456" y="3246"/>
                    <a:pt x="573" y="3225"/>
                  </a:cubicBezTo>
                  <a:cubicBezTo>
                    <a:pt x="592" y="3299"/>
                    <a:pt x="608" y="3371"/>
                    <a:pt x="628" y="3442"/>
                  </a:cubicBezTo>
                  <a:cubicBezTo>
                    <a:pt x="648" y="3513"/>
                    <a:pt x="672" y="3583"/>
                    <a:pt x="695" y="3656"/>
                  </a:cubicBezTo>
                  <a:cubicBezTo>
                    <a:pt x="644" y="3677"/>
                    <a:pt x="590" y="3699"/>
                    <a:pt x="534" y="3722"/>
                  </a:cubicBezTo>
                  <a:cubicBezTo>
                    <a:pt x="522" y="3688"/>
                    <a:pt x="511" y="3658"/>
                    <a:pt x="499" y="3625"/>
                  </a:cubicBezTo>
                  <a:cubicBezTo>
                    <a:pt x="479" y="3631"/>
                    <a:pt x="460" y="3636"/>
                    <a:pt x="441" y="3642"/>
                  </a:cubicBezTo>
                  <a:cubicBezTo>
                    <a:pt x="451" y="3677"/>
                    <a:pt x="460" y="3708"/>
                    <a:pt x="469" y="3740"/>
                  </a:cubicBezTo>
                  <a:cubicBezTo>
                    <a:pt x="432" y="3758"/>
                    <a:pt x="397" y="3774"/>
                    <a:pt x="360" y="3791"/>
                  </a:cubicBezTo>
                  <a:cubicBezTo>
                    <a:pt x="367" y="3809"/>
                    <a:pt x="374" y="3824"/>
                    <a:pt x="383" y="3842"/>
                  </a:cubicBezTo>
                  <a:cubicBezTo>
                    <a:pt x="494" y="3798"/>
                    <a:pt x="604" y="3754"/>
                    <a:pt x="711" y="3712"/>
                  </a:cubicBezTo>
                  <a:cubicBezTo>
                    <a:pt x="782" y="3841"/>
                    <a:pt x="854" y="3972"/>
                    <a:pt x="926" y="4104"/>
                  </a:cubicBezTo>
                  <a:cubicBezTo>
                    <a:pt x="881" y="4136"/>
                    <a:pt x="834" y="4168"/>
                    <a:pt x="785" y="4202"/>
                  </a:cubicBezTo>
                  <a:cubicBezTo>
                    <a:pt x="764" y="4174"/>
                    <a:pt x="744" y="4147"/>
                    <a:pt x="723" y="4119"/>
                  </a:cubicBezTo>
                  <a:cubicBezTo>
                    <a:pt x="706" y="4131"/>
                    <a:pt x="691" y="4141"/>
                    <a:pt x="675" y="4153"/>
                  </a:cubicBezTo>
                  <a:cubicBezTo>
                    <a:pt x="691" y="4182"/>
                    <a:pt x="707" y="4209"/>
                    <a:pt x="724" y="4238"/>
                  </a:cubicBezTo>
                  <a:cubicBezTo>
                    <a:pt x="691" y="4263"/>
                    <a:pt x="660" y="4287"/>
                    <a:pt x="627" y="4313"/>
                  </a:cubicBezTo>
                  <a:cubicBezTo>
                    <a:pt x="639" y="4326"/>
                    <a:pt x="649" y="4337"/>
                    <a:pt x="660" y="4350"/>
                  </a:cubicBezTo>
                  <a:moveTo>
                    <a:pt x="1552" y="4869"/>
                  </a:moveTo>
                  <a:cubicBezTo>
                    <a:pt x="1563" y="4849"/>
                    <a:pt x="1572" y="4832"/>
                    <a:pt x="1583" y="4812"/>
                  </a:cubicBezTo>
                  <a:cubicBezTo>
                    <a:pt x="1487" y="4742"/>
                    <a:pt x="1392" y="4672"/>
                    <a:pt x="1296" y="4601"/>
                  </a:cubicBezTo>
                  <a:cubicBezTo>
                    <a:pt x="1212" y="4688"/>
                    <a:pt x="1131" y="4774"/>
                    <a:pt x="1049" y="4859"/>
                  </a:cubicBezTo>
                  <a:cubicBezTo>
                    <a:pt x="1007" y="4822"/>
                    <a:pt x="967" y="4787"/>
                    <a:pt x="919" y="4744"/>
                  </a:cubicBezTo>
                  <a:cubicBezTo>
                    <a:pt x="950" y="4717"/>
                    <a:pt x="978" y="4692"/>
                    <a:pt x="1004" y="4669"/>
                  </a:cubicBezTo>
                  <a:cubicBezTo>
                    <a:pt x="990" y="4654"/>
                    <a:pt x="977" y="4641"/>
                    <a:pt x="963" y="4627"/>
                  </a:cubicBezTo>
                  <a:cubicBezTo>
                    <a:pt x="934" y="4650"/>
                    <a:pt x="904" y="4673"/>
                    <a:pt x="874" y="4696"/>
                  </a:cubicBezTo>
                  <a:cubicBezTo>
                    <a:pt x="847" y="4671"/>
                    <a:pt x="821" y="4647"/>
                    <a:pt x="795" y="4622"/>
                  </a:cubicBezTo>
                  <a:cubicBezTo>
                    <a:pt x="778" y="4638"/>
                    <a:pt x="764" y="4652"/>
                    <a:pt x="749" y="4666"/>
                  </a:cubicBezTo>
                  <a:cubicBezTo>
                    <a:pt x="851" y="4764"/>
                    <a:pt x="951" y="4860"/>
                    <a:pt x="1052" y="4958"/>
                  </a:cubicBezTo>
                  <a:cubicBezTo>
                    <a:pt x="1132" y="4865"/>
                    <a:pt x="1211" y="4775"/>
                    <a:pt x="1290" y="4683"/>
                  </a:cubicBezTo>
                  <a:cubicBezTo>
                    <a:pt x="1331" y="4717"/>
                    <a:pt x="1369" y="4748"/>
                    <a:pt x="1408" y="4781"/>
                  </a:cubicBezTo>
                  <a:cubicBezTo>
                    <a:pt x="1384" y="4813"/>
                    <a:pt x="1363" y="4843"/>
                    <a:pt x="1341" y="4874"/>
                  </a:cubicBezTo>
                  <a:cubicBezTo>
                    <a:pt x="1360" y="4885"/>
                    <a:pt x="1377" y="4896"/>
                    <a:pt x="1396" y="4907"/>
                  </a:cubicBezTo>
                  <a:cubicBezTo>
                    <a:pt x="1418" y="4875"/>
                    <a:pt x="1440" y="4846"/>
                    <a:pt x="1461" y="4817"/>
                  </a:cubicBezTo>
                  <a:cubicBezTo>
                    <a:pt x="1492" y="4835"/>
                    <a:pt x="1521" y="4851"/>
                    <a:pt x="1552" y="4869"/>
                  </a:cubicBezTo>
                  <a:moveTo>
                    <a:pt x="137" y="2596"/>
                  </a:moveTo>
                  <a:cubicBezTo>
                    <a:pt x="161" y="2596"/>
                    <a:pt x="182" y="2596"/>
                    <a:pt x="202" y="2596"/>
                  </a:cubicBezTo>
                  <a:cubicBezTo>
                    <a:pt x="252" y="2598"/>
                    <a:pt x="252" y="2599"/>
                    <a:pt x="260" y="2549"/>
                  </a:cubicBezTo>
                  <a:cubicBezTo>
                    <a:pt x="260" y="2548"/>
                    <a:pt x="259" y="2546"/>
                    <a:pt x="258" y="2541"/>
                  </a:cubicBezTo>
                  <a:cubicBezTo>
                    <a:pt x="221" y="2535"/>
                    <a:pt x="182" y="2529"/>
                    <a:pt x="143" y="2523"/>
                  </a:cubicBezTo>
                  <a:cubicBezTo>
                    <a:pt x="146" y="2486"/>
                    <a:pt x="149" y="2451"/>
                    <a:pt x="153" y="2413"/>
                  </a:cubicBezTo>
                  <a:cubicBezTo>
                    <a:pt x="131" y="2411"/>
                    <a:pt x="112" y="2409"/>
                    <a:pt x="89" y="2406"/>
                  </a:cubicBezTo>
                  <a:cubicBezTo>
                    <a:pt x="77" y="2547"/>
                    <a:pt x="64" y="2685"/>
                    <a:pt x="52" y="2823"/>
                  </a:cubicBezTo>
                  <a:cubicBezTo>
                    <a:pt x="417" y="2823"/>
                    <a:pt x="417" y="2823"/>
                    <a:pt x="417" y="2823"/>
                  </a:cubicBezTo>
                  <a:cubicBezTo>
                    <a:pt x="420" y="2872"/>
                    <a:pt x="423" y="2921"/>
                    <a:pt x="426" y="2971"/>
                  </a:cubicBezTo>
                  <a:cubicBezTo>
                    <a:pt x="386" y="2977"/>
                    <a:pt x="349" y="2983"/>
                    <a:pt x="311" y="2989"/>
                  </a:cubicBezTo>
                  <a:cubicBezTo>
                    <a:pt x="311" y="3041"/>
                    <a:pt x="311" y="3041"/>
                    <a:pt x="311" y="3041"/>
                  </a:cubicBezTo>
                  <a:cubicBezTo>
                    <a:pt x="429" y="3041"/>
                    <a:pt x="429" y="3041"/>
                    <a:pt x="429" y="3041"/>
                  </a:cubicBezTo>
                  <a:cubicBezTo>
                    <a:pt x="433" y="3073"/>
                    <a:pt x="437" y="3105"/>
                    <a:pt x="442" y="3139"/>
                  </a:cubicBezTo>
                  <a:cubicBezTo>
                    <a:pt x="466" y="3135"/>
                    <a:pt x="487" y="3131"/>
                    <a:pt x="510" y="3127"/>
                  </a:cubicBezTo>
                  <a:cubicBezTo>
                    <a:pt x="503" y="3008"/>
                    <a:pt x="495" y="2892"/>
                    <a:pt x="488" y="2775"/>
                  </a:cubicBezTo>
                  <a:cubicBezTo>
                    <a:pt x="366" y="2770"/>
                    <a:pt x="250" y="2766"/>
                    <a:pt x="129" y="2761"/>
                  </a:cubicBezTo>
                  <a:cubicBezTo>
                    <a:pt x="132" y="2705"/>
                    <a:pt x="134" y="2652"/>
                    <a:pt x="137" y="2596"/>
                  </a:cubicBezTo>
                  <a:moveTo>
                    <a:pt x="4091" y="428"/>
                  </a:moveTo>
                  <a:cubicBezTo>
                    <a:pt x="4127" y="442"/>
                    <a:pt x="4162" y="456"/>
                    <a:pt x="4197" y="470"/>
                  </a:cubicBezTo>
                  <a:cubicBezTo>
                    <a:pt x="4209" y="454"/>
                    <a:pt x="4219" y="439"/>
                    <a:pt x="4231" y="422"/>
                  </a:cubicBezTo>
                  <a:cubicBezTo>
                    <a:pt x="4108" y="347"/>
                    <a:pt x="3986" y="277"/>
                    <a:pt x="3847" y="237"/>
                  </a:cubicBezTo>
                  <a:cubicBezTo>
                    <a:pt x="3806" y="347"/>
                    <a:pt x="3766" y="453"/>
                    <a:pt x="3726" y="561"/>
                  </a:cubicBezTo>
                  <a:cubicBezTo>
                    <a:pt x="3676" y="543"/>
                    <a:pt x="3630" y="527"/>
                    <a:pt x="3583" y="510"/>
                  </a:cubicBezTo>
                  <a:cubicBezTo>
                    <a:pt x="3592" y="474"/>
                    <a:pt x="3601" y="440"/>
                    <a:pt x="3610" y="405"/>
                  </a:cubicBezTo>
                  <a:cubicBezTo>
                    <a:pt x="3592" y="399"/>
                    <a:pt x="3577" y="394"/>
                    <a:pt x="3561" y="389"/>
                  </a:cubicBezTo>
                  <a:cubicBezTo>
                    <a:pt x="3553" y="411"/>
                    <a:pt x="3546" y="431"/>
                    <a:pt x="3540" y="452"/>
                  </a:cubicBezTo>
                  <a:cubicBezTo>
                    <a:pt x="3528" y="493"/>
                    <a:pt x="3528" y="493"/>
                    <a:pt x="3486" y="485"/>
                  </a:cubicBezTo>
                  <a:cubicBezTo>
                    <a:pt x="3428" y="474"/>
                    <a:pt x="3428" y="474"/>
                    <a:pt x="3417" y="533"/>
                  </a:cubicBezTo>
                  <a:cubicBezTo>
                    <a:pt x="3417" y="533"/>
                    <a:pt x="3418" y="534"/>
                    <a:pt x="3419" y="537"/>
                  </a:cubicBezTo>
                  <a:cubicBezTo>
                    <a:pt x="3528" y="571"/>
                    <a:pt x="3638" y="605"/>
                    <a:pt x="3750" y="640"/>
                  </a:cubicBezTo>
                  <a:cubicBezTo>
                    <a:pt x="3794" y="536"/>
                    <a:pt x="3838" y="431"/>
                    <a:pt x="3883" y="324"/>
                  </a:cubicBezTo>
                  <a:cubicBezTo>
                    <a:pt x="3935" y="347"/>
                    <a:pt x="3983" y="369"/>
                    <a:pt x="4033" y="391"/>
                  </a:cubicBezTo>
                  <a:cubicBezTo>
                    <a:pt x="4017" y="426"/>
                    <a:pt x="4003" y="459"/>
                    <a:pt x="3988" y="492"/>
                  </a:cubicBezTo>
                  <a:cubicBezTo>
                    <a:pt x="4006" y="504"/>
                    <a:pt x="4022" y="514"/>
                    <a:pt x="4040" y="526"/>
                  </a:cubicBezTo>
                  <a:cubicBezTo>
                    <a:pt x="4058" y="492"/>
                    <a:pt x="4074" y="461"/>
                    <a:pt x="4091" y="428"/>
                  </a:cubicBezTo>
                  <a:moveTo>
                    <a:pt x="2897" y="5369"/>
                  </a:moveTo>
                  <a:cubicBezTo>
                    <a:pt x="2952" y="5369"/>
                    <a:pt x="2952" y="5369"/>
                    <a:pt x="2952" y="5369"/>
                  </a:cubicBezTo>
                  <a:cubicBezTo>
                    <a:pt x="2952" y="5251"/>
                    <a:pt x="2952" y="5251"/>
                    <a:pt x="2952" y="5251"/>
                  </a:cubicBezTo>
                  <a:cubicBezTo>
                    <a:pt x="2981" y="5248"/>
                    <a:pt x="3008" y="5245"/>
                    <a:pt x="3035" y="5244"/>
                  </a:cubicBezTo>
                  <a:cubicBezTo>
                    <a:pt x="3050" y="5243"/>
                    <a:pt x="3058" y="5237"/>
                    <a:pt x="3056" y="5221"/>
                  </a:cubicBezTo>
                  <a:cubicBezTo>
                    <a:pt x="3055" y="5208"/>
                    <a:pt x="3055" y="5194"/>
                    <a:pt x="3054" y="5180"/>
                  </a:cubicBezTo>
                  <a:cubicBezTo>
                    <a:pt x="2696" y="5180"/>
                    <a:pt x="2696" y="5180"/>
                    <a:pt x="2696" y="5180"/>
                  </a:cubicBezTo>
                  <a:cubicBezTo>
                    <a:pt x="2685" y="5301"/>
                    <a:pt x="2674" y="5419"/>
                    <a:pt x="2663" y="5539"/>
                  </a:cubicBezTo>
                  <a:cubicBezTo>
                    <a:pt x="2605" y="5534"/>
                    <a:pt x="2549" y="5529"/>
                    <a:pt x="2493" y="5525"/>
                  </a:cubicBezTo>
                  <a:cubicBezTo>
                    <a:pt x="2495" y="5483"/>
                    <a:pt x="2497" y="5446"/>
                    <a:pt x="2500" y="5407"/>
                  </a:cubicBezTo>
                  <a:cubicBezTo>
                    <a:pt x="2482" y="5404"/>
                    <a:pt x="2467" y="5402"/>
                    <a:pt x="2450" y="5399"/>
                  </a:cubicBezTo>
                  <a:cubicBezTo>
                    <a:pt x="2442" y="5439"/>
                    <a:pt x="2435" y="5476"/>
                    <a:pt x="2427" y="5515"/>
                  </a:cubicBezTo>
                  <a:cubicBezTo>
                    <a:pt x="2395" y="5511"/>
                    <a:pt x="2366" y="5507"/>
                    <a:pt x="2337" y="5503"/>
                  </a:cubicBezTo>
                  <a:cubicBezTo>
                    <a:pt x="2318" y="5500"/>
                    <a:pt x="2305" y="5502"/>
                    <a:pt x="2304" y="5525"/>
                  </a:cubicBezTo>
                  <a:cubicBezTo>
                    <a:pt x="2304" y="5536"/>
                    <a:pt x="2301" y="5546"/>
                    <a:pt x="2299" y="5559"/>
                  </a:cubicBezTo>
                  <a:cubicBezTo>
                    <a:pt x="2432" y="5589"/>
                    <a:pt x="2562" y="5613"/>
                    <a:pt x="2696" y="5615"/>
                  </a:cubicBezTo>
                  <a:cubicBezTo>
                    <a:pt x="2715" y="5615"/>
                    <a:pt x="2719" y="5607"/>
                    <a:pt x="2720" y="5590"/>
                  </a:cubicBezTo>
                  <a:cubicBezTo>
                    <a:pt x="2723" y="5516"/>
                    <a:pt x="2727" y="5442"/>
                    <a:pt x="2730" y="5368"/>
                  </a:cubicBezTo>
                  <a:cubicBezTo>
                    <a:pt x="2732" y="5331"/>
                    <a:pt x="2734" y="5293"/>
                    <a:pt x="2736" y="5256"/>
                  </a:cubicBezTo>
                  <a:cubicBezTo>
                    <a:pt x="2897" y="5256"/>
                    <a:pt x="2897" y="5256"/>
                    <a:pt x="2897" y="5256"/>
                  </a:cubicBezTo>
                  <a:lnTo>
                    <a:pt x="2897" y="5369"/>
                  </a:lnTo>
                  <a:close/>
                  <a:moveTo>
                    <a:pt x="3263" y="5219"/>
                  </a:moveTo>
                  <a:cubicBezTo>
                    <a:pt x="3314" y="5207"/>
                    <a:pt x="3362" y="5197"/>
                    <a:pt x="3411" y="5186"/>
                  </a:cubicBezTo>
                  <a:cubicBezTo>
                    <a:pt x="3420" y="5216"/>
                    <a:pt x="3430" y="5243"/>
                    <a:pt x="3437" y="5271"/>
                  </a:cubicBezTo>
                  <a:cubicBezTo>
                    <a:pt x="3442" y="5293"/>
                    <a:pt x="3452" y="5299"/>
                    <a:pt x="3472" y="5293"/>
                  </a:cubicBezTo>
                  <a:cubicBezTo>
                    <a:pt x="3480" y="5290"/>
                    <a:pt x="3488" y="5288"/>
                    <a:pt x="3497" y="5286"/>
                  </a:cubicBezTo>
                  <a:cubicBezTo>
                    <a:pt x="3490" y="5255"/>
                    <a:pt x="3485" y="5225"/>
                    <a:pt x="3476" y="5197"/>
                  </a:cubicBezTo>
                  <a:cubicBezTo>
                    <a:pt x="3470" y="5176"/>
                    <a:pt x="3477" y="5168"/>
                    <a:pt x="3496" y="5163"/>
                  </a:cubicBezTo>
                  <a:cubicBezTo>
                    <a:pt x="3520" y="5157"/>
                    <a:pt x="3543" y="5147"/>
                    <a:pt x="3569" y="5138"/>
                  </a:cubicBezTo>
                  <a:cubicBezTo>
                    <a:pt x="3562" y="5117"/>
                    <a:pt x="3556" y="5098"/>
                    <a:pt x="3549" y="5079"/>
                  </a:cubicBezTo>
                  <a:cubicBezTo>
                    <a:pt x="3433" y="5106"/>
                    <a:pt x="3321" y="5133"/>
                    <a:pt x="3205" y="5160"/>
                  </a:cubicBezTo>
                  <a:cubicBezTo>
                    <a:pt x="3222" y="5277"/>
                    <a:pt x="3239" y="5393"/>
                    <a:pt x="3256" y="5512"/>
                  </a:cubicBezTo>
                  <a:cubicBezTo>
                    <a:pt x="3198" y="5521"/>
                    <a:pt x="3143" y="5529"/>
                    <a:pt x="3085" y="5538"/>
                  </a:cubicBezTo>
                  <a:cubicBezTo>
                    <a:pt x="3081" y="5506"/>
                    <a:pt x="3075" y="5478"/>
                    <a:pt x="3074" y="5449"/>
                  </a:cubicBezTo>
                  <a:cubicBezTo>
                    <a:pt x="3073" y="5424"/>
                    <a:pt x="3062" y="5418"/>
                    <a:pt x="3039" y="5418"/>
                  </a:cubicBezTo>
                  <a:cubicBezTo>
                    <a:pt x="3013" y="5419"/>
                    <a:pt x="3016" y="5434"/>
                    <a:pt x="3016" y="5450"/>
                  </a:cubicBezTo>
                  <a:cubicBezTo>
                    <a:pt x="3016" y="5480"/>
                    <a:pt x="3016" y="5509"/>
                    <a:pt x="3016" y="5539"/>
                  </a:cubicBezTo>
                  <a:cubicBezTo>
                    <a:pt x="2974" y="5542"/>
                    <a:pt x="2936" y="5546"/>
                    <a:pt x="2898" y="5549"/>
                  </a:cubicBezTo>
                  <a:cubicBezTo>
                    <a:pt x="2898" y="5566"/>
                    <a:pt x="2898" y="5581"/>
                    <a:pt x="2898" y="5596"/>
                  </a:cubicBezTo>
                  <a:cubicBezTo>
                    <a:pt x="2898" y="5614"/>
                    <a:pt x="2904" y="5621"/>
                    <a:pt x="2923" y="5619"/>
                  </a:cubicBezTo>
                  <a:cubicBezTo>
                    <a:pt x="2969" y="5614"/>
                    <a:pt x="3015" y="5614"/>
                    <a:pt x="3061" y="5610"/>
                  </a:cubicBezTo>
                  <a:cubicBezTo>
                    <a:pt x="3137" y="5602"/>
                    <a:pt x="3213" y="5591"/>
                    <a:pt x="3290" y="5582"/>
                  </a:cubicBezTo>
                  <a:cubicBezTo>
                    <a:pt x="3312" y="5580"/>
                    <a:pt x="3319" y="5569"/>
                    <a:pt x="3315" y="5546"/>
                  </a:cubicBezTo>
                  <a:cubicBezTo>
                    <a:pt x="3307" y="5506"/>
                    <a:pt x="3301" y="5465"/>
                    <a:pt x="3295" y="5424"/>
                  </a:cubicBezTo>
                  <a:cubicBezTo>
                    <a:pt x="3284" y="5357"/>
                    <a:pt x="3274" y="5289"/>
                    <a:pt x="3263" y="5219"/>
                  </a:cubicBezTo>
                  <a:moveTo>
                    <a:pt x="939" y="4222"/>
                  </a:moveTo>
                  <a:cubicBezTo>
                    <a:pt x="840" y="4294"/>
                    <a:pt x="744" y="4364"/>
                    <a:pt x="647" y="4435"/>
                  </a:cubicBezTo>
                  <a:cubicBezTo>
                    <a:pt x="615" y="4384"/>
                    <a:pt x="584" y="4336"/>
                    <a:pt x="554" y="4288"/>
                  </a:cubicBezTo>
                  <a:cubicBezTo>
                    <a:pt x="588" y="4265"/>
                    <a:pt x="620" y="4245"/>
                    <a:pt x="653" y="4223"/>
                  </a:cubicBezTo>
                  <a:cubicBezTo>
                    <a:pt x="642" y="4206"/>
                    <a:pt x="634" y="4192"/>
                    <a:pt x="625" y="4178"/>
                  </a:cubicBezTo>
                  <a:cubicBezTo>
                    <a:pt x="588" y="4196"/>
                    <a:pt x="554" y="4212"/>
                    <a:pt x="518" y="4230"/>
                  </a:cubicBezTo>
                  <a:cubicBezTo>
                    <a:pt x="495" y="4199"/>
                    <a:pt x="473" y="4169"/>
                    <a:pt x="449" y="4137"/>
                  </a:cubicBezTo>
                  <a:cubicBezTo>
                    <a:pt x="431" y="4148"/>
                    <a:pt x="413" y="4157"/>
                    <a:pt x="395" y="4168"/>
                  </a:cubicBezTo>
                  <a:cubicBezTo>
                    <a:pt x="473" y="4287"/>
                    <a:pt x="550" y="4403"/>
                    <a:pt x="628" y="4520"/>
                  </a:cubicBezTo>
                  <a:cubicBezTo>
                    <a:pt x="727" y="4447"/>
                    <a:pt x="823" y="4376"/>
                    <a:pt x="920" y="4305"/>
                  </a:cubicBezTo>
                  <a:cubicBezTo>
                    <a:pt x="953" y="4342"/>
                    <a:pt x="985" y="4378"/>
                    <a:pt x="1020" y="4417"/>
                  </a:cubicBezTo>
                  <a:cubicBezTo>
                    <a:pt x="987" y="4447"/>
                    <a:pt x="955" y="4476"/>
                    <a:pt x="922" y="4506"/>
                  </a:cubicBezTo>
                  <a:cubicBezTo>
                    <a:pt x="939" y="4520"/>
                    <a:pt x="952" y="4531"/>
                    <a:pt x="966" y="4541"/>
                  </a:cubicBezTo>
                  <a:cubicBezTo>
                    <a:pt x="997" y="4516"/>
                    <a:pt x="1027" y="4492"/>
                    <a:pt x="1058" y="4467"/>
                  </a:cubicBezTo>
                  <a:cubicBezTo>
                    <a:pt x="1084" y="4490"/>
                    <a:pt x="1110" y="4511"/>
                    <a:pt x="1136" y="4533"/>
                  </a:cubicBezTo>
                  <a:cubicBezTo>
                    <a:pt x="1152" y="4519"/>
                    <a:pt x="1165" y="4506"/>
                    <a:pt x="1180" y="4492"/>
                  </a:cubicBezTo>
                  <a:cubicBezTo>
                    <a:pt x="1099" y="4402"/>
                    <a:pt x="1020" y="4313"/>
                    <a:pt x="939" y="4222"/>
                  </a:cubicBezTo>
                  <a:moveTo>
                    <a:pt x="1401" y="4988"/>
                  </a:moveTo>
                  <a:cubicBezTo>
                    <a:pt x="1378" y="5021"/>
                    <a:pt x="1356" y="5053"/>
                    <a:pt x="1334" y="5084"/>
                  </a:cubicBezTo>
                  <a:cubicBezTo>
                    <a:pt x="1301" y="5063"/>
                    <a:pt x="1270" y="5043"/>
                    <a:pt x="1238" y="5023"/>
                  </a:cubicBezTo>
                  <a:cubicBezTo>
                    <a:pt x="1225" y="5039"/>
                    <a:pt x="1213" y="5054"/>
                    <a:pt x="1200" y="5072"/>
                  </a:cubicBezTo>
                  <a:cubicBezTo>
                    <a:pt x="1315" y="5154"/>
                    <a:pt x="1426" y="5240"/>
                    <a:pt x="1557" y="5298"/>
                  </a:cubicBezTo>
                  <a:cubicBezTo>
                    <a:pt x="1614" y="5190"/>
                    <a:pt x="1669" y="5085"/>
                    <a:pt x="1725" y="4979"/>
                  </a:cubicBezTo>
                  <a:cubicBezTo>
                    <a:pt x="1775" y="5001"/>
                    <a:pt x="1823" y="5022"/>
                    <a:pt x="1872" y="5044"/>
                  </a:cubicBezTo>
                  <a:cubicBezTo>
                    <a:pt x="1857" y="5083"/>
                    <a:pt x="1843" y="5120"/>
                    <a:pt x="1829" y="5157"/>
                  </a:cubicBezTo>
                  <a:cubicBezTo>
                    <a:pt x="1872" y="5176"/>
                    <a:pt x="1872" y="5176"/>
                    <a:pt x="1890" y="5137"/>
                  </a:cubicBezTo>
                  <a:cubicBezTo>
                    <a:pt x="1901" y="5114"/>
                    <a:pt x="1911" y="5092"/>
                    <a:pt x="1922" y="5069"/>
                  </a:cubicBezTo>
                  <a:cubicBezTo>
                    <a:pt x="1938" y="5074"/>
                    <a:pt x="1952" y="5077"/>
                    <a:pt x="1965" y="5081"/>
                  </a:cubicBezTo>
                  <a:cubicBezTo>
                    <a:pt x="2016" y="5097"/>
                    <a:pt x="2016" y="5097"/>
                    <a:pt x="2037" y="5048"/>
                  </a:cubicBezTo>
                  <a:cubicBezTo>
                    <a:pt x="2038" y="5046"/>
                    <a:pt x="2037" y="5044"/>
                    <a:pt x="2037" y="5041"/>
                  </a:cubicBezTo>
                  <a:cubicBezTo>
                    <a:pt x="1933" y="4994"/>
                    <a:pt x="1828" y="4947"/>
                    <a:pt x="1721" y="4899"/>
                  </a:cubicBezTo>
                  <a:cubicBezTo>
                    <a:pt x="1660" y="5000"/>
                    <a:pt x="1598" y="5102"/>
                    <a:pt x="1536" y="5205"/>
                  </a:cubicBezTo>
                  <a:cubicBezTo>
                    <a:pt x="1487" y="5177"/>
                    <a:pt x="1440" y="5150"/>
                    <a:pt x="1393" y="5123"/>
                  </a:cubicBezTo>
                  <a:cubicBezTo>
                    <a:pt x="1413" y="5087"/>
                    <a:pt x="1432" y="5055"/>
                    <a:pt x="1452" y="5020"/>
                  </a:cubicBezTo>
                  <a:cubicBezTo>
                    <a:pt x="1435" y="5010"/>
                    <a:pt x="1419" y="4999"/>
                    <a:pt x="1401" y="4988"/>
                  </a:cubicBezTo>
                  <a:moveTo>
                    <a:pt x="5153" y="3573"/>
                  </a:moveTo>
                  <a:cubicBezTo>
                    <a:pt x="5167" y="3521"/>
                    <a:pt x="5180" y="3472"/>
                    <a:pt x="5194" y="3421"/>
                  </a:cubicBezTo>
                  <a:cubicBezTo>
                    <a:pt x="5226" y="3428"/>
                    <a:pt x="5255" y="3433"/>
                    <a:pt x="5282" y="3442"/>
                  </a:cubicBezTo>
                  <a:cubicBezTo>
                    <a:pt x="5306" y="3450"/>
                    <a:pt x="5315" y="3441"/>
                    <a:pt x="5319" y="3420"/>
                  </a:cubicBezTo>
                  <a:cubicBezTo>
                    <a:pt x="5320" y="3413"/>
                    <a:pt x="5322" y="3406"/>
                    <a:pt x="5324" y="3396"/>
                  </a:cubicBezTo>
                  <a:cubicBezTo>
                    <a:pt x="5287" y="3385"/>
                    <a:pt x="5251" y="3374"/>
                    <a:pt x="5214" y="3363"/>
                  </a:cubicBezTo>
                  <a:cubicBezTo>
                    <a:pt x="5218" y="3331"/>
                    <a:pt x="5222" y="3301"/>
                    <a:pt x="5225" y="3271"/>
                  </a:cubicBezTo>
                  <a:cubicBezTo>
                    <a:pt x="5204" y="3266"/>
                    <a:pt x="5185" y="3262"/>
                    <a:pt x="5168" y="3258"/>
                  </a:cubicBezTo>
                  <a:cubicBezTo>
                    <a:pt x="5138" y="3372"/>
                    <a:pt x="5109" y="3483"/>
                    <a:pt x="5080" y="3595"/>
                  </a:cubicBezTo>
                  <a:cubicBezTo>
                    <a:pt x="5185" y="3636"/>
                    <a:pt x="5295" y="3678"/>
                    <a:pt x="5407" y="3720"/>
                  </a:cubicBezTo>
                  <a:cubicBezTo>
                    <a:pt x="5385" y="3773"/>
                    <a:pt x="5364" y="3823"/>
                    <a:pt x="5343" y="3874"/>
                  </a:cubicBezTo>
                  <a:cubicBezTo>
                    <a:pt x="5308" y="3860"/>
                    <a:pt x="5276" y="3847"/>
                    <a:pt x="5243" y="3834"/>
                  </a:cubicBezTo>
                  <a:cubicBezTo>
                    <a:pt x="5232" y="3853"/>
                    <a:pt x="5223" y="3871"/>
                    <a:pt x="5213" y="3892"/>
                  </a:cubicBezTo>
                  <a:cubicBezTo>
                    <a:pt x="5248" y="3908"/>
                    <a:pt x="5282" y="3924"/>
                    <a:pt x="5317" y="3940"/>
                  </a:cubicBezTo>
                  <a:cubicBezTo>
                    <a:pt x="5301" y="3977"/>
                    <a:pt x="5286" y="4011"/>
                    <a:pt x="5271" y="4047"/>
                  </a:cubicBezTo>
                  <a:cubicBezTo>
                    <a:pt x="5291" y="4057"/>
                    <a:pt x="5309" y="4066"/>
                    <a:pt x="5329" y="4076"/>
                  </a:cubicBezTo>
                  <a:cubicBezTo>
                    <a:pt x="5392" y="3948"/>
                    <a:pt x="5454" y="3822"/>
                    <a:pt x="5492" y="3682"/>
                  </a:cubicBezTo>
                  <a:cubicBezTo>
                    <a:pt x="5379" y="3646"/>
                    <a:pt x="5268" y="3610"/>
                    <a:pt x="5153" y="3573"/>
                  </a:cubicBezTo>
                  <a:moveTo>
                    <a:pt x="4725" y="4358"/>
                  </a:moveTo>
                  <a:cubicBezTo>
                    <a:pt x="4753" y="4378"/>
                    <a:pt x="4778" y="4397"/>
                    <a:pt x="4804" y="4413"/>
                  </a:cubicBezTo>
                  <a:cubicBezTo>
                    <a:pt x="4811" y="4417"/>
                    <a:pt x="4823" y="4414"/>
                    <a:pt x="4832" y="4411"/>
                  </a:cubicBezTo>
                  <a:cubicBezTo>
                    <a:pt x="4843" y="4407"/>
                    <a:pt x="4853" y="4400"/>
                    <a:pt x="4864" y="4394"/>
                  </a:cubicBezTo>
                  <a:cubicBezTo>
                    <a:pt x="4861" y="4390"/>
                    <a:pt x="4858" y="4387"/>
                    <a:pt x="4855" y="4383"/>
                  </a:cubicBezTo>
                  <a:cubicBezTo>
                    <a:pt x="4824" y="4360"/>
                    <a:pt x="4793" y="4338"/>
                    <a:pt x="4761" y="4314"/>
                  </a:cubicBezTo>
                  <a:cubicBezTo>
                    <a:pt x="4782" y="4285"/>
                    <a:pt x="4801" y="4258"/>
                    <a:pt x="4822" y="4230"/>
                  </a:cubicBezTo>
                  <a:cubicBezTo>
                    <a:pt x="4805" y="4218"/>
                    <a:pt x="4791" y="4208"/>
                    <a:pt x="4776" y="4198"/>
                  </a:cubicBezTo>
                  <a:cubicBezTo>
                    <a:pt x="4698" y="4287"/>
                    <a:pt x="4621" y="4375"/>
                    <a:pt x="4540" y="4468"/>
                  </a:cubicBezTo>
                  <a:cubicBezTo>
                    <a:pt x="4624" y="4549"/>
                    <a:pt x="4709" y="4630"/>
                    <a:pt x="4795" y="4713"/>
                  </a:cubicBezTo>
                  <a:cubicBezTo>
                    <a:pt x="4751" y="4755"/>
                    <a:pt x="4711" y="4793"/>
                    <a:pt x="4662" y="4840"/>
                  </a:cubicBezTo>
                  <a:cubicBezTo>
                    <a:pt x="4637" y="4809"/>
                    <a:pt x="4615" y="4781"/>
                    <a:pt x="4590" y="4750"/>
                  </a:cubicBezTo>
                  <a:cubicBezTo>
                    <a:pt x="4574" y="4766"/>
                    <a:pt x="4563" y="4777"/>
                    <a:pt x="4551" y="4790"/>
                  </a:cubicBezTo>
                  <a:cubicBezTo>
                    <a:pt x="4574" y="4818"/>
                    <a:pt x="4595" y="4845"/>
                    <a:pt x="4621" y="4877"/>
                  </a:cubicBezTo>
                  <a:cubicBezTo>
                    <a:pt x="4591" y="4904"/>
                    <a:pt x="4561" y="4931"/>
                    <a:pt x="4530" y="4960"/>
                  </a:cubicBezTo>
                  <a:cubicBezTo>
                    <a:pt x="4541" y="4969"/>
                    <a:pt x="4549" y="4976"/>
                    <a:pt x="4556" y="4983"/>
                  </a:cubicBezTo>
                  <a:cubicBezTo>
                    <a:pt x="4564" y="4990"/>
                    <a:pt x="4573" y="4998"/>
                    <a:pt x="4583" y="5007"/>
                  </a:cubicBezTo>
                  <a:cubicBezTo>
                    <a:pt x="4688" y="4913"/>
                    <a:pt x="4795" y="4824"/>
                    <a:pt x="4888" y="4719"/>
                  </a:cubicBezTo>
                  <a:cubicBezTo>
                    <a:pt x="4798" y="4634"/>
                    <a:pt x="4712" y="4554"/>
                    <a:pt x="4625" y="4472"/>
                  </a:cubicBezTo>
                  <a:cubicBezTo>
                    <a:pt x="4660" y="4433"/>
                    <a:pt x="4692" y="4396"/>
                    <a:pt x="4725" y="4358"/>
                  </a:cubicBezTo>
                  <a:moveTo>
                    <a:pt x="1481" y="900"/>
                  </a:moveTo>
                  <a:cubicBezTo>
                    <a:pt x="1585" y="838"/>
                    <a:pt x="1687" y="779"/>
                    <a:pt x="1790" y="718"/>
                  </a:cubicBezTo>
                  <a:cubicBezTo>
                    <a:pt x="1736" y="612"/>
                    <a:pt x="1683" y="507"/>
                    <a:pt x="1628" y="400"/>
                  </a:cubicBezTo>
                  <a:cubicBezTo>
                    <a:pt x="1682" y="375"/>
                    <a:pt x="1733" y="351"/>
                    <a:pt x="1785" y="327"/>
                  </a:cubicBezTo>
                  <a:cubicBezTo>
                    <a:pt x="1803" y="363"/>
                    <a:pt x="1819" y="397"/>
                    <a:pt x="1836" y="432"/>
                  </a:cubicBezTo>
                  <a:cubicBezTo>
                    <a:pt x="1853" y="424"/>
                    <a:pt x="1867" y="417"/>
                    <a:pt x="1882" y="410"/>
                  </a:cubicBezTo>
                  <a:cubicBezTo>
                    <a:pt x="1870" y="373"/>
                    <a:pt x="1858" y="339"/>
                    <a:pt x="1846" y="302"/>
                  </a:cubicBezTo>
                  <a:cubicBezTo>
                    <a:pt x="1881" y="287"/>
                    <a:pt x="1915" y="273"/>
                    <a:pt x="1949" y="259"/>
                  </a:cubicBezTo>
                  <a:cubicBezTo>
                    <a:pt x="1932" y="203"/>
                    <a:pt x="1931" y="200"/>
                    <a:pt x="1882" y="219"/>
                  </a:cubicBezTo>
                  <a:cubicBezTo>
                    <a:pt x="1795" y="252"/>
                    <a:pt x="1709" y="289"/>
                    <a:pt x="1623" y="325"/>
                  </a:cubicBezTo>
                  <a:cubicBezTo>
                    <a:pt x="1597" y="336"/>
                    <a:pt x="1574" y="352"/>
                    <a:pt x="1547" y="366"/>
                  </a:cubicBezTo>
                  <a:cubicBezTo>
                    <a:pt x="1603" y="474"/>
                    <a:pt x="1657" y="578"/>
                    <a:pt x="1712" y="684"/>
                  </a:cubicBezTo>
                  <a:cubicBezTo>
                    <a:pt x="1664" y="710"/>
                    <a:pt x="1620" y="734"/>
                    <a:pt x="1574" y="758"/>
                  </a:cubicBezTo>
                  <a:cubicBezTo>
                    <a:pt x="1552" y="724"/>
                    <a:pt x="1532" y="692"/>
                    <a:pt x="1511" y="659"/>
                  </a:cubicBezTo>
                  <a:cubicBezTo>
                    <a:pt x="1494" y="671"/>
                    <a:pt x="1480" y="680"/>
                    <a:pt x="1466" y="690"/>
                  </a:cubicBezTo>
                  <a:cubicBezTo>
                    <a:pt x="1487" y="724"/>
                    <a:pt x="1507" y="757"/>
                    <a:pt x="1528" y="790"/>
                  </a:cubicBezTo>
                  <a:cubicBezTo>
                    <a:pt x="1499" y="808"/>
                    <a:pt x="1472" y="825"/>
                    <a:pt x="1443" y="844"/>
                  </a:cubicBezTo>
                  <a:cubicBezTo>
                    <a:pt x="1457" y="865"/>
                    <a:pt x="1470" y="884"/>
                    <a:pt x="1481" y="900"/>
                  </a:cubicBezTo>
                  <a:moveTo>
                    <a:pt x="3702" y="5028"/>
                  </a:moveTo>
                  <a:cubicBezTo>
                    <a:pt x="3742" y="5140"/>
                    <a:pt x="3781" y="5250"/>
                    <a:pt x="3821" y="5363"/>
                  </a:cubicBezTo>
                  <a:cubicBezTo>
                    <a:pt x="3764" y="5382"/>
                    <a:pt x="3711" y="5399"/>
                    <a:pt x="3655" y="5418"/>
                  </a:cubicBezTo>
                  <a:cubicBezTo>
                    <a:pt x="3644" y="5381"/>
                    <a:pt x="3634" y="5346"/>
                    <a:pt x="3624" y="5310"/>
                  </a:cubicBezTo>
                  <a:cubicBezTo>
                    <a:pt x="3603" y="5317"/>
                    <a:pt x="3586" y="5322"/>
                    <a:pt x="3567" y="5327"/>
                  </a:cubicBezTo>
                  <a:cubicBezTo>
                    <a:pt x="3578" y="5366"/>
                    <a:pt x="3587" y="5400"/>
                    <a:pt x="3598" y="5437"/>
                  </a:cubicBezTo>
                  <a:cubicBezTo>
                    <a:pt x="3559" y="5451"/>
                    <a:pt x="3522" y="5463"/>
                    <a:pt x="3484" y="5477"/>
                  </a:cubicBezTo>
                  <a:cubicBezTo>
                    <a:pt x="3490" y="5498"/>
                    <a:pt x="3494" y="5516"/>
                    <a:pt x="3501" y="5542"/>
                  </a:cubicBezTo>
                  <a:cubicBezTo>
                    <a:pt x="3618" y="5504"/>
                    <a:pt x="3732" y="5469"/>
                    <a:pt x="3845" y="5429"/>
                  </a:cubicBezTo>
                  <a:cubicBezTo>
                    <a:pt x="3908" y="5407"/>
                    <a:pt x="3907" y="5404"/>
                    <a:pt x="3880" y="5342"/>
                  </a:cubicBezTo>
                  <a:cubicBezTo>
                    <a:pt x="3842" y="5252"/>
                    <a:pt x="3804" y="5163"/>
                    <a:pt x="3766" y="5070"/>
                  </a:cubicBezTo>
                  <a:cubicBezTo>
                    <a:pt x="3814" y="5048"/>
                    <a:pt x="3860" y="5026"/>
                    <a:pt x="3908" y="5003"/>
                  </a:cubicBezTo>
                  <a:cubicBezTo>
                    <a:pt x="3927" y="5040"/>
                    <a:pt x="3945" y="5075"/>
                    <a:pt x="3963" y="5112"/>
                  </a:cubicBezTo>
                  <a:cubicBezTo>
                    <a:pt x="3980" y="5101"/>
                    <a:pt x="3994" y="5092"/>
                    <a:pt x="4008" y="5083"/>
                  </a:cubicBezTo>
                  <a:cubicBezTo>
                    <a:pt x="3992" y="5049"/>
                    <a:pt x="3976" y="5017"/>
                    <a:pt x="3959" y="4984"/>
                  </a:cubicBezTo>
                  <a:cubicBezTo>
                    <a:pt x="3989" y="4963"/>
                    <a:pt x="4019" y="4944"/>
                    <a:pt x="4049" y="4923"/>
                  </a:cubicBezTo>
                  <a:cubicBezTo>
                    <a:pt x="4038" y="4904"/>
                    <a:pt x="4028" y="4888"/>
                    <a:pt x="4017" y="4871"/>
                  </a:cubicBezTo>
                  <a:cubicBezTo>
                    <a:pt x="3912" y="4924"/>
                    <a:pt x="3809" y="4975"/>
                    <a:pt x="3702" y="5028"/>
                  </a:cubicBezTo>
                  <a:moveTo>
                    <a:pt x="4715" y="775"/>
                  </a:moveTo>
                  <a:cubicBezTo>
                    <a:pt x="4608" y="678"/>
                    <a:pt x="4510" y="579"/>
                    <a:pt x="4384" y="510"/>
                  </a:cubicBezTo>
                  <a:cubicBezTo>
                    <a:pt x="4317" y="610"/>
                    <a:pt x="4252" y="707"/>
                    <a:pt x="4186" y="805"/>
                  </a:cubicBezTo>
                  <a:cubicBezTo>
                    <a:pt x="4141" y="778"/>
                    <a:pt x="4098" y="752"/>
                    <a:pt x="4054" y="725"/>
                  </a:cubicBezTo>
                  <a:cubicBezTo>
                    <a:pt x="4073" y="690"/>
                    <a:pt x="4092" y="657"/>
                    <a:pt x="4111" y="622"/>
                  </a:cubicBezTo>
                  <a:cubicBezTo>
                    <a:pt x="4094" y="614"/>
                    <a:pt x="4080" y="607"/>
                    <a:pt x="4063" y="600"/>
                  </a:cubicBezTo>
                  <a:cubicBezTo>
                    <a:pt x="4044" y="632"/>
                    <a:pt x="4025" y="663"/>
                    <a:pt x="4007" y="694"/>
                  </a:cubicBezTo>
                  <a:cubicBezTo>
                    <a:pt x="3989" y="687"/>
                    <a:pt x="3973" y="680"/>
                    <a:pt x="3958" y="674"/>
                  </a:cubicBezTo>
                  <a:cubicBezTo>
                    <a:pt x="3910" y="653"/>
                    <a:pt x="3910" y="653"/>
                    <a:pt x="3888" y="701"/>
                  </a:cubicBezTo>
                  <a:cubicBezTo>
                    <a:pt x="3888" y="702"/>
                    <a:pt x="3888" y="704"/>
                    <a:pt x="3888" y="706"/>
                  </a:cubicBezTo>
                  <a:cubicBezTo>
                    <a:pt x="3987" y="765"/>
                    <a:pt x="4087" y="824"/>
                    <a:pt x="4188" y="885"/>
                  </a:cubicBezTo>
                  <a:cubicBezTo>
                    <a:pt x="4256" y="792"/>
                    <a:pt x="4324" y="698"/>
                    <a:pt x="4392" y="604"/>
                  </a:cubicBezTo>
                  <a:cubicBezTo>
                    <a:pt x="4437" y="638"/>
                    <a:pt x="4481" y="671"/>
                    <a:pt x="4525" y="704"/>
                  </a:cubicBezTo>
                  <a:cubicBezTo>
                    <a:pt x="4503" y="734"/>
                    <a:pt x="4483" y="762"/>
                    <a:pt x="4463" y="791"/>
                  </a:cubicBezTo>
                  <a:cubicBezTo>
                    <a:pt x="4476" y="805"/>
                    <a:pt x="4488" y="818"/>
                    <a:pt x="4502" y="832"/>
                  </a:cubicBezTo>
                  <a:cubicBezTo>
                    <a:pt x="4528" y="804"/>
                    <a:pt x="4552" y="777"/>
                    <a:pt x="4577" y="748"/>
                  </a:cubicBezTo>
                  <a:cubicBezTo>
                    <a:pt x="4608" y="773"/>
                    <a:pt x="4638" y="796"/>
                    <a:pt x="4667" y="819"/>
                  </a:cubicBezTo>
                  <a:cubicBezTo>
                    <a:pt x="4684" y="803"/>
                    <a:pt x="4698" y="790"/>
                    <a:pt x="4715" y="775"/>
                  </a:cubicBezTo>
                  <a:moveTo>
                    <a:pt x="2196" y="5093"/>
                  </a:moveTo>
                  <a:cubicBezTo>
                    <a:pt x="2159" y="5209"/>
                    <a:pt x="2122" y="5322"/>
                    <a:pt x="2084" y="5438"/>
                  </a:cubicBezTo>
                  <a:cubicBezTo>
                    <a:pt x="2027" y="5419"/>
                    <a:pt x="1973" y="5401"/>
                    <a:pt x="1919" y="5383"/>
                  </a:cubicBezTo>
                  <a:cubicBezTo>
                    <a:pt x="1932" y="5343"/>
                    <a:pt x="1945" y="5308"/>
                    <a:pt x="1958" y="5271"/>
                  </a:cubicBezTo>
                  <a:cubicBezTo>
                    <a:pt x="1940" y="5265"/>
                    <a:pt x="1927" y="5260"/>
                    <a:pt x="1910" y="5255"/>
                  </a:cubicBezTo>
                  <a:cubicBezTo>
                    <a:pt x="1897" y="5282"/>
                    <a:pt x="1883" y="5309"/>
                    <a:pt x="1871" y="5336"/>
                  </a:cubicBezTo>
                  <a:cubicBezTo>
                    <a:pt x="1864" y="5353"/>
                    <a:pt x="1855" y="5358"/>
                    <a:pt x="1837" y="5350"/>
                  </a:cubicBezTo>
                  <a:cubicBezTo>
                    <a:pt x="1809" y="5338"/>
                    <a:pt x="1780" y="5329"/>
                    <a:pt x="1749" y="5317"/>
                  </a:cubicBezTo>
                  <a:cubicBezTo>
                    <a:pt x="1739" y="5336"/>
                    <a:pt x="1730" y="5353"/>
                    <a:pt x="1719" y="5373"/>
                  </a:cubicBezTo>
                  <a:cubicBezTo>
                    <a:pt x="1849" y="5435"/>
                    <a:pt x="1979" y="5491"/>
                    <a:pt x="2121" y="5520"/>
                  </a:cubicBezTo>
                  <a:cubicBezTo>
                    <a:pt x="2154" y="5403"/>
                    <a:pt x="2186" y="5287"/>
                    <a:pt x="2218" y="5171"/>
                  </a:cubicBezTo>
                  <a:cubicBezTo>
                    <a:pt x="2270" y="5183"/>
                    <a:pt x="2320" y="5194"/>
                    <a:pt x="2371" y="5205"/>
                  </a:cubicBezTo>
                  <a:cubicBezTo>
                    <a:pt x="2365" y="5245"/>
                    <a:pt x="2360" y="5282"/>
                    <a:pt x="2355" y="5320"/>
                  </a:cubicBezTo>
                  <a:cubicBezTo>
                    <a:pt x="2373" y="5324"/>
                    <a:pt x="2388" y="5327"/>
                    <a:pt x="2405" y="5330"/>
                  </a:cubicBezTo>
                  <a:cubicBezTo>
                    <a:pt x="2411" y="5292"/>
                    <a:pt x="2417" y="5256"/>
                    <a:pt x="2422" y="5218"/>
                  </a:cubicBezTo>
                  <a:cubicBezTo>
                    <a:pt x="2457" y="5222"/>
                    <a:pt x="2491" y="5225"/>
                    <a:pt x="2525" y="5228"/>
                  </a:cubicBezTo>
                  <a:cubicBezTo>
                    <a:pt x="2527" y="5215"/>
                    <a:pt x="2529" y="5204"/>
                    <a:pt x="2532" y="5193"/>
                  </a:cubicBezTo>
                  <a:cubicBezTo>
                    <a:pt x="2537" y="5170"/>
                    <a:pt x="2531" y="5160"/>
                    <a:pt x="2505" y="5157"/>
                  </a:cubicBezTo>
                  <a:cubicBezTo>
                    <a:pt x="2461" y="5151"/>
                    <a:pt x="2417" y="5141"/>
                    <a:pt x="2373" y="5131"/>
                  </a:cubicBezTo>
                  <a:cubicBezTo>
                    <a:pt x="2314" y="5119"/>
                    <a:pt x="2256" y="5106"/>
                    <a:pt x="2196" y="5093"/>
                  </a:cubicBezTo>
                  <a:moveTo>
                    <a:pt x="314" y="4003"/>
                  </a:moveTo>
                  <a:cubicBezTo>
                    <a:pt x="426" y="3951"/>
                    <a:pt x="534" y="3902"/>
                    <a:pt x="644" y="3851"/>
                  </a:cubicBezTo>
                  <a:cubicBezTo>
                    <a:pt x="670" y="3897"/>
                    <a:pt x="695" y="3941"/>
                    <a:pt x="720" y="3984"/>
                  </a:cubicBezTo>
                  <a:cubicBezTo>
                    <a:pt x="717" y="3987"/>
                    <a:pt x="716" y="3989"/>
                    <a:pt x="714" y="3990"/>
                  </a:cubicBezTo>
                  <a:cubicBezTo>
                    <a:pt x="692" y="4004"/>
                    <a:pt x="670" y="4018"/>
                    <a:pt x="648" y="4032"/>
                  </a:cubicBezTo>
                  <a:cubicBezTo>
                    <a:pt x="613" y="4054"/>
                    <a:pt x="612" y="4061"/>
                    <a:pt x="640" y="4096"/>
                  </a:cubicBezTo>
                  <a:cubicBezTo>
                    <a:pt x="675" y="4078"/>
                    <a:pt x="710" y="4060"/>
                    <a:pt x="747" y="4041"/>
                  </a:cubicBezTo>
                  <a:cubicBezTo>
                    <a:pt x="761" y="4064"/>
                    <a:pt x="773" y="4085"/>
                    <a:pt x="787" y="4106"/>
                  </a:cubicBezTo>
                  <a:cubicBezTo>
                    <a:pt x="790" y="4111"/>
                    <a:pt x="800" y="4117"/>
                    <a:pt x="803" y="4115"/>
                  </a:cubicBezTo>
                  <a:cubicBezTo>
                    <a:pt x="823" y="4108"/>
                    <a:pt x="841" y="4097"/>
                    <a:pt x="861" y="4087"/>
                  </a:cubicBezTo>
                  <a:cubicBezTo>
                    <a:pt x="801" y="3983"/>
                    <a:pt x="744" y="3884"/>
                    <a:pt x="685" y="3783"/>
                  </a:cubicBezTo>
                  <a:cubicBezTo>
                    <a:pt x="574" y="3828"/>
                    <a:pt x="466" y="3873"/>
                    <a:pt x="355" y="3918"/>
                  </a:cubicBezTo>
                  <a:cubicBezTo>
                    <a:pt x="334" y="3865"/>
                    <a:pt x="313" y="3815"/>
                    <a:pt x="292" y="3763"/>
                  </a:cubicBezTo>
                  <a:cubicBezTo>
                    <a:pt x="330" y="3746"/>
                    <a:pt x="367" y="3730"/>
                    <a:pt x="405" y="3714"/>
                  </a:cubicBezTo>
                  <a:cubicBezTo>
                    <a:pt x="396" y="3695"/>
                    <a:pt x="389" y="3679"/>
                    <a:pt x="382" y="3663"/>
                  </a:cubicBezTo>
                  <a:cubicBezTo>
                    <a:pt x="343" y="3675"/>
                    <a:pt x="308" y="3686"/>
                    <a:pt x="272" y="3696"/>
                  </a:cubicBezTo>
                  <a:cubicBezTo>
                    <a:pt x="257" y="3659"/>
                    <a:pt x="244" y="3625"/>
                    <a:pt x="230" y="3590"/>
                  </a:cubicBezTo>
                  <a:cubicBezTo>
                    <a:pt x="210" y="3596"/>
                    <a:pt x="191" y="3602"/>
                    <a:pt x="171" y="3608"/>
                  </a:cubicBezTo>
                  <a:cubicBezTo>
                    <a:pt x="219" y="3740"/>
                    <a:pt x="265" y="3870"/>
                    <a:pt x="314" y="4003"/>
                  </a:cubicBezTo>
                  <a:moveTo>
                    <a:pt x="5620" y="3091"/>
                  </a:moveTo>
                  <a:cubicBezTo>
                    <a:pt x="5497" y="3081"/>
                    <a:pt x="5382" y="3070"/>
                    <a:pt x="5267" y="3060"/>
                  </a:cubicBezTo>
                  <a:cubicBezTo>
                    <a:pt x="5267" y="3016"/>
                    <a:pt x="5268" y="2975"/>
                    <a:pt x="5266" y="2934"/>
                  </a:cubicBezTo>
                  <a:cubicBezTo>
                    <a:pt x="5265" y="2911"/>
                    <a:pt x="5276" y="2905"/>
                    <a:pt x="5296" y="2906"/>
                  </a:cubicBezTo>
                  <a:cubicBezTo>
                    <a:pt x="5325" y="2907"/>
                    <a:pt x="5354" y="2906"/>
                    <a:pt x="5382" y="2906"/>
                  </a:cubicBezTo>
                  <a:cubicBezTo>
                    <a:pt x="5385" y="2884"/>
                    <a:pt x="5387" y="2869"/>
                    <a:pt x="5390" y="2846"/>
                  </a:cubicBezTo>
                  <a:cubicBezTo>
                    <a:pt x="5358" y="2846"/>
                    <a:pt x="5330" y="2845"/>
                    <a:pt x="5301" y="2846"/>
                  </a:cubicBezTo>
                  <a:cubicBezTo>
                    <a:pt x="5280" y="2847"/>
                    <a:pt x="5270" y="2840"/>
                    <a:pt x="5271" y="2817"/>
                  </a:cubicBezTo>
                  <a:cubicBezTo>
                    <a:pt x="5271" y="2794"/>
                    <a:pt x="5267" y="2771"/>
                    <a:pt x="5265" y="2749"/>
                  </a:cubicBezTo>
                  <a:cubicBezTo>
                    <a:pt x="5210" y="2741"/>
                    <a:pt x="5209" y="2742"/>
                    <a:pt x="5208" y="2792"/>
                  </a:cubicBezTo>
                  <a:cubicBezTo>
                    <a:pt x="5207" y="2826"/>
                    <a:pt x="5205" y="2860"/>
                    <a:pt x="5204" y="2893"/>
                  </a:cubicBezTo>
                  <a:cubicBezTo>
                    <a:pt x="5200" y="2961"/>
                    <a:pt x="5196" y="3028"/>
                    <a:pt x="5192" y="3098"/>
                  </a:cubicBezTo>
                  <a:cubicBezTo>
                    <a:pt x="5306" y="3114"/>
                    <a:pt x="5421" y="3131"/>
                    <a:pt x="5537" y="3147"/>
                  </a:cubicBezTo>
                  <a:cubicBezTo>
                    <a:pt x="5529" y="3205"/>
                    <a:pt x="5521" y="3259"/>
                    <a:pt x="5513" y="3312"/>
                  </a:cubicBezTo>
                  <a:cubicBezTo>
                    <a:pt x="5472" y="3306"/>
                    <a:pt x="5434" y="3301"/>
                    <a:pt x="5395" y="3296"/>
                  </a:cubicBezTo>
                  <a:cubicBezTo>
                    <a:pt x="5391" y="3317"/>
                    <a:pt x="5388" y="3334"/>
                    <a:pt x="5385" y="3353"/>
                  </a:cubicBezTo>
                  <a:cubicBezTo>
                    <a:pt x="5423" y="3362"/>
                    <a:pt x="5459" y="3371"/>
                    <a:pt x="5496" y="3381"/>
                  </a:cubicBezTo>
                  <a:cubicBezTo>
                    <a:pt x="5488" y="3420"/>
                    <a:pt x="5480" y="3456"/>
                    <a:pt x="5472" y="3494"/>
                  </a:cubicBezTo>
                  <a:cubicBezTo>
                    <a:pt x="5495" y="3500"/>
                    <a:pt x="5515" y="3506"/>
                    <a:pt x="5541" y="3513"/>
                  </a:cubicBezTo>
                  <a:cubicBezTo>
                    <a:pt x="5568" y="3371"/>
                    <a:pt x="5594" y="3233"/>
                    <a:pt x="5620" y="3091"/>
                  </a:cubicBezTo>
                  <a:moveTo>
                    <a:pt x="2420" y="503"/>
                  </a:moveTo>
                  <a:cubicBezTo>
                    <a:pt x="2534" y="490"/>
                    <a:pt x="2644" y="479"/>
                    <a:pt x="2758" y="466"/>
                  </a:cubicBezTo>
                  <a:cubicBezTo>
                    <a:pt x="2754" y="349"/>
                    <a:pt x="2751" y="233"/>
                    <a:pt x="2747" y="116"/>
                  </a:cubicBezTo>
                  <a:cubicBezTo>
                    <a:pt x="2915" y="116"/>
                    <a:pt x="2915" y="116"/>
                    <a:pt x="2915" y="116"/>
                  </a:cubicBezTo>
                  <a:cubicBezTo>
                    <a:pt x="2915" y="224"/>
                    <a:pt x="2915" y="224"/>
                    <a:pt x="2915" y="224"/>
                  </a:cubicBezTo>
                  <a:cubicBezTo>
                    <a:pt x="2973" y="224"/>
                    <a:pt x="2973" y="224"/>
                    <a:pt x="2973" y="224"/>
                  </a:cubicBezTo>
                  <a:cubicBezTo>
                    <a:pt x="2975" y="188"/>
                    <a:pt x="2977" y="154"/>
                    <a:pt x="2980" y="120"/>
                  </a:cubicBezTo>
                  <a:cubicBezTo>
                    <a:pt x="3003" y="120"/>
                    <a:pt x="3024" y="119"/>
                    <a:pt x="3044" y="120"/>
                  </a:cubicBezTo>
                  <a:cubicBezTo>
                    <a:pt x="3103" y="121"/>
                    <a:pt x="3103" y="121"/>
                    <a:pt x="3101" y="63"/>
                  </a:cubicBezTo>
                  <a:cubicBezTo>
                    <a:pt x="3101" y="61"/>
                    <a:pt x="3100" y="59"/>
                    <a:pt x="3098" y="55"/>
                  </a:cubicBezTo>
                  <a:cubicBezTo>
                    <a:pt x="3056" y="53"/>
                    <a:pt x="3013" y="49"/>
                    <a:pt x="2971" y="48"/>
                  </a:cubicBezTo>
                  <a:cubicBezTo>
                    <a:pt x="2885" y="46"/>
                    <a:pt x="2800" y="46"/>
                    <a:pt x="2714" y="45"/>
                  </a:cubicBezTo>
                  <a:cubicBezTo>
                    <a:pt x="2692" y="44"/>
                    <a:pt x="2681" y="52"/>
                    <a:pt x="2683" y="78"/>
                  </a:cubicBezTo>
                  <a:cubicBezTo>
                    <a:pt x="2690" y="137"/>
                    <a:pt x="2694" y="196"/>
                    <a:pt x="2698" y="255"/>
                  </a:cubicBezTo>
                  <a:cubicBezTo>
                    <a:pt x="2701" y="302"/>
                    <a:pt x="2704" y="349"/>
                    <a:pt x="2707" y="398"/>
                  </a:cubicBezTo>
                  <a:cubicBezTo>
                    <a:pt x="2654" y="404"/>
                    <a:pt x="2605" y="409"/>
                    <a:pt x="2554" y="414"/>
                  </a:cubicBezTo>
                  <a:cubicBezTo>
                    <a:pt x="2548" y="374"/>
                    <a:pt x="2543" y="337"/>
                    <a:pt x="2537" y="298"/>
                  </a:cubicBezTo>
                  <a:cubicBezTo>
                    <a:pt x="2518" y="302"/>
                    <a:pt x="2502" y="305"/>
                    <a:pt x="2483" y="309"/>
                  </a:cubicBezTo>
                  <a:cubicBezTo>
                    <a:pt x="2489" y="347"/>
                    <a:pt x="2494" y="383"/>
                    <a:pt x="2499" y="421"/>
                  </a:cubicBezTo>
                  <a:cubicBezTo>
                    <a:pt x="2467" y="429"/>
                    <a:pt x="2438" y="436"/>
                    <a:pt x="2407" y="444"/>
                  </a:cubicBezTo>
                  <a:cubicBezTo>
                    <a:pt x="2408" y="451"/>
                    <a:pt x="2408" y="455"/>
                    <a:pt x="2409" y="460"/>
                  </a:cubicBezTo>
                  <a:cubicBezTo>
                    <a:pt x="2412" y="473"/>
                    <a:pt x="2416" y="487"/>
                    <a:pt x="2420" y="503"/>
                  </a:cubicBezTo>
                  <a:moveTo>
                    <a:pt x="4074" y="5329"/>
                  </a:moveTo>
                  <a:cubicBezTo>
                    <a:pt x="4198" y="5262"/>
                    <a:pt x="4321" y="5203"/>
                    <a:pt x="4427" y="5114"/>
                  </a:cubicBezTo>
                  <a:cubicBezTo>
                    <a:pt x="4360" y="5014"/>
                    <a:pt x="4295" y="4918"/>
                    <a:pt x="4229" y="4819"/>
                  </a:cubicBezTo>
                  <a:cubicBezTo>
                    <a:pt x="4270" y="4787"/>
                    <a:pt x="4309" y="4756"/>
                    <a:pt x="4349" y="4725"/>
                  </a:cubicBezTo>
                  <a:cubicBezTo>
                    <a:pt x="4374" y="4756"/>
                    <a:pt x="4398" y="4787"/>
                    <a:pt x="4423" y="4819"/>
                  </a:cubicBezTo>
                  <a:cubicBezTo>
                    <a:pt x="4440" y="4804"/>
                    <a:pt x="4454" y="4792"/>
                    <a:pt x="4469" y="4780"/>
                  </a:cubicBezTo>
                  <a:cubicBezTo>
                    <a:pt x="4443" y="4749"/>
                    <a:pt x="4420" y="4721"/>
                    <a:pt x="4396" y="4692"/>
                  </a:cubicBezTo>
                  <a:cubicBezTo>
                    <a:pt x="4423" y="4666"/>
                    <a:pt x="4448" y="4642"/>
                    <a:pt x="4474" y="4617"/>
                  </a:cubicBezTo>
                  <a:cubicBezTo>
                    <a:pt x="4457" y="4601"/>
                    <a:pt x="4442" y="4587"/>
                    <a:pt x="4430" y="4576"/>
                  </a:cubicBezTo>
                  <a:cubicBezTo>
                    <a:pt x="4339" y="4649"/>
                    <a:pt x="4249" y="4720"/>
                    <a:pt x="4158" y="4793"/>
                  </a:cubicBezTo>
                  <a:cubicBezTo>
                    <a:pt x="4216" y="4887"/>
                    <a:pt x="4278" y="4987"/>
                    <a:pt x="4340" y="5087"/>
                  </a:cubicBezTo>
                  <a:cubicBezTo>
                    <a:pt x="4292" y="5119"/>
                    <a:pt x="4246" y="5149"/>
                    <a:pt x="4199" y="5180"/>
                  </a:cubicBezTo>
                  <a:cubicBezTo>
                    <a:pt x="4180" y="5149"/>
                    <a:pt x="4163" y="5120"/>
                    <a:pt x="4146" y="5089"/>
                  </a:cubicBezTo>
                  <a:cubicBezTo>
                    <a:pt x="4128" y="5097"/>
                    <a:pt x="4112" y="5104"/>
                    <a:pt x="4094" y="5112"/>
                  </a:cubicBezTo>
                  <a:cubicBezTo>
                    <a:pt x="4112" y="5146"/>
                    <a:pt x="4128" y="5177"/>
                    <a:pt x="4145" y="5211"/>
                  </a:cubicBezTo>
                  <a:cubicBezTo>
                    <a:pt x="4109" y="5230"/>
                    <a:pt x="4075" y="5249"/>
                    <a:pt x="4039" y="5269"/>
                  </a:cubicBezTo>
                  <a:cubicBezTo>
                    <a:pt x="4051" y="5289"/>
                    <a:pt x="4062" y="5307"/>
                    <a:pt x="4074" y="5329"/>
                  </a:cubicBezTo>
                  <a:moveTo>
                    <a:pt x="5026" y="3746"/>
                  </a:moveTo>
                  <a:cubicBezTo>
                    <a:pt x="4973" y="3850"/>
                    <a:pt x="4921" y="3952"/>
                    <a:pt x="4868" y="4056"/>
                  </a:cubicBezTo>
                  <a:cubicBezTo>
                    <a:pt x="4963" y="4120"/>
                    <a:pt x="5060" y="4186"/>
                    <a:pt x="5158" y="4253"/>
                  </a:cubicBezTo>
                  <a:cubicBezTo>
                    <a:pt x="5126" y="4300"/>
                    <a:pt x="5095" y="4346"/>
                    <a:pt x="5063" y="4393"/>
                  </a:cubicBezTo>
                  <a:cubicBezTo>
                    <a:pt x="5031" y="4371"/>
                    <a:pt x="5000" y="4350"/>
                    <a:pt x="4968" y="4328"/>
                  </a:cubicBezTo>
                  <a:cubicBezTo>
                    <a:pt x="4956" y="4344"/>
                    <a:pt x="4944" y="4358"/>
                    <a:pt x="4932" y="4374"/>
                  </a:cubicBezTo>
                  <a:cubicBezTo>
                    <a:pt x="4962" y="4398"/>
                    <a:pt x="4990" y="4420"/>
                    <a:pt x="5019" y="4443"/>
                  </a:cubicBezTo>
                  <a:cubicBezTo>
                    <a:pt x="4997" y="4477"/>
                    <a:pt x="4977" y="4509"/>
                    <a:pt x="4956" y="4542"/>
                  </a:cubicBezTo>
                  <a:cubicBezTo>
                    <a:pt x="4970" y="4554"/>
                    <a:pt x="4982" y="4564"/>
                    <a:pt x="4993" y="4573"/>
                  </a:cubicBezTo>
                  <a:cubicBezTo>
                    <a:pt x="4996" y="4575"/>
                    <a:pt x="5000" y="4577"/>
                    <a:pt x="5005" y="4580"/>
                  </a:cubicBezTo>
                  <a:cubicBezTo>
                    <a:pt x="5090" y="4468"/>
                    <a:pt x="5181" y="4360"/>
                    <a:pt x="5246" y="4232"/>
                  </a:cubicBezTo>
                  <a:cubicBezTo>
                    <a:pt x="5143" y="4170"/>
                    <a:pt x="5044" y="4111"/>
                    <a:pt x="4944" y="4051"/>
                  </a:cubicBezTo>
                  <a:cubicBezTo>
                    <a:pt x="4968" y="4003"/>
                    <a:pt x="4990" y="3959"/>
                    <a:pt x="5012" y="3914"/>
                  </a:cubicBezTo>
                  <a:cubicBezTo>
                    <a:pt x="5048" y="3930"/>
                    <a:pt x="5081" y="3945"/>
                    <a:pt x="5116" y="3961"/>
                  </a:cubicBezTo>
                  <a:cubicBezTo>
                    <a:pt x="5126" y="3945"/>
                    <a:pt x="5134" y="3931"/>
                    <a:pt x="5144" y="3915"/>
                  </a:cubicBezTo>
                  <a:cubicBezTo>
                    <a:pt x="5108" y="3898"/>
                    <a:pt x="5074" y="3882"/>
                    <a:pt x="5041" y="3865"/>
                  </a:cubicBezTo>
                  <a:cubicBezTo>
                    <a:pt x="5054" y="3831"/>
                    <a:pt x="5067" y="3801"/>
                    <a:pt x="5080" y="3768"/>
                  </a:cubicBezTo>
                  <a:cubicBezTo>
                    <a:pt x="5061" y="3760"/>
                    <a:pt x="5044" y="3754"/>
                    <a:pt x="5026" y="3746"/>
                  </a:cubicBezTo>
                  <a:moveTo>
                    <a:pt x="1955" y="453"/>
                  </a:moveTo>
                  <a:cubicBezTo>
                    <a:pt x="1970" y="486"/>
                    <a:pt x="1984" y="517"/>
                    <a:pt x="1999" y="549"/>
                  </a:cubicBezTo>
                  <a:cubicBezTo>
                    <a:pt x="1969" y="564"/>
                    <a:pt x="1942" y="578"/>
                    <a:pt x="1914" y="592"/>
                  </a:cubicBezTo>
                  <a:cubicBezTo>
                    <a:pt x="1922" y="612"/>
                    <a:pt x="1928" y="628"/>
                    <a:pt x="1934" y="642"/>
                  </a:cubicBezTo>
                  <a:cubicBezTo>
                    <a:pt x="2043" y="607"/>
                    <a:pt x="2148" y="573"/>
                    <a:pt x="2257" y="538"/>
                  </a:cubicBezTo>
                  <a:cubicBezTo>
                    <a:pt x="2230" y="428"/>
                    <a:pt x="2202" y="314"/>
                    <a:pt x="2174" y="198"/>
                  </a:cubicBezTo>
                  <a:cubicBezTo>
                    <a:pt x="2231" y="186"/>
                    <a:pt x="2283" y="176"/>
                    <a:pt x="2336" y="165"/>
                  </a:cubicBezTo>
                  <a:cubicBezTo>
                    <a:pt x="2346" y="202"/>
                    <a:pt x="2355" y="236"/>
                    <a:pt x="2364" y="274"/>
                  </a:cubicBezTo>
                  <a:cubicBezTo>
                    <a:pt x="2383" y="270"/>
                    <a:pt x="2400" y="267"/>
                    <a:pt x="2419" y="264"/>
                  </a:cubicBezTo>
                  <a:cubicBezTo>
                    <a:pt x="2412" y="226"/>
                    <a:pt x="2406" y="190"/>
                    <a:pt x="2400" y="154"/>
                  </a:cubicBezTo>
                  <a:cubicBezTo>
                    <a:pt x="2442" y="145"/>
                    <a:pt x="2479" y="137"/>
                    <a:pt x="2518" y="128"/>
                  </a:cubicBezTo>
                  <a:cubicBezTo>
                    <a:pt x="2515" y="107"/>
                    <a:pt x="2513" y="90"/>
                    <a:pt x="2511" y="70"/>
                  </a:cubicBezTo>
                  <a:cubicBezTo>
                    <a:pt x="2368" y="78"/>
                    <a:pt x="2232" y="104"/>
                    <a:pt x="2096" y="146"/>
                  </a:cubicBezTo>
                  <a:cubicBezTo>
                    <a:pt x="2131" y="261"/>
                    <a:pt x="2164" y="373"/>
                    <a:pt x="2198" y="487"/>
                  </a:cubicBezTo>
                  <a:cubicBezTo>
                    <a:pt x="2147" y="502"/>
                    <a:pt x="2098" y="516"/>
                    <a:pt x="2049" y="530"/>
                  </a:cubicBezTo>
                  <a:cubicBezTo>
                    <a:pt x="2033" y="495"/>
                    <a:pt x="2019" y="463"/>
                    <a:pt x="2004" y="429"/>
                  </a:cubicBezTo>
                  <a:cubicBezTo>
                    <a:pt x="1986" y="437"/>
                    <a:pt x="1972" y="445"/>
                    <a:pt x="1955" y="453"/>
                  </a:cubicBezTo>
                  <a:moveTo>
                    <a:pt x="4966" y="1772"/>
                  </a:moveTo>
                  <a:cubicBezTo>
                    <a:pt x="5009" y="1877"/>
                    <a:pt x="5051" y="1980"/>
                    <a:pt x="5093" y="2085"/>
                  </a:cubicBezTo>
                  <a:cubicBezTo>
                    <a:pt x="5200" y="2054"/>
                    <a:pt x="5311" y="2022"/>
                    <a:pt x="5423" y="1989"/>
                  </a:cubicBezTo>
                  <a:cubicBezTo>
                    <a:pt x="5439" y="2043"/>
                    <a:pt x="5453" y="2093"/>
                    <a:pt x="5468" y="2146"/>
                  </a:cubicBezTo>
                  <a:cubicBezTo>
                    <a:pt x="5431" y="2157"/>
                    <a:pt x="5397" y="2167"/>
                    <a:pt x="5361" y="2178"/>
                  </a:cubicBezTo>
                  <a:cubicBezTo>
                    <a:pt x="5366" y="2200"/>
                    <a:pt x="5371" y="2218"/>
                    <a:pt x="5376" y="2237"/>
                  </a:cubicBezTo>
                  <a:cubicBezTo>
                    <a:pt x="5414" y="2231"/>
                    <a:pt x="5449" y="2226"/>
                    <a:pt x="5485" y="2220"/>
                  </a:cubicBezTo>
                  <a:cubicBezTo>
                    <a:pt x="5493" y="2257"/>
                    <a:pt x="5501" y="2290"/>
                    <a:pt x="5509" y="2326"/>
                  </a:cubicBezTo>
                  <a:cubicBezTo>
                    <a:pt x="5533" y="2323"/>
                    <a:pt x="5555" y="2320"/>
                    <a:pt x="5579" y="2316"/>
                  </a:cubicBezTo>
                  <a:cubicBezTo>
                    <a:pt x="5544" y="2177"/>
                    <a:pt x="5517" y="2041"/>
                    <a:pt x="5469" y="1909"/>
                  </a:cubicBezTo>
                  <a:cubicBezTo>
                    <a:pt x="5355" y="1947"/>
                    <a:pt x="5246" y="1983"/>
                    <a:pt x="5135" y="2020"/>
                  </a:cubicBezTo>
                  <a:cubicBezTo>
                    <a:pt x="5114" y="1973"/>
                    <a:pt x="5095" y="1929"/>
                    <a:pt x="5074" y="1882"/>
                  </a:cubicBezTo>
                  <a:cubicBezTo>
                    <a:pt x="5112" y="1865"/>
                    <a:pt x="5149" y="1847"/>
                    <a:pt x="5187" y="1830"/>
                  </a:cubicBezTo>
                  <a:cubicBezTo>
                    <a:pt x="5179" y="1813"/>
                    <a:pt x="5173" y="1799"/>
                    <a:pt x="5166" y="1783"/>
                  </a:cubicBezTo>
                  <a:cubicBezTo>
                    <a:pt x="5127" y="1798"/>
                    <a:pt x="5091" y="1811"/>
                    <a:pt x="5055" y="1825"/>
                  </a:cubicBezTo>
                  <a:cubicBezTo>
                    <a:pt x="5041" y="1798"/>
                    <a:pt x="5028" y="1772"/>
                    <a:pt x="5014" y="1746"/>
                  </a:cubicBezTo>
                  <a:cubicBezTo>
                    <a:pt x="4996" y="1755"/>
                    <a:pt x="4982" y="1763"/>
                    <a:pt x="4966" y="1772"/>
                  </a:cubicBezTo>
                  <a:moveTo>
                    <a:pt x="2916" y="463"/>
                  </a:moveTo>
                  <a:cubicBezTo>
                    <a:pt x="3030" y="475"/>
                    <a:pt x="3144" y="486"/>
                    <a:pt x="3261" y="499"/>
                  </a:cubicBezTo>
                  <a:cubicBezTo>
                    <a:pt x="3282" y="388"/>
                    <a:pt x="3303" y="274"/>
                    <a:pt x="3325" y="158"/>
                  </a:cubicBezTo>
                  <a:cubicBezTo>
                    <a:pt x="3379" y="169"/>
                    <a:pt x="3431" y="178"/>
                    <a:pt x="3486" y="189"/>
                  </a:cubicBezTo>
                  <a:cubicBezTo>
                    <a:pt x="3481" y="228"/>
                    <a:pt x="3477" y="265"/>
                    <a:pt x="3472" y="304"/>
                  </a:cubicBezTo>
                  <a:cubicBezTo>
                    <a:pt x="3489" y="308"/>
                    <a:pt x="3504" y="311"/>
                    <a:pt x="3521" y="315"/>
                  </a:cubicBezTo>
                  <a:cubicBezTo>
                    <a:pt x="3533" y="280"/>
                    <a:pt x="3544" y="246"/>
                    <a:pt x="3555" y="211"/>
                  </a:cubicBezTo>
                  <a:cubicBezTo>
                    <a:pt x="3575" y="216"/>
                    <a:pt x="3595" y="219"/>
                    <a:pt x="3614" y="224"/>
                  </a:cubicBezTo>
                  <a:cubicBezTo>
                    <a:pt x="3671" y="238"/>
                    <a:pt x="3671" y="238"/>
                    <a:pt x="3684" y="176"/>
                  </a:cubicBezTo>
                  <a:cubicBezTo>
                    <a:pt x="3557" y="140"/>
                    <a:pt x="3429" y="103"/>
                    <a:pt x="3297" y="85"/>
                  </a:cubicBezTo>
                  <a:cubicBezTo>
                    <a:pt x="3275" y="82"/>
                    <a:pt x="3272" y="96"/>
                    <a:pt x="3270" y="112"/>
                  </a:cubicBezTo>
                  <a:cubicBezTo>
                    <a:pt x="3260" y="181"/>
                    <a:pt x="3251" y="251"/>
                    <a:pt x="3241" y="320"/>
                  </a:cubicBezTo>
                  <a:cubicBezTo>
                    <a:pt x="3235" y="356"/>
                    <a:pt x="3229" y="392"/>
                    <a:pt x="3224" y="429"/>
                  </a:cubicBezTo>
                  <a:cubicBezTo>
                    <a:pt x="3169" y="424"/>
                    <a:pt x="3118" y="419"/>
                    <a:pt x="3065" y="415"/>
                  </a:cubicBezTo>
                  <a:cubicBezTo>
                    <a:pt x="3069" y="373"/>
                    <a:pt x="3072" y="334"/>
                    <a:pt x="3075" y="294"/>
                  </a:cubicBezTo>
                  <a:cubicBezTo>
                    <a:pt x="3055" y="292"/>
                    <a:pt x="3040" y="291"/>
                    <a:pt x="3023" y="289"/>
                  </a:cubicBezTo>
                  <a:cubicBezTo>
                    <a:pt x="3019" y="327"/>
                    <a:pt x="3015" y="363"/>
                    <a:pt x="3012" y="399"/>
                  </a:cubicBezTo>
                  <a:cubicBezTo>
                    <a:pt x="2994" y="400"/>
                    <a:pt x="2980" y="400"/>
                    <a:pt x="2966" y="401"/>
                  </a:cubicBezTo>
                  <a:cubicBezTo>
                    <a:pt x="2913" y="405"/>
                    <a:pt x="2913" y="405"/>
                    <a:pt x="2914" y="459"/>
                  </a:cubicBezTo>
                  <a:cubicBezTo>
                    <a:pt x="2914" y="460"/>
                    <a:pt x="2915" y="461"/>
                    <a:pt x="2916" y="463"/>
                  </a:cubicBezTo>
                  <a:moveTo>
                    <a:pt x="5607" y="2490"/>
                  </a:moveTo>
                  <a:cubicBezTo>
                    <a:pt x="5484" y="2505"/>
                    <a:pt x="5369" y="2519"/>
                    <a:pt x="5254" y="2533"/>
                  </a:cubicBezTo>
                  <a:cubicBezTo>
                    <a:pt x="5244" y="2481"/>
                    <a:pt x="5236" y="2433"/>
                    <a:pt x="5227" y="2384"/>
                  </a:cubicBezTo>
                  <a:cubicBezTo>
                    <a:pt x="5266" y="2375"/>
                    <a:pt x="5303" y="2366"/>
                    <a:pt x="5342" y="2357"/>
                  </a:cubicBezTo>
                  <a:cubicBezTo>
                    <a:pt x="5338" y="2338"/>
                    <a:pt x="5334" y="2322"/>
                    <a:pt x="5330" y="2303"/>
                  </a:cubicBezTo>
                  <a:cubicBezTo>
                    <a:pt x="5292" y="2310"/>
                    <a:pt x="5256" y="2316"/>
                    <a:pt x="5219" y="2322"/>
                  </a:cubicBezTo>
                  <a:cubicBezTo>
                    <a:pt x="5211" y="2291"/>
                    <a:pt x="5203" y="2262"/>
                    <a:pt x="5195" y="2232"/>
                  </a:cubicBezTo>
                  <a:cubicBezTo>
                    <a:pt x="5175" y="2236"/>
                    <a:pt x="5158" y="2239"/>
                    <a:pt x="5140" y="2243"/>
                  </a:cubicBezTo>
                  <a:cubicBezTo>
                    <a:pt x="5159" y="2357"/>
                    <a:pt x="5177" y="2468"/>
                    <a:pt x="5196" y="2583"/>
                  </a:cubicBezTo>
                  <a:cubicBezTo>
                    <a:pt x="5310" y="2575"/>
                    <a:pt x="5426" y="2568"/>
                    <a:pt x="5544" y="2561"/>
                  </a:cubicBezTo>
                  <a:cubicBezTo>
                    <a:pt x="5547" y="2617"/>
                    <a:pt x="5550" y="2671"/>
                    <a:pt x="5553" y="2727"/>
                  </a:cubicBezTo>
                  <a:cubicBezTo>
                    <a:pt x="5515" y="2730"/>
                    <a:pt x="5480" y="2733"/>
                    <a:pt x="5444" y="2736"/>
                  </a:cubicBezTo>
                  <a:cubicBezTo>
                    <a:pt x="5444" y="2745"/>
                    <a:pt x="5444" y="2753"/>
                    <a:pt x="5443" y="2760"/>
                  </a:cubicBezTo>
                  <a:cubicBezTo>
                    <a:pt x="5438" y="2788"/>
                    <a:pt x="5449" y="2799"/>
                    <a:pt x="5478" y="2796"/>
                  </a:cubicBezTo>
                  <a:cubicBezTo>
                    <a:pt x="5503" y="2794"/>
                    <a:pt x="5528" y="2796"/>
                    <a:pt x="5556" y="2796"/>
                  </a:cubicBezTo>
                  <a:cubicBezTo>
                    <a:pt x="5556" y="2911"/>
                    <a:pt x="5556" y="2911"/>
                    <a:pt x="5556" y="2911"/>
                  </a:cubicBezTo>
                  <a:cubicBezTo>
                    <a:pt x="5571" y="2911"/>
                    <a:pt x="5582" y="2911"/>
                    <a:pt x="5593" y="2911"/>
                  </a:cubicBezTo>
                  <a:cubicBezTo>
                    <a:pt x="5604" y="2911"/>
                    <a:pt x="5614" y="2910"/>
                    <a:pt x="5629" y="2909"/>
                  </a:cubicBezTo>
                  <a:cubicBezTo>
                    <a:pt x="5621" y="2769"/>
                    <a:pt x="5614" y="2632"/>
                    <a:pt x="5607" y="2490"/>
                  </a:cubicBezTo>
                  <a:moveTo>
                    <a:pt x="4315" y="983"/>
                  </a:moveTo>
                  <a:cubicBezTo>
                    <a:pt x="4402" y="1061"/>
                    <a:pt x="4487" y="1137"/>
                    <a:pt x="4573" y="1214"/>
                  </a:cubicBezTo>
                  <a:cubicBezTo>
                    <a:pt x="4660" y="1139"/>
                    <a:pt x="4745" y="1065"/>
                    <a:pt x="4832" y="989"/>
                  </a:cubicBezTo>
                  <a:cubicBezTo>
                    <a:pt x="4871" y="1031"/>
                    <a:pt x="4908" y="1070"/>
                    <a:pt x="4946" y="1110"/>
                  </a:cubicBezTo>
                  <a:cubicBezTo>
                    <a:pt x="4917" y="1137"/>
                    <a:pt x="4890" y="1161"/>
                    <a:pt x="4864" y="1185"/>
                  </a:cubicBezTo>
                  <a:cubicBezTo>
                    <a:pt x="4875" y="1201"/>
                    <a:pt x="4886" y="1216"/>
                    <a:pt x="4897" y="1231"/>
                  </a:cubicBezTo>
                  <a:cubicBezTo>
                    <a:pt x="4928" y="1209"/>
                    <a:pt x="4956" y="1187"/>
                    <a:pt x="4986" y="1165"/>
                  </a:cubicBezTo>
                  <a:cubicBezTo>
                    <a:pt x="5012" y="1194"/>
                    <a:pt x="5038" y="1221"/>
                    <a:pt x="5064" y="1249"/>
                  </a:cubicBezTo>
                  <a:cubicBezTo>
                    <a:pt x="5081" y="1237"/>
                    <a:pt x="5095" y="1228"/>
                    <a:pt x="5111" y="1216"/>
                  </a:cubicBezTo>
                  <a:cubicBezTo>
                    <a:pt x="5023" y="1106"/>
                    <a:pt x="4942" y="994"/>
                    <a:pt x="4842" y="895"/>
                  </a:cubicBezTo>
                  <a:cubicBezTo>
                    <a:pt x="4754" y="980"/>
                    <a:pt x="4671" y="1061"/>
                    <a:pt x="4587" y="1143"/>
                  </a:cubicBezTo>
                  <a:cubicBezTo>
                    <a:pt x="4547" y="1106"/>
                    <a:pt x="4510" y="1072"/>
                    <a:pt x="4473" y="1037"/>
                  </a:cubicBezTo>
                  <a:cubicBezTo>
                    <a:pt x="4500" y="1006"/>
                    <a:pt x="4525" y="977"/>
                    <a:pt x="4552" y="946"/>
                  </a:cubicBezTo>
                  <a:cubicBezTo>
                    <a:pt x="4537" y="934"/>
                    <a:pt x="4524" y="924"/>
                    <a:pt x="4509" y="912"/>
                  </a:cubicBezTo>
                  <a:cubicBezTo>
                    <a:pt x="4483" y="940"/>
                    <a:pt x="4458" y="967"/>
                    <a:pt x="4432" y="994"/>
                  </a:cubicBezTo>
                  <a:cubicBezTo>
                    <a:pt x="4405" y="974"/>
                    <a:pt x="4380" y="954"/>
                    <a:pt x="4354" y="934"/>
                  </a:cubicBezTo>
                  <a:cubicBezTo>
                    <a:pt x="4340" y="950"/>
                    <a:pt x="4328" y="966"/>
                    <a:pt x="4315" y="983"/>
                  </a:cubicBezTo>
                  <a:moveTo>
                    <a:pt x="4877" y="1315"/>
                  </a:moveTo>
                  <a:cubicBezTo>
                    <a:pt x="4856" y="1330"/>
                    <a:pt x="4832" y="1343"/>
                    <a:pt x="4811" y="1360"/>
                  </a:cubicBezTo>
                  <a:cubicBezTo>
                    <a:pt x="4794" y="1373"/>
                    <a:pt x="4784" y="1370"/>
                    <a:pt x="4772" y="1354"/>
                  </a:cubicBezTo>
                  <a:cubicBezTo>
                    <a:pt x="4759" y="1337"/>
                    <a:pt x="4744" y="1322"/>
                    <a:pt x="4729" y="1305"/>
                  </a:cubicBezTo>
                  <a:cubicBezTo>
                    <a:pt x="4713" y="1318"/>
                    <a:pt x="4700" y="1329"/>
                    <a:pt x="4685" y="1340"/>
                  </a:cubicBezTo>
                  <a:cubicBezTo>
                    <a:pt x="4752" y="1434"/>
                    <a:pt x="4817" y="1526"/>
                    <a:pt x="4883" y="1619"/>
                  </a:cubicBezTo>
                  <a:cubicBezTo>
                    <a:pt x="4981" y="1564"/>
                    <a:pt x="5079" y="1510"/>
                    <a:pt x="5178" y="1454"/>
                  </a:cubicBezTo>
                  <a:cubicBezTo>
                    <a:pt x="5206" y="1503"/>
                    <a:pt x="5233" y="1551"/>
                    <a:pt x="5261" y="1600"/>
                  </a:cubicBezTo>
                  <a:cubicBezTo>
                    <a:pt x="5229" y="1618"/>
                    <a:pt x="5199" y="1635"/>
                    <a:pt x="5168" y="1652"/>
                  </a:cubicBezTo>
                  <a:cubicBezTo>
                    <a:pt x="5177" y="1671"/>
                    <a:pt x="5185" y="1688"/>
                    <a:pt x="5193" y="1707"/>
                  </a:cubicBezTo>
                  <a:cubicBezTo>
                    <a:pt x="5227" y="1692"/>
                    <a:pt x="5258" y="1678"/>
                    <a:pt x="5290" y="1664"/>
                  </a:cubicBezTo>
                  <a:cubicBezTo>
                    <a:pt x="5308" y="1699"/>
                    <a:pt x="5325" y="1731"/>
                    <a:pt x="5343" y="1765"/>
                  </a:cubicBezTo>
                  <a:cubicBezTo>
                    <a:pt x="5365" y="1756"/>
                    <a:pt x="5384" y="1748"/>
                    <a:pt x="5408" y="1739"/>
                  </a:cubicBezTo>
                  <a:cubicBezTo>
                    <a:pt x="5344" y="1613"/>
                    <a:pt x="5281" y="1490"/>
                    <a:pt x="5216" y="1365"/>
                  </a:cubicBezTo>
                  <a:cubicBezTo>
                    <a:pt x="5111" y="1429"/>
                    <a:pt x="5011" y="1488"/>
                    <a:pt x="4911" y="1549"/>
                  </a:cubicBezTo>
                  <a:cubicBezTo>
                    <a:pt x="4880" y="1506"/>
                    <a:pt x="4850" y="1465"/>
                    <a:pt x="4819" y="1423"/>
                  </a:cubicBezTo>
                  <a:cubicBezTo>
                    <a:pt x="4853" y="1399"/>
                    <a:pt x="4884" y="1377"/>
                    <a:pt x="4916" y="1354"/>
                  </a:cubicBezTo>
                  <a:cubicBezTo>
                    <a:pt x="4902" y="1340"/>
                    <a:pt x="4890" y="1328"/>
                    <a:pt x="4877" y="1315"/>
                  </a:cubicBezTo>
                  <a:moveTo>
                    <a:pt x="140" y="3120"/>
                  </a:moveTo>
                  <a:cubicBezTo>
                    <a:pt x="137" y="3096"/>
                    <a:pt x="135" y="3075"/>
                    <a:pt x="133" y="3055"/>
                  </a:cubicBezTo>
                  <a:cubicBezTo>
                    <a:pt x="127" y="3000"/>
                    <a:pt x="127" y="3000"/>
                    <a:pt x="72" y="3005"/>
                  </a:cubicBezTo>
                  <a:cubicBezTo>
                    <a:pt x="70" y="3005"/>
                    <a:pt x="69" y="3007"/>
                    <a:pt x="66" y="3010"/>
                  </a:cubicBezTo>
                  <a:cubicBezTo>
                    <a:pt x="85" y="3146"/>
                    <a:pt x="105" y="3283"/>
                    <a:pt x="125" y="3422"/>
                  </a:cubicBezTo>
                  <a:cubicBezTo>
                    <a:pt x="245" y="3395"/>
                    <a:pt x="361" y="3370"/>
                    <a:pt x="479" y="3345"/>
                  </a:cubicBezTo>
                  <a:cubicBezTo>
                    <a:pt x="493" y="3394"/>
                    <a:pt x="507" y="3441"/>
                    <a:pt x="521" y="3489"/>
                  </a:cubicBezTo>
                  <a:cubicBezTo>
                    <a:pt x="481" y="3505"/>
                    <a:pt x="443" y="3519"/>
                    <a:pt x="405" y="3533"/>
                  </a:cubicBezTo>
                  <a:cubicBezTo>
                    <a:pt x="412" y="3553"/>
                    <a:pt x="417" y="3570"/>
                    <a:pt x="423" y="3587"/>
                  </a:cubicBezTo>
                  <a:cubicBezTo>
                    <a:pt x="463" y="3575"/>
                    <a:pt x="499" y="3564"/>
                    <a:pt x="538" y="3553"/>
                  </a:cubicBezTo>
                  <a:cubicBezTo>
                    <a:pt x="549" y="3588"/>
                    <a:pt x="560" y="3621"/>
                    <a:pt x="571" y="3656"/>
                  </a:cubicBezTo>
                  <a:cubicBezTo>
                    <a:pt x="585" y="3649"/>
                    <a:pt x="594" y="3643"/>
                    <a:pt x="605" y="3640"/>
                  </a:cubicBezTo>
                  <a:cubicBezTo>
                    <a:pt x="629" y="3633"/>
                    <a:pt x="631" y="3619"/>
                    <a:pt x="623" y="3597"/>
                  </a:cubicBezTo>
                  <a:cubicBezTo>
                    <a:pt x="610" y="3559"/>
                    <a:pt x="600" y="3520"/>
                    <a:pt x="589" y="3482"/>
                  </a:cubicBezTo>
                  <a:cubicBezTo>
                    <a:pt x="571" y="3419"/>
                    <a:pt x="552" y="3356"/>
                    <a:pt x="534" y="3292"/>
                  </a:cubicBezTo>
                  <a:cubicBezTo>
                    <a:pt x="415" y="3313"/>
                    <a:pt x="298" y="3334"/>
                    <a:pt x="180" y="3356"/>
                  </a:cubicBezTo>
                  <a:cubicBezTo>
                    <a:pt x="169" y="3296"/>
                    <a:pt x="159" y="3242"/>
                    <a:pt x="148" y="3185"/>
                  </a:cubicBezTo>
                  <a:cubicBezTo>
                    <a:pt x="190" y="3177"/>
                    <a:pt x="229" y="3170"/>
                    <a:pt x="269" y="3162"/>
                  </a:cubicBezTo>
                  <a:cubicBezTo>
                    <a:pt x="267" y="3142"/>
                    <a:pt x="265" y="3125"/>
                    <a:pt x="264" y="3106"/>
                  </a:cubicBezTo>
                  <a:cubicBezTo>
                    <a:pt x="222" y="3111"/>
                    <a:pt x="182" y="3115"/>
                    <a:pt x="140" y="3120"/>
                  </a:cubicBezTo>
                  <a:moveTo>
                    <a:pt x="245" y="1830"/>
                  </a:moveTo>
                  <a:cubicBezTo>
                    <a:pt x="199" y="1957"/>
                    <a:pt x="149" y="2081"/>
                    <a:pt x="123" y="2215"/>
                  </a:cubicBezTo>
                  <a:cubicBezTo>
                    <a:pt x="242" y="2243"/>
                    <a:pt x="358" y="2271"/>
                    <a:pt x="477" y="2299"/>
                  </a:cubicBezTo>
                  <a:cubicBezTo>
                    <a:pt x="468" y="2349"/>
                    <a:pt x="459" y="2397"/>
                    <a:pt x="450" y="2447"/>
                  </a:cubicBezTo>
                  <a:cubicBezTo>
                    <a:pt x="411" y="2444"/>
                    <a:pt x="373" y="2441"/>
                    <a:pt x="334" y="2437"/>
                  </a:cubicBezTo>
                  <a:cubicBezTo>
                    <a:pt x="334" y="2480"/>
                    <a:pt x="334" y="2480"/>
                    <a:pt x="334" y="2480"/>
                  </a:cubicBezTo>
                  <a:cubicBezTo>
                    <a:pt x="355" y="2485"/>
                    <a:pt x="374" y="2489"/>
                    <a:pt x="393" y="2493"/>
                  </a:cubicBezTo>
                  <a:cubicBezTo>
                    <a:pt x="437" y="2502"/>
                    <a:pt x="436" y="2502"/>
                    <a:pt x="436" y="2546"/>
                  </a:cubicBezTo>
                  <a:cubicBezTo>
                    <a:pt x="436" y="2615"/>
                    <a:pt x="428" y="2600"/>
                    <a:pt x="491" y="2608"/>
                  </a:cubicBezTo>
                  <a:cubicBezTo>
                    <a:pt x="492" y="2608"/>
                    <a:pt x="494" y="2607"/>
                    <a:pt x="497" y="2605"/>
                  </a:cubicBezTo>
                  <a:cubicBezTo>
                    <a:pt x="512" y="2494"/>
                    <a:pt x="528" y="2382"/>
                    <a:pt x="544" y="2268"/>
                  </a:cubicBezTo>
                  <a:cubicBezTo>
                    <a:pt x="432" y="2239"/>
                    <a:pt x="320" y="2210"/>
                    <a:pt x="206" y="2180"/>
                  </a:cubicBezTo>
                  <a:cubicBezTo>
                    <a:pt x="219" y="2125"/>
                    <a:pt x="231" y="2074"/>
                    <a:pt x="243" y="2020"/>
                  </a:cubicBezTo>
                  <a:cubicBezTo>
                    <a:pt x="282" y="2028"/>
                    <a:pt x="318" y="2035"/>
                    <a:pt x="356" y="2042"/>
                  </a:cubicBezTo>
                  <a:cubicBezTo>
                    <a:pt x="360" y="2024"/>
                    <a:pt x="363" y="2009"/>
                    <a:pt x="366" y="1992"/>
                  </a:cubicBezTo>
                  <a:cubicBezTo>
                    <a:pt x="332" y="1981"/>
                    <a:pt x="299" y="1971"/>
                    <a:pt x="264" y="1960"/>
                  </a:cubicBezTo>
                  <a:cubicBezTo>
                    <a:pt x="277" y="1921"/>
                    <a:pt x="289" y="1884"/>
                    <a:pt x="302" y="1846"/>
                  </a:cubicBezTo>
                  <a:cubicBezTo>
                    <a:pt x="282" y="1840"/>
                    <a:pt x="265" y="1835"/>
                    <a:pt x="245" y="1830"/>
                  </a:cubicBezTo>
                  <a:moveTo>
                    <a:pt x="581" y="1324"/>
                  </a:moveTo>
                  <a:cubicBezTo>
                    <a:pt x="564" y="1315"/>
                    <a:pt x="547" y="1306"/>
                    <a:pt x="529" y="1296"/>
                  </a:cubicBezTo>
                  <a:cubicBezTo>
                    <a:pt x="455" y="1409"/>
                    <a:pt x="377" y="1518"/>
                    <a:pt x="321" y="1643"/>
                  </a:cubicBezTo>
                  <a:cubicBezTo>
                    <a:pt x="432" y="1698"/>
                    <a:pt x="539" y="1751"/>
                    <a:pt x="647" y="1805"/>
                  </a:cubicBezTo>
                  <a:cubicBezTo>
                    <a:pt x="625" y="1853"/>
                    <a:pt x="606" y="1898"/>
                    <a:pt x="586" y="1943"/>
                  </a:cubicBezTo>
                  <a:cubicBezTo>
                    <a:pt x="547" y="1930"/>
                    <a:pt x="511" y="1919"/>
                    <a:pt x="473" y="1907"/>
                  </a:cubicBezTo>
                  <a:cubicBezTo>
                    <a:pt x="469" y="1922"/>
                    <a:pt x="466" y="1933"/>
                    <a:pt x="462" y="1947"/>
                  </a:cubicBezTo>
                  <a:cubicBezTo>
                    <a:pt x="495" y="1963"/>
                    <a:pt x="526" y="1978"/>
                    <a:pt x="560" y="1994"/>
                  </a:cubicBezTo>
                  <a:cubicBezTo>
                    <a:pt x="552" y="2026"/>
                    <a:pt x="544" y="2057"/>
                    <a:pt x="536" y="2090"/>
                  </a:cubicBezTo>
                  <a:cubicBezTo>
                    <a:pt x="556" y="2097"/>
                    <a:pt x="574" y="2103"/>
                    <a:pt x="593" y="2111"/>
                  </a:cubicBezTo>
                  <a:cubicBezTo>
                    <a:pt x="635" y="2002"/>
                    <a:pt x="676" y="1897"/>
                    <a:pt x="718" y="1789"/>
                  </a:cubicBezTo>
                  <a:cubicBezTo>
                    <a:pt x="616" y="1736"/>
                    <a:pt x="514" y="1682"/>
                    <a:pt x="410" y="1628"/>
                  </a:cubicBezTo>
                  <a:cubicBezTo>
                    <a:pt x="435" y="1578"/>
                    <a:pt x="458" y="1530"/>
                    <a:pt x="483" y="1481"/>
                  </a:cubicBezTo>
                  <a:cubicBezTo>
                    <a:pt x="519" y="1496"/>
                    <a:pt x="552" y="1511"/>
                    <a:pt x="588" y="1527"/>
                  </a:cubicBezTo>
                  <a:cubicBezTo>
                    <a:pt x="596" y="1511"/>
                    <a:pt x="602" y="1497"/>
                    <a:pt x="610" y="1480"/>
                  </a:cubicBezTo>
                  <a:cubicBezTo>
                    <a:pt x="578" y="1462"/>
                    <a:pt x="548" y="1445"/>
                    <a:pt x="517" y="1427"/>
                  </a:cubicBezTo>
                  <a:cubicBezTo>
                    <a:pt x="539" y="1391"/>
                    <a:pt x="559" y="1360"/>
                    <a:pt x="581" y="1324"/>
                  </a:cubicBezTo>
                  <a:moveTo>
                    <a:pt x="916" y="833"/>
                  </a:moveTo>
                  <a:cubicBezTo>
                    <a:pt x="820" y="928"/>
                    <a:pt x="718" y="1016"/>
                    <a:pt x="637" y="1127"/>
                  </a:cubicBezTo>
                  <a:cubicBezTo>
                    <a:pt x="732" y="1204"/>
                    <a:pt x="824" y="1279"/>
                    <a:pt x="918" y="1355"/>
                  </a:cubicBezTo>
                  <a:cubicBezTo>
                    <a:pt x="886" y="1397"/>
                    <a:pt x="857" y="1437"/>
                    <a:pt x="827" y="1477"/>
                  </a:cubicBezTo>
                  <a:cubicBezTo>
                    <a:pt x="792" y="1456"/>
                    <a:pt x="760" y="1437"/>
                    <a:pt x="726" y="1417"/>
                  </a:cubicBezTo>
                  <a:cubicBezTo>
                    <a:pt x="718" y="1431"/>
                    <a:pt x="713" y="1441"/>
                    <a:pt x="706" y="1454"/>
                  </a:cubicBezTo>
                  <a:cubicBezTo>
                    <a:pt x="734" y="1476"/>
                    <a:pt x="762" y="1498"/>
                    <a:pt x="790" y="1521"/>
                  </a:cubicBezTo>
                  <a:cubicBezTo>
                    <a:pt x="776" y="1551"/>
                    <a:pt x="762" y="1579"/>
                    <a:pt x="747" y="1609"/>
                  </a:cubicBezTo>
                  <a:cubicBezTo>
                    <a:pt x="764" y="1621"/>
                    <a:pt x="781" y="1631"/>
                    <a:pt x="797" y="1642"/>
                  </a:cubicBezTo>
                  <a:cubicBezTo>
                    <a:pt x="862" y="1546"/>
                    <a:pt x="926" y="1451"/>
                    <a:pt x="991" y="1355"/>
                  </a:cubicBezTo>
                  <a:cubicBezTo>
                    <a:pt x="903" y="1281"/>
                    <a:pt x="815" y="1207"/>
                    <a:pt x="726" y="1132"/>
                  </a:cubicBezTo>
                  <a:cubicBezTo>
                    <a:pt x="762" y="1087"/>
                    <a:pt x="796" y="1045"/>
                    <a:pt x="830" y="1003"/>
                  </a:cubicBezTo>
                  <a:cubicBezTo>
                    <a:pt x="862" y="1027"/>
                    <a:pt x="892" y="1049"/>
                    <a:pt x="923" y="1072"/>
                  </a:cubicBezTo>
                  <a:cubicBezTo>
                    <a:pt x="934" y="1057"/>
                    <a:pt x="943" y="1045"/>
                    <a:pt x="954" y="1031"/>
                  </a:cubicBezTo>
                  <a:cubicBezTo>
                    <a:pt x="928" y="1006"/>
                    <a:pt x="902" y="983"/>
                    <a:pt x="872" y="955"/>
                  </a:cubicBezTo>
                  <a:cubicBezTo>
                    <a:pt x="903" y="927"/>
                    <a:pt x="932" y="900"/>
                    <a:pt x="962" y="872"/>
                  </a:cubicBezTo>
                  <a:cubicBezTo>
                    <a:pt x="945" y="858"/>
                    <a:pt x="931" y="846"/>
                    <a:pt x="916" y="833"/>
                  </a:cubicBezTo>
                  <a:moveTo>
                    <a:pt x="1282" y="977"/>
                  </a:moveTo>
                  <a:cubicBezTo>
                    <a:pt x="1243" y="1012"/>
                    <a:pt x="1206" y="1045"/>
                    <a:pt x="1169" y="1078"/>
                  </a:cubicBezTo>
                  <a:cubicBezTo>
                    <a:pt x="1139" y="1051"/>
                    <a:pt x="1111" y="1026"/>
                    <a:pt x="1082" y="1000"/>
                  </a:cubicBezTo>
                  <a:cubicBezTo>
                    <a:pt x="1072" y="1011"/>
                    <a:pt x="1064" y="1021"/>
                    <a:pt x="1054" y="1032"/>
                  </a:cubicBezTo>
                  <a:cubicBezTo>
                    <a:pt x="1078" y="1060"/>
                    <a:pt x="1101" y="1087"/>
                    <a:pt x="1124" y="1115"/>
                  </a:cubicBezTo>
                  <a:cubicBezTo>
                    <a:pt x="1103" y="1141"/>
                    <a:pt x="1083" y="1166"/>
                    <a:pt x="1066" y="1188"/>
                  </a:cubicBezTo>
                  <a:cubicBezTo>
                    <a:pt x="1080" y="1205"/>
                    <a:pt x="1092" y="1220"/>
                    <a:pt x="1105" y="1235"/>
                  </a:cubicBezTo>
                  <a:cubicBezTo>
                    <a:pt x="1190" y="1152"/>
                    <a:pt x="1271" y="1072"/>
                    <a:pt x="1354" y="992"/>
                  </a:cubicBezTo>
                  <a:cubicBezTo>
                    <a:pt x="1282" y="901"/>
                    <a:pt x="1211" y="811"/>
                    <a:pt x="1140" y="720"/>
                  </a:cubicBezTo>
                  <a:cubicBezTo>
                    <a:pt x="1184" y="684"/>
                    <a:pt x="1226" y="649"/>
                    <a:pt x="1268" y="615"/>
                  </a:cubicBezTo>
                  <a:cubicBezTo>
                    <a:pt x="1295" y="645"/>
                    <a:pt x="1319" y="672"/>
                    <a:pt x="1344" y="701"/>
                  </a:cubicBezTo>
                  <a:cubicBezTo>
                    <a:pt x="1359" y="688"/>
                    <a:pt x="1371" y="678"/>
                    <a:pt x="1384" y="667"/>
                  </a:cubicBezTo>
                  <a:cubicBezTo>
                    <a:pt x="1363" y="637"/>
                    <a:pt x="1343" y="609"/>
                    <a:pt x="1321" y="580"/>
                  </a:cubicBezTo>
                  <a:cubicBezTo>
                    <a:pt x="1356" y="557"/>
                    <a:pt x="1389" y="535"/>
                    <a:pt x="1423" y="512"/>
                  </a:cubicBezTo>
                  <a:cubicBezTo>
                    <a:pt x="1410" y="496"/>
                    <a:pt x="1399" y="481"/>
                    <a:pt x="1387" y="465"/>
                  </a:cubicBezTo>
                  <a:cubicBezTo>
                    <a:pt x="1272" y="539"/>
                    <a:pt x="1155" y="606"/>
                    <a:pt x="1053" y="698"/>
                  </a:cubicBezTo>
                  <a:cubicBezTo>
                    <a:pt x="1131" y="792"/>
                    <a:pt x="1205" y="883"/>
                    <a:pt x="1282" y="977"/>
                  </a:cubicBezTo>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C00000"/>
                </a:solidFill>
                <a:effectLst/>
                <a:uLnTx/>
                <a:uFillTx/>
                <a:latin typeface="Calibri"/>
                <a:ea typeface="微软雅黑"/>
                <a:cs typeface="+mn-cs"/>
              </a:endParaRPr>
            </a:p>
          </p:txBody>
        </p:sp>
      </p:grpSp>
      <p:grpSp>
        <p:nvGrpSpPr>
          <p:cNvPr id="6" name="组合 5"/>
          <p:cNvGrpSpPr/>
          <p:nvPr/>
        </p:nvGrpSpPr>
        <p:grpSpPr>
          <a:xfrm>
            <a:off x="1688853" y="3413949"/>
            <a:ext cx="994607" cy="898567"/>
            <a:chOff x="1688853" y="3413949"/>
            <a:chExt cx="994607" cy="898567"/>
          </a:xfrm>
        </p:grpSpPr>
        <p:sp>
          <p:nvSpPr>
            <p:cNvPr id="32" name="Freeform 5"/>
            <p:cNvSpPr>
              <a:spLocks noEditPoints="1"/>
            </p:cNvSpPr>
            <p:nvPr/>
          </p:nvSpPr>
          <p:spPr bwMode="auto">
            <a:xfrm>
              <a:off x="1729389" y="3413949"/>
              <a:ext cx="899439" cy="898567"/>
            </a:xfrm>
            <a:custGeom>
              <a:avLst/>
              <a:gdLst>
                <a:gd name="T0" fmla="*/ 1646 w 5678"/>
                <a:gd name="T1" fmla="*/ 5403 h 5672"/>
                <a:gd name="T2" fmla="*/ 1298 w 5678"/>
                <a:gd name="T3" fmla="*/ 4754 h 5672"/>
                <a:gd name="T4" fmla="*/ 290 w 5678"/>
                <a:gd name="T5" fmla="*/ 4074 h 5672"/>
                <a:gd name="T6" fmla="*/ 340 w 5678"/>
                <a:gd name="T7" fmla="*/ 2876 h 5672"/>
                <a:gd name="T8" fmla="*/ 555 w 5678"/>
                <a:gd name="T9" fmla="*/ 1872 h 5672"/>
                <a:gd name="T10" fmla="*/ 1199 w 5678"/>
                <a:gd name="T11" fmla="*/ 963 h 5672"/>
                <a:gd name="T12" fmla="*/ 2068 w 5678"/>
                <a:gd name="T13" fmla="*/ 234 h 5672"/>
                <a:gd name="T14" fmla="*/ 3162 w 5678"/>
                <a:gd name="T15" fmla="*/ 13 h 5672"/>
                <a:gd name="T16" fmla="*/ 4219 w 5678"/>
                <a:gd name="T17" fmla="*/ 543 h 5672"/>
                <a:gd name="T18" fmla="*/ 5054 w 5678"/>
                <a:gd name="T19" fmla="*/ 1329 h 5672"/>
                <a:gd name="T20" fmla="*/ 5147 w 5678"/>
                <a:gd name="T21" fmla="*/ 1907 h 5672"/>
                <a:gd name="T22" fmla="*/ 5441 w 5678"/>
                <a:gd name="T23" fmla="*/ 2853 h 5672"/>
                <a:gd name="T24" fmla="*/ 5141 w 5678"/>
                <a:gd name="T25" fmla="*/ 4036 h 5672"/>
                <a:gd name="T26" fmla="*/ 4542 w 5678"/>
                <a:gd name="T27" fmla="*/ 4870 h 5672"/>
                <a:gd name="T28" fmla="*/ 3421 w 5678"/>
                <a:gd name="T29" fmla="*/ 5433 h 5672"/>
                <a:gd name="T30" fmla="*/ 1051 w 5678"/>
                <a:gd name="T31" fmla="*/ 4790 h 5672"/>
                <a:gd name="T32" fmla="*/ 2049 w 5678"/>
                <a:gd name="T33" fmla="*/ 5363 h 5672"/>
                <a:gd name="T34" fmla="*/ 3143 w 5678"/>
                <a:gd name="T35" fmla="*/ 5120 h 5672"/>
                <a:gd name="T36" fmla="*/ 4430 w 5678"/>
                <a:gd name="T37" fmla="*/ 4497 h 5672"/>
                <a:gd name="T38" fmla="*/ 5148 w 5678"/>
                <a:gd name="T39" fmla="*/ 3739 h 5672"/>
                <a:gd name="T40" fmla="*/ 5267 w 5678"/>
                <a:gd name="T41" fmla="*/ 2689 h 5672"/>
                <a:gd name="T42" fmla="*/ 4879 w 5678"/>
                <a:gd name="T43" fmla="*/ 1743 h 5672"/>
                <a:gd name="T44" fmla="*/ 4344 w 5678"/>
                <a:gd name="T45" fmla="*/ 860 h 5672"/>
                <a:gd name="T46" fmla="*/ 3350 w 5678"/>
                <a:gd name="T47" fmla="*/ 566 h 5672"/>
                <a:gd name="T48" fmla="*/ 2808 w 5678"/>
                <a:gd name="T49" fmla="*/ 483 h 5672"/>
                <a:gd name="T50" fmla="*/ 1699 w 5678"/>
                <a:gd name="T51" fmla="*/ 423 h 5672"/>
                <a:gd name="T52" fmla="*/ 1068 w 5678"/>
                <a:gd name="T53" fmla="*/ 1345 h 5672"/>
                <a:gd name="T54" fmla="*/ 541 w 5678"/>
                <a:gd name="T55" fmla="*/ 2678 h 5672"/>
                <a:gd name="T56" fmla="*/ 329 w 5678"/>
                <a:gd name="T57" fmla="*/ 3208 h 5672"/>
                <a:gd name="T58" fmla="*/ 675 w 5678"/>
                <a:gd name="T59" fmla="*/ 4153 h 5672"/>
                <a:gd name="T60" fmla="*/ 1341 w 5678"/>
                <a:gd name="T61" fmla="*/ 4874 h 5672"/>
                <a:gd name="T62" fmla="*/ 442 w 5678"/>
                <a:gd name="T63" fmla="*/ 3139 h 5672"/>
                <a:gd name="T64" fmla="*/ 3750 w 5678"/>
                <a:gd name="T65" fmla="*/ 640 h 5672"/>
                <a:gd name="T66" fmla="*/ 2427 w 5678"/>
                <a:gd name="T67" fmla="*/ 5515 h 5672"/>
                <a:gd name="T68" fmla="*/ 3569 w 5678"/>
                <a:gd name="T69" fmla="*/ 5138 h 5672"/>
                <a:gd name="T70" fmla="*/ 939 w 5678"/>
                <a:gd name="T71" fmla="*/ 4222 h 5672"/>
                <a:gd name="T72" fmla="*/ 1401 w 5678"/>
                <a:gd name="T73" fmla="*/ 4988 h 5672"/>
                <a:gd name="T74" fmla="*/ 1401 w 5678"/>
                <a:gd name="T75" fmla="*/ 4988 h 5672"/>
                <a:gd name="T76" fmla="*/ 5492 w 5678"/>
                <a:gd name="T77" fmla="*/ 3682 h 5672"/>
                <a:gd name="T78" fmla="*/ 4556 w 5678"/>
                <a:gd name="T79" fmla="*/ 4983 h 5672"/>
                <a:gd name="T80" fmla="*/ 1574 w 5678"/>
                <a:gd name="T81" fmla="*/ 758 h 5672"/>
                <a:gd name="T82" fmla="*/ 3908 w 5678"/>
                <a:gd name="T83" fmla="*/ 5003 h 5672"/>
                <a:gd name="T84" fmla="*/ 4188 w 5678"/>
                <a:gd name="T85" fmla="*/ 885 h 5672"/>
                <a:gd name="T86" fmla="*/ 2121 w 5678"/>
                <a:gd name="T87" fmla="*/ 5520 h 5672"/>
                <a:gd name="T88" fmla="*/ 747 w 5678"/>
                <a:gd name="T89" fmla="*/ 4041 h 5672"/>
                <a:gd name="T90" fmla="*/ 5382 w 5678"/>
                <a:gd name="T91" fmla="*/ 2906 h 5672"/>
                <a:gd name="T92" fmla="*/ 2758 w 5678"/>
                <a:gd name="T93" fmla="*/ 466 h 5672"/>
                <a:gd name="T94" fmla="*/ 2499 w 5678"/>
                <a:gd name="T95" fmla="*/ 421 h 5672"/>
                <a:gd name="T96" fmla="*/ 4094 w 5678"/>
                <a:gd name="T97" fmla="*/ 5112 h 5672"/>
                <a:gd name="T98" fmla="*/ 5116 w 5678"/>
                <a:gd name="T99" fmla="*/ 3961 h 5672"/>
                <a:gd name="T100" fmla="*/ 2096 w 5678"/>
                <a:gd name="T101" fmla="*/ 146 h 5672"/>
                <a:gd name="T102" fmla="*/ 5187 w 5678"/>
                <a:gd name="T103" fmla="*/ 1830 h 5672"/>
                <a:gd name="T104" fmla="*/ 3224 w 5678"/>
                <a:gd name="T105" fmla="*/ 429 h 5672"/>
                <a:gd name="T106" fmla="*/ 5544 w 5678"/>
                <a:gd name="T107" fmla="*/ 2561 h 5672"/>
                <a:gd name="T108" fmla="*/ 5064 w 5678"/>
                <a:gd name="T109" fmla="*/ 1249 h 5672"/>
                <a:gd name="T110" fmla="*/ 5261 w 5678"/>
                <a:gd name="T111" fmla="*/ 1600 h 5672"/>
                <a:gd name="T112" fmla="*/ 521 w 5678"/>
                <a:gd name="T113" fmla="*/ 3489 h 5672"/>
                <a:gd name="T114" fmla="*/ 450 w 5678"/>
                <a:gd name="T115" fmla="*/ 2447 h 5672"/>
                <a:gd name="T116" fmla="*/ 321 w 5678"/>
                <a:gd name="T117" fmla="*/ 1643 h 5672"/>
                <a:gd name="T118" fmla="*/ 918 w 5678"/>
                <a:gd name="T119" fmla="*/ 1355 h 5672"/>
                <a:gd name="T120" fmla="*/ 1082 w 5678"/>
                <a:gd name="T121" fmla="*/ 1000 h 5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678" h="5672">
                  <a:moveTo>
                    <a:pt x="2844" y="5666"/>
                  </a:moveTo>
                  <a:cubicBezTo>
                    <a:pt x="2844" y="5499"/>
                    <a:pt x="2844" y="5499"/>
                    <a:pt x="2844" y="5499"/>
                  </a:cubicBezTo>
                  <a:cubicBezTo>
                    <a:pt x="2880" y="5497"/>
                    <a:pt x="2916" y="5494"/>
                    <a:pt x="2953" y="5491"/>
                  </a:cubicBezTo>
                  <a:cubicBezTo>
                    <a:pt x="2953" y="5423"/>
                    <a:pt x="2953" y="5423"/>
                    <a:pt x="2953" y="5423"/>
                  </a:cubicBezTo>
                  <a:cubicBezTo>
                    <a:pt x="2842" y="5423"/>
                    <a:pt x="2842" y="5423"/>
                    <a:pt x="2842" y="5423"/>
                  </a:cubicBezTo>
                  <a:cubicBezTo>
                    <a:pt x="2842" y="5393"/>
                    <a:pt x="2842" y="5368"/>
                    <a:pt x="2842" y="5343"/>
                  </a:cubicBezTo>
                  <a:cubicBezTo>
                    <a:pt x="2842" y="5295"/>
                    <a:pt x="2842" y="5295"/>
                    <a:pt x="2788" y="5302"/>
                  </a:cubicBezTo>
                  <a:cubicBezTo>
                    <a:pt x="2783" y="5423"/>
                    <a:pt x="2778" y="5545"/>
                    <a:pt x="2773" y="5670"/>
                  </a:cubicBezTo>
                  <a:cubicBezTo>
                    <a:pt x="2588" y="5672"/>
                    <a:pt x="2411" y="5645"/>
                    <a:pt x="2233" y="5601"/>
                  </a:cubicBezTo>
                  <a:cubicBezTo>
                    <a:pt x="2245" y="5545"/>
                    <a:pt x="2257" y="5491"/>
                    <a:pt x="2269" y="5433"/>
                  </a:cubicBezTo>
                  <a:cubicBezTo>
                    <a:pt x="2306" y="5440"/>
                    <a:pt x="2342" y="5447"/>
                    <a:pt x="2381" y="5455"/>
                  </a:cubicBezTo>
                  <a:cubicBezTo>
                    <a:pt x="2384" y="5432"/>
                    <a:pt x="2387" y="5411"/>
                    <a:pt x="2391" y="5387"/>
                  </a:cubicBezTo>
                  <a:cubicBezTo>
                    <a:pt x="2355" y="5377"/>
                    <a:pt x="2321" y="5367"/>
                    <a:pt x="2284" y="5357"/>
                  </a:cubicBezTo>
                  <a:cubicBezTo>
                    <a:pt x="2292" y="5320"/>
                    <a:pt x="2300" y="5283"/>
                    <a:pt x="2308" y="5245"/>
                  </a:cubicBezTo>
                  <a:cubicBezTo>
                    <a:pt x="2291" y="5241"/>
                    <a:pt x="2276" y="5237"/>
                    <a:pt x="2257" y="5233"/>
                  </a:cubicBezTo>
                  <a:cubicBezTo>
                    <a:pt x="2227" y="5351"/>
                    <a:pt x="2198" y="5466"/>
                    <a:pt x="2167" y="5587"/>
                  </a:cubicBezTo>
                  <a:cubicBezTo>
                    <a:pt x="1984" y="5551"/>
                    <a:pt x="1817" y="5476"/>
                    <a:pt x="1646" y="5403"/>
                  </a:cubicBezTo>
                  <a:cubicBezTo>
                    <a:pt x="1672" y="5350"/>
                    <a:pt x="1697" y="5300"/>
                    <a:pt x="1723" y="5246"/>
                  </a:cubicBezTo>
                  <a:cubicBezTo>
                    <a:pt x="1759" y="5259"/>
                    <a:pt x="1793" y="5272"/>
                    <a:pt x="1826" y="5284"/>
                  </a:cubicBezTo>
                  <a:cubicBezTo>
                    <a:pt x="1829" y="5281"/>
                    <a:pt x="1830" y="5281"/>
                    <a:pt x="1831" y="5280"/>
                  </a:cubicBezTo>
                  <a:cubicBezTo>
                    <a:pt x="1851" y="5228"/>
                    <a:pt x="1851" y="5228"/>
                    <a:pt x="1802" y="5203"/>
                  </a:cubicBezTo>
                  <a:cubicBezTo>
                    <a:pt x="1787" y="5196"/>
                    <a:pt x="1772" y="5188"/>
                    <a:pt x="1754" y="5179"/>
                  </a:cubicBezTo>
                  <a:cubicBezTo>
                    <a:pt x="1769" y="5142"/>
                    <a:pt x="1784" y="5106"/>
                    <a:pt x="1798" y="5071"/>
                  </a:cubicBezTo>
                  <a:cubicBezTo>
                    <a:pt x="1797" y="5068"/>
                    <a:pt x="1796" y="5066"/>
                    <a:pt x="1795" y="5065"/>
                  </a:cubicBezTo>
                  <a:cubicBezTo>
                    <a:pt x="1754" y="5046"/>
                    <a:pt x="1754" y="5046"/>
                    <a:pt x="1733" y="5086"/>
                  </a:cubicBezTo>
                  <a:cubicBezTo>
                    <a:pt x="1690" y="5169"/>
                    <a:pt x="1646" y="5252"/>
                    <a:pt x="1602" y="5335"/>
                  </a:cubicBezTo>
                  <a:cubicBezTo>
                    <a:pt x="1597" y="5345"/>
                    <a:pt x="1591" y="5356"/>
                    <a:pt x="1584" y="5368"/>
                  </a:cubicBezTo>
                  <a:cubicBezTo>
                    <a:pt x="1417" y="5292"/>
                    <a:pt x="1264" y="5196"/>
                    <a:pt x="1120" y="5082"/>
                  </a:cubicBezTo>
                  <a:cubicBezTo>
                    <a:pt x="1156" y="5036"/>
                    <a:pt x="1191" y="4992"/>
                    <a:pt x="1228" y="4946"/>
                  </a:cubicBezTo>
                  <a:cubicBezTo>
                    <a:pt x="1258" y="4967"/>
                    <a:pt x="1288" y="4988"/>
                    <a:pt x="1321" y="5010"/>
                  </a:cubicBezTo>
                  <a:cubicBezTo>
                    <a:pt x="1333" y="4991"/>
                    <a:pt x="1345" y="4974"/>
                    <a:pt x="1357" y="4954"/>
                  </a:cubicBezTo>
                  <a:cubicBezTo>
                    <a:pt x="1328" y="4931"/>
                    <a:pt x="1301" y="4908"/>
                    <a:pt x="1272" y="4884"/>
                  </a:cubicBezTo>
                  <a:cubicBezTo>
                    <a:pt x="1293" y="4852"/>
                    <a:pt x="1314" y="4822"/>
                    <a:pt x="1336" y="4789"/>
                  </a:cubicBezTo>
                  <a:cubicBezTo>
                    <a:pt x="1324" y="4778"/>
                    <a:pt x="1313" y="4767"/>
                    <a:pt x="1298" y="4754"/>
                  </a:cubicBezTo>
                  <a:cubicBezTo>
                    <a:pt x="1219" y="4848"/>
                    <a:pt x="1141" y="4940"/>
                    <a:pt x="1061" y="5034"/>
                  </a:cubicBezTo>
                  <a:cubicBezTo>
                    <a:pt x="916" y="4925"/>
                    <a:pt x="788" y="4800"/>
                    <a:pt x="673" y="4656"/>
                  </a:cubicBezTo>
                  <a:cubicBezTo>
                    <a:pt x="718" y="4618"/>
                    <a:pt x="760" y="4581"/>
                    <a:pt x="803" y="4545"/>
                  </a:cubicBezTo>
                  <a:cubicBezTo>
                    <a:pt x="829" y="4572"/>
                    <a:pt x="854" y="4598"/>
                    <a:pt x="880" y="4626"/>
                  </a:cubicBezTo>
                  <a:cubicBezTo>
                    <a:pt x="897" y="4612"/>
                    <a:pt x="912" y="4598"/>
                    <a:pt x="930" y="4582"/>
                  </a:cubicBezTo>
                  <a:cubicBezTo>
                    <a:pt x="906" y="4553"/>
                    <a:pt x="883" y="4526"/>
                    <a:pt x="858" y="4498"/>
                  </a:cubicBezTo>
                  <a:cubicBezTo>
                    <a:pt x="888" y="4470"/>
                    <a:pt x="917" y="4443"/>
                    <a:pt x="949" y="4413"/>
                  </a:cubicBezTo>
                  <a:cubicBezTo>
                    <a:pt x="934" y="4398"/>
                    <a:pt x="923" y="4388"/>
                    <a:pt x="910" y="4376"/>
                  </a:cubicBezTo>
                  <a:cubicBezTo>
                    <a:pt x="815" y="4449"/>
                    <a:pt x="721" y="4522"/>
                    <a:pt x="624" y="4597"/>
                  </a:cubicBezTo>
                  <a:cubicBezTo>
                    <a:pt x="507" y="4456"/>
                    <a:pt x="404" y="4308"/>
                    <a:pt x="323" y="4142"/>
                  </a:cubicBezTo>
                  <a:cubicBezTo>
                    <a:pt x="375" y="4114"/>
                    <a:pt x="425" y="4088"/>
                    <a:pt x="477" y="4061"/>
                  </a:cubicBezTo>
                  <a:cubicBezTo>
                    <a:pt x="496" y="4093"/>
                    <a:pt x="515" y="4125"/>
                    <a:pt x="535" y="4159"/>
                  </a:cubicBezTo>
                  <a:cubicBezTo>
                    <a:pt x="554" y="4149"/>
                    <a:pt x="571" y="4139"/>
                    <a:pt x="592" y="4128"/>
                  </a:cubicBezTo>
                  <a:cubicBezTo>
                    <a:pt x="574" y="4094"/>
                    <a:pt x="557" y="4062"/>
                    <a:pt x="539" y="4028"/>
                  </a:cubicBezTo>
                  <a:cubicBezTo>
                    <a:pt x="575" y="4007"/>
                    <a:pt x="609" y="3987"/>
                    <a:pt x="646" y="3966"/>
                  </a:cubicBezTo>
                  <a:cubicBezTo>
                    <a:pt x="637" y="3952"/>
                    <a:pt x="628" y="3938"/>
                    <a:pt x="618" y="3924"/>
                  </a:cubicBezTo>
                  <a:cubicBezTo>
                    <a:pt x="509" y="3974"/>
                    <a:pt x="401" y="4024"/>
                    <a:pt x="290" y="4074"/>
                  </a:cubicBezTo>
                  <a:cubicBezTo>
                    <a:pt x="204" y="3913"/>
                    <a:pt x="153" y="3741"/>
                    <a:pt x="107" y="3563"/>
                  </a:cubicBezTo>
                  <a:cubicBezTo>
                    <a:pt x="162" y="3548"/>
                    <a:pt x="214" y="3533"/>
                    <a:pt x="270" y="3517"/>
                  </a:cubicBezTo>
                  <a:cubicBezTo>
                    <a:pt x="281" y="3554"/>
                    <a:pt x="291" y="3590"/>
                    <a:pt x="301" y="3624"/>
                  </a:cubicBezTo>
                  <a:cubicBezTo>
                    <a:pt x="304" y="3625"/>
                    <a:pt x="306" y="3626"/>
                    <a:pt x="306" y="3625"/>
                  </a:cubicBezTo>
                  <a:cubicBezTo>
                    <a:pt x="366" y="3611"/>
                    <a:pt x="366" y="3611"/>
                    <a:pt x="352" y="3553"/>
                  </a:cubicBezTo>
                  <a:cubicBezTo>
                    <a:pt x="348" y="3536"/>
                    <a:pt x="344" y="3519"/>
                    <a:pt x="339" y="3500"/>
                  </a:cubicBezTo>
                  <a:cubicBezTo>
                    <a:pt x="375" y="3488"/>
                    <a:pt x="409" y="3476"/>
                    <a:pt x="445" y="3464"/>
                  </a:cubicBezTo>
                  <a:cubicBezTo>
                    <a:pt x="441" y="3446"/>
                    <a:pt x="436" y="3430"/>
                    <a:pt x="431" y="3411"/>
                  </a:cubicBezTo>
                  <a:cubicBezTo>
                    <a:pt x="317" y="3437"/>
                    <a:pt x="204" y="3464"/>
                    <a:pt x="87" y="3491"/>
                  </a:cubicBezTo>
                  <a:cubicBezTo>
                    <a:pt x="41" y="3315"/>
                    <a:pt x="28" y="3135"/>
                    <a:pt x="5" y="2954"/>
                  </a:cubicBezTo>
                  <a:cubicBezTo>
                    <a:pt x="65" y="2950"/>
                    <a:pt x="120" y="2947"/>
                    <a:pt x="178" y="2943"/>
                  </a:cubicBezTo>
                  <a:cubicBezTo>
                    <a:pt x="181" y="2981"/>
                    <a:pt x="185" y="3017"/>
                    <a:pt x="189" y="3057"/>
                  </a:cubicBezTo>
                  <a:cubicBezTo>
                    <a:pt x="210" y="3055"/>
                    <a:pt x="231" y="3054"/>
                    <a:pt x="256" y="3052"/>
                  </a:cubicBezTo>
                  <a:cubicBezTo>
                    <a:pt x="254" y="3014"/>
                    <a:pt x="252" y="2978"/>
                    <a:pt x="250" y="2938"/>
                  </a:cubicBezTo>
                  <a:cubicBezTo>
                    <a:pt x="282" y="2936"/>
                    <a:pt x="313" y="2932"/>
                    <a:pt x="343" y="2931"/>
                  </a:cubicBezTo>
                  <a:cubicBezTo>
                    <a:pt x="369" y="2930"/>
                    <a:pt x="367" y="2914"/>
                    <a:pt x="368" y="2897"/>
                  </a:cubicBezTo>
                  <a:cubicBezTo>
                    <a:pt x="369" y="2875"/>
                    <a:pt x="356" y="2875"/>
                    <a:pt x="340" y="2876"/>
                  </a:cubicBezTo>
                  <a:cubicBezTo>
                    <a:pt x="240" y="2877"/>
                    <a:pt x="139" y="2879"/>
                    <a:pt x="39" y="2881"/>
                  </a:cubicBezTo>
                  <a:cubicBezTo>
                    <a:pt x="29" y="2881"/>
                    <a:pt x="19" y="2881"/>
                    <a:pt x="5" y="2881"/>
                  </a:cubicBezTo>
                  <a:cubicBezTo>
                    <a:pt x="0" y="2698"/>
                    <a:pt x="25" y="2521"/>
                    <a:pt x="48" y="2341"/>
                  </a:cubicBezTo>
                  <a:cubicBezTo>
                    <a:pt x="106" y="2349"/>
                    <a:pt x="162" y="2358"/>
                    <a:pt x="222" y="2367"/>
                  </a:cubicBezTo>
                  <a:cubicBezTo>
                    <a:pt x="216" y="2404"/>
                    <a:pt x="211" y="2440"/>
                    <a:pt x="205" y="2479"/>
                  </a:cubicBezTo>
                  <a:cubicBezTo>
                    <a:pt x="225" y="2480"/>
                    <a:pt x="244" y="2481"/>
                    <a:pt x="264" y="2482"/>
                  </a:cubicBezTo>
                  <a:cubicBezTo>
                    <a:pt x="272" y="2446"/>
                    <a:pt x="280" y="2411"/>
                    <a:pt x="287" y="2376"/>
                  </a:cubicBezTo>
                  <a:cubicBezTo>
                    <a:pt x="327" y="2380"/>
                    <a:pt x="365" y="2385"/>
                    <a:pt x="405" y="2389"/>
                  </a:cubicBezTo>
                  <a:cubicBezTo>
                    <a:pt x="407" y="2373"/>
                    <a:pt x="410" y="2358"/>
                    <a:pt x="413" y="2339"/>
                  </a:cubicBezTo>
                  <a:cubicBezTo>
                    <a:pt x="297" y="2316"/>
                    <a:pt x="182" y="2292"/>
                    <a:pt x="63" y="2268"/>
                  </a:cubicBezTo>
                  <a:cubicBezTo>
                    <a:pt x="89" y="2086"/>
                    <a:pt x="154" y="1919"/>
                    <a:pt x="222" y="1749"/>
                  </a:cubicBezTo>
                  <a:cubicBezTo>
                    <a:pt x="273" y="1768"/>
                    <a:pt x="322" y="1787"/>
                    <a:pt x="375" y="1806"/>
                  </a:cubicBezTo>
                  <a:cubicBezTo>
                    <a:pt x="361" y="1845"/>
                    <a:pt x="348" y="1881"/>
                    <a:pt x="336" y="1917"/>
                  </a:cubicBezTo>
                  <a:cubicBezTo>
                    <a:pt x="339" y="1920"/>
                    <a:pt x="340" y="1921"/>
                    <a:pt x="342" y="1922"/>
                  </a:cubicBezTo>
                  <a:cubicBezTo>
                    <a:pt x="400" y="1939"/>
                    <a:pt x="400" y="1939"/>
                    <a:pt x="424" y="1883"/>
                  </a:cubicBezTo>
                  <a:cubicBezTo>
                    <a:pt x="430" y="1867"/>
                    <a:pt x="437" y="1851"/>
                    <a:pt x="445" y="1833"/>
                  </a:cubicBezTo>
                  <a:cubicBezTo>
                    <a:pt x="482" y="1846"/>
                    <a:pt x="517" y="1859"/>
                    <a:pt x="555" y="1872"/>
                  </a:cubicBezTo>
                  <a:cubicBezTo>
                    <a:pt x="561" y="1859"/>
                    <a:pt x="567" y="1845"/>
                    <a:pt x="575" y="1828"/>
                  </a:cubicBezTo>
                  <a:cubicBezTo>
                    <a:pt x="467" y="1779"/>
                    <a:pt x="361" y="1732"/>
                    <a:pt x="252" y="1683"/>
                  </a:cubicBezTo>
                  <a:cubicBezTo>
                    <a:pt x="317" y="1511"/>
                    <a:pt x="414" y="1360"/>
                    <a:pt x="511" y="1206"/>
                  </a:cubicBezTo>
                  <a:cubicBezTo>
                    <a:pt x="561" y="1238"/>
                    <a:pt x="608" y="1269"/>
                    <a:pt x="659" y="1302"/>
                  </a:cubicBezTo>
                  <a:cubicBezTo>
                    <a:pt x="637" y="1336"/>
                    <a:pt x="616" y="1369"/>
                    <a:pt x="594" y="1404"/>
                  </a:cubicBezTo>
                  <a:cubicBezTo>
                    <a:pt x="614" y="1413"/>
                    <a:pt x="631" y="1420"/>
                    <a:pt x="651" y="1429"/>
                  </a:cubicBezTo>
                  <a:cubicBezTo>
                    <a:pt x="672" y="1400"/>
                    <a:pt x="693" y="1372"/>
                    <a:pt x="715" y="1343"/>
                  </a:cubicBezTo>
                  <a:cubicBezTo>
                    <a:pt x="747" y="1362"/>
                    <a:pt x="778" y="1380"/>
                    <a:pt x="811" y="1400"/>
                  </a:cubicBezTo>
                  <a:cubicBezTo>
                    <a:pt x="821" y="1388"/>
                    <a:pt x="830" y="1377"/>
                    <a:pt x="841" y="1363"/>
                  </a:cubicBezTo>
                  <a:cubicBezTo>
                    <a:pt x="746" y="1292"/>
                    <a:pt x="652" y="1223"/>
                    <a:pt x="554" y="1151"/>
                  </a:cubicBezTo>
                  <a:cubicBezTo>
                    <a:pt x="654" y="1000"/>
                    <a:pt x="782" y="876"/>
                    <a:pt x="908" y="755"/>
                  </a:cubicBezTo>
                  <a:cubicBezTo>
                    <a:pt x="949" y="795"/>
                    <a:pt x="989" y="835"/>
                    <a:pt x="1031" y="876"/>
                  </a:cubicBezTo>
                  <a:cubicBezTo>
                    <a:pt x="1007" y="899"/>
                    <a:pt x="981" y="923"/>
                    <a:pt x="952" y="949"/>
                  </a:cubicBezTo>
                  <a:cubicBezTo>
                    <a:pt x="971" y="966"/>
                    <a:pt x="986" y="979"/>
                    <a:pt x="1002" y="993"/>
                  </a:cubicBezTo>
                  <a:cubicBezTo>
                    <a:pt x="1029" y="970"/>
                    <a:pt x="1056" y="948"/>
                    <a:pt x="1084" y="924"/>
                  </a:cubicBezTo>
                  <a:cubicBezTo>
                    <a:pt x="1113" y="949"/>
                    <a:pt x="1141" y="973"/>
                    <a:pt x="1171" y="999"/>
                  </a:cubicBezTo>
                  <a:cubicBezTo>
                    <a:pt x="1180" y="987"/>
                    <a:pt x="1189" y="977"/>
                    <a:pt x="1199" y="963"/>
                  </a:cubicBezTo>
                  <a:cubicBezTo>
                    <a:pt x="1125" y="878"/>
                    <a:pt x="1049" y="790"/>
                    <a:pt x="970" y="698"/>
                  </a:cubicBezTo>
                  <a:cubicBezTo>
                    <a:pt x="1099" y="572"/>
                    <a:pt x="1253" y="481"/>
                    <a:pt x="1404" y="382"/>
                  </a:cubicBezTo>
                  <a:cubicBezTo>
                    <a:pt x="1435" y="431"/>
                    <a:pt x="1464" y="478"/>
                    <a:pt x="1494" y="526"/>
                  </a:cubicBezTo>
                  <a:cubicBezTo>
                    <a:pt x="1463" y="548"/>
                    <a:pt x="1434" y="569"/>
                    <a:pt x="1403" y="591"/>
                  </a:cubicBezTo>
                  <a:cubicBezTo>
                    <a:pt x="1415" y="607"/>
                    <a:pt x="1425" y="621"/>
                    <a:pt x="1437" y="638"/>
                  </a:cubicBezTo>
                  <a:cubicBezTo>
                    <a:pt x="1469" y="623"/>
                    <a:pt x="1501" y="607"/>
                    <a:pt x="1535" y="591"/>
                  </a:cubicBezTo>
                  <a:cubicBezTo>
                    <a:pt x="1555" y="623"/>
                    <a:pt x="1575" y="654"/>
                    <a:pt x="1596" y="687"/>
                  </a:cubicBezTo>
                  <a:cubicBezTo>
                    <a:pt x="1611" y="678"/>
                    <a:pt x="1624" y="669"/>
                    <a:pt x="1639" y="660"/>
                  </a:cubicBezTo>
                  <a:cubicBezTo>
                    <a:pt x="1584" y="555"/>
                    <a:pt x="1529" y="453"/>
                    <a:pt x="1473" y="347"/>
                  </a:cubicBezTo>
                  <a:cubicBezTo>
                    <a:pt x="1625" y="250"/>
                    <a:pt x="1790" y="192"/>
                    <a:pt x="1958" y="133"/>
                  </a:cubicBezTo>
                  <a:cubicBezTo>
                    <a:pt x="1978" y="187"/>
                    <a:pt x="1996" y="238"/>
                    <a:pt x="2016" y="291"/>
                  </a:cubicBezTo>
                  <a:cubicBezTo>
                    <a:pt x="1980" y="305"/>
                    <a:pt x="1947" y="318"/>
                    <a:pt x="1911" y="332"/>
                  </a:cubicBezTo>
                  <a:cubicBezTo>
                    <a:pt x="1918" y="352"/>
                    <a:pt x="1924" y="371"/>
                    <a:pt x="1932" y="392"/>
                  </a:cubicBezTo>
                  <a:cubicBezTo>
                    <a:pt x="1967" y="381"/>
                    <a:pt x="2001" y="371"/>
                    <a:pt x="2038" y="359"/>
                  </a:cubicBezTo>
                  <a:cubicBezTo>
                    <a:pt x="2051" y="396"/>
                    <a:pt x="2064" y="432"/>
                    <a:pt x="2078" y="470"/>
                  </a:cubicBezTo>
                  <a:cubicBezTo>
                    <a:pt x="2096" y="464"/>
                    <a:pt x="2112" y="459"/>
                    <a:pt x="2131" y="454"/>
                  </a:cubicBezTo>
                  <a:cubicBezTo>
                    <a:pt x="2110" y="379"/>
                    <a:pt x="2089" y="306"/>
                    <a:pt x="2068" y="234"/>
                  </a:cubicBezTo>
                  <a:cubicBezTo>
                    <a:pt x="2059" y="202"/>
                    <a:pt x="2051" y="170"/>
                    <a:pt x="2040" y="139"/>
                  </a:cubicBezTo>
                  <a:cubicBezTo>
                    <a:pt x="2032" y="117"/>
                    <a:pt x="2039" y="108"/>
                    <a:pt x="2059" y="103"/>
                  </a:cubicBezTo>
                  <a:cubicBezTo>
                    <a:pt x="2149" y="82"/>
                    <a:pt x="2237" y="59"/>
                    <a:pt x="2327" y="41"/>
                  </a:cubicBezTo>
                  <a:cubicBezTo>
                    <a:pt x="2392" y="28"/>
                    <a:pt x="2457" y="22"/>
                    <a:pt x="2522" y="13"/>
                  </a:cubicBezTo>
                  <a:cubicBezTo>
                    <a:pt x="2531" y="12"/>
                    <a:pt x="2541" y="13"/>
                    <a:pt x="2553" y="13"/>
                  </a:cubicBezTo>
                  <a:cubicBezTo>
                    <a:pt x="2559" y="65"/>
                    <a:pt x="2565" y="117"/>
                    <a:pt x="2572" y="173"/>
                  </a:cubicBezTo>
                  <a:cubicBezTo>
                    <a:pt x="2537" y="179"/>
                    <a:pt x="2504" y="185"/>
                    <a:pt x="2467" y="192"/>
                  </a:cubicBezTo>
                  <a:cubicBezTo>
                    <a:pt x="2470" y="213"/>
                    <a:pt x="2472" y="232"/>
                    <a:pt x="2475" y="254"/>
                  </a:cubicBezTo>
                  <a:cubicBezTo>
                    <a:pt x="2510" y="252"/>
                    <a:pt x="2544" y="250"/>
                    <a:pt x="2579" y="248"/>
                  </a:cubicBezTo>
                  <a:cubicBezTo>
                    <a:pt x="2583" y="275"/>
                    <a:pt x="2589" y="300"/>
                    <a:pt x="2590" y="325"/>
                  </a:cubicBezTo>
                  <a:cubicBezTo>
                    <a:pt x="2590" y="354"/>
                    <a:pt x="2605" y="361"/>
                    <a:pt x="2630" y="357"/>
                  </a:cubicBezTo>
                  <a:cubicBezTo>
                    <a:pt x="2636" y="356"/>
                    <a:pt x="2641" y="355"/>
                    <a:pt x="2648" y="354"/>
                  </a:cubicBezTo>
                  <a:cubicBezTo>
                    <a:pt x="2645" y="295"/>
                    <a:pt x="2641" y="237"/>
                    <a:pt x="2637" y="179"/>
                  </a:cubicBezTo>
                  <a:cubicBezTo>
                    <a:pt x="2634" y="130"/>
                    <a:pt x="2632" y="82"/>
                    <a:pt x="2627" y="33"/>
                  </a:cubicBezTo>
                  <a:cubicBezTo>
                    <a:pt x="2624" y="10"/>
                    <a:pt x="2631" y="0"/>
                    <a:pt x="2655" y="1"/>
                  </a:cubicBezTo>
                  <a:cubicBezTo>
                    <a:pt x="2767" y="2"/>
                    <a:pt x="2878" y="2"/>
                    <a:pt x="2990" y="4"/>
                  </a:cubicBezTo>
                  <a:cubicBezTo>
                    <a:pt x="3046" y="5"/>
                    <a:pt x="3102" y="10"/>
                    <a:pt x="3162" y="13"/>
                  </a:cubicBezTo>
                  <a:cubicBezTo>
                    <a:pt x="3156" y="67"/>
                    <a:pt x="3150" y="120"/>
                    <a:pt x="3143" y="175"/>
                  </a:cubicBezTo>
                  <a:cubicBezTo>
                    <a:pt x="3106" y="173"/>
                    <a:pt x="3071" y="171"/>
                    <a:pt x="3034" y="169"/>
                  </a:cubicBezTo>
                  <a:cubicBezTo>
                    <a:pt x="3031" y="190"/>
                    <a:pt x="3029" y="209"/>
                    <a:pt x="3027" y="230"/>
                  </a:cubicBezTo>
                  <a:cubicBezTo>
                    <a:pt x="3063" y="237"/>
                    <a:pt x="3097" y="243"/>
                    <a:pt x="3133" y="249"/>
                  </a:cubicBezTo>
                  <a:cubicBezTo>
                    <a:pt x="3131" y="288"/>
                    <a:pt x="3129" y="326"/>
                    <a:pt x="3127" y="366"/>
                  </a:cubicBezTo>
                  <a:cubicBezTo>
                    <a:pt x="3145" y="368"/>
                    <a:pt x="3160" y="371"/>
                    <a:pt x="3180" y="373"/>
                  </a:cubicBezTo>
                  <a:cubicBezTo>
                    <a:pt x="3196" y="256"/>
                    <a:pt x="3212" y="141"/>
                    <a:pt x="3229" y="22"/>
                  </a:cubicBezTo>
                  <a:cubicBezTo>
                    <a:pt x="3408" y="44"/>
                    <a:pt x="3580" y="87"/>
                    <a:pt x="3752" y="143"/>
                  </a:cubicBezTo>
                  <a:cubicBezTo>
                    <a:pt x="3734" y="198"/>
                    <a:pt x="3716" y="250"/>
                    <a:pt x="3698" y="304"/>
                  </a:cubicBezTo>
                  <a:cubicBezTo>
                    <a:pt x="3661" y="295"/>
                    <a:pt x="3626" y="286"/>
                    <a:pt x="3589" y="277"/>
                  </a:cubicBezTo>
                  <a:cubicBezTo>
                    <a:pt x="3583" y="295"/>
                    <a:pt x="3578" y="312"/>
                    <a:pt x="3572" y="332"/>
                  </a:cubicBezTo>
                  <a:cubicBezTo>
                    <a:pt x="3607" y="345"/>
                    <a:pt x="3640" y="357"/>
                    <a:pt x="3675" y="370"/>
                  </a:cubicBezTo>
                  <a:cubicBezTo>
                    <a:pt x="3666" y="408"/>
                    <a:pt x="3656" y="443"/>
                    <a:pt x="3646" y="482"/>
                  </a:cubicBezTo>
                  <a:cubicBezTo>
                    <a:pt x="3663" y="487"/>
                    <a:pt x="3678" y="491"/>
                    <a:pt x="3696" y="497"/>
                  </a:cubicBezTo>
                  <a:cubicBezTo>
                    <a:pt x="3737" y="388"/>
                    <a:pt x="3777" y="281"/>
                    <a:pt x="3819" y="170"/>
                  </a:cubicBezTo>
                  <a:cubicBezTo>
                    <a:pt x="3987" y="234"/>
                    <a:pt x="4155" y="296"/>
                    <a:pt x="4302" y="404"/>
                  </a:cubicBezTo>
                  <a:cubicBezTo>
                    <a:pt x="4274" y="451"/>
                    <a:pt x="4247" y="496"/>
                    <a:pt x="4219" y="543"/>
                  </a:cubicBezTo>
                  <a:cubicBezTo>
                    <a:pt x="4185" y="527"/>
                    <a:pt x="4153" y="511"/>
                    <a:pt x="4122" y="496"/>
                  </a:cubicBezTo>
                  <a:cubicBezTo>
                    <a:pt x="4119" y="498"/>
                    <a:pt x="4118" y="498"/>
                    <a:pt x="4117" y="499"/>
                  </a:cubicBezTo>
                  <a:cubicBezTo>
                    <a:pt x="4091" y="548"/>
                    <a:pt x="4091" y="548"/>
                    <a:pt x="4136" y="579"/>
                  </a:cubicBezTo>
                  <a:cubicBezTo>
                    <a:pt x="4150" y="589"/>
                    <a:pt x="4164" y="598"/>
                    <a:pt x="4180" y="609"/>
                  </a:cubicBezTo>
                  <a:cubicBezTo>
                    <a:pt x="4164" y="643"/>
                    <a:pt x="4148" y="676"/>
                    <a:pt x="4132" y="709"/>
                  </a:cubicBezTo>
                  <a:cubicBezTo>
                    <a:pt x="4171" y="736"/>
                    <a:pt x="4171" y="736"/>
                    <a:pt x="4193" y="701"/>
                  </a:cubicBezTo>
                  <a:cubicBezTo>
                    <a:pt x="4249" y="614"/>
                    <a:pt x="4304" y="527"/>
                    <a:pt x="4362" y="437"/>
                  </a:cubicBezTo>
                  <a:cubicBezTo>
                    <a:pt x="4524" y="523"/>
                    <a:pt x="4654" y="644"/>
                    <a:pt x="4786" y="771"/>
                  </a:cubicBezTo>
                  <a:cubicBezTo>
                    <a:pt x="4748" y="811"/>
                    <a:pt x="4712" y="850"/>
                    <a:pt x="4676" y="891"/>
                  </a:cubicBezTo>
                  <a:cubicBezTo>
                    <a:pt x="4646" y="866"/>
                    <a:pt x="4617" y="843"/>
                    <a:pt x="4586" y="818"/>
                  </a:cubicBezTo>
                  <a:cubicBezTo>
                    <a:pt x="4573" y="836"/>
                    <a:pt x="4560" y="852"/>
                    <a:pt x="4546" y="870"/>
                  </a:cubicBezTo>
                  <a:cubicBezTo>
                    <a:pt x="4572" y="895"/>
                    <a:pt x="4597" y="918"/>
                    <a:pt x="4625" y="944"/>
                  </a:cubicBezTo>
                  <a:cubicBezTo>
                    <a:pt x="4601" y="973"/>
                    <a:pt x="4577" y="1002"/>
                    <a:pt x="4552" y="1032"/>
                  </a:cubicBezTo>
                  <a:cubicBezTo>
                    <a:pt x="4563" y="1044"/>
                    <a:pt x="4573" y="1054"/>
                    <a:pt x="4587" y="1069"/>
                  </a:cubicBezTo>
                  <a:cubicBezTo>
                    <a:pt x="4670" y="983"/>
                    <a:pt x="4751" y="898"/>
                    <a:pt x="4834" y="812"/>
                  </a:cubicBezTo>
                  <a:cubicBezTo>
                    <a:pt x="4965" y="948"/>
                    <a:pt x="5083" y="1081"/>
                    <a:pt x="5181" y="1235"/>
                  </a:cubicBezTo>
                  <a:cubicBezTo>
                    <a:pt x="5138" y="1267"/>
                    <a:pt x="5097" y="1297"/>
                    <a:pt x="5054" y="1329"/>
                  </a:cubicBezTo>
                  <a:cubicBezTo>
                    <a:pt x="5028" y="1300"/>
                    <a:pt x="5004" y="1272"/>
                    <a:pt x="4977" y="1242"/>
                  </a:cubicBezTo>
                  <a:cubicBezTo>
                    <a:pt x="4963" y="1253"/>
                    <a:pt x="4950" y="1264"/>
                    <a:pt x="4936" y="1275"/>
                  </a:cubicBezTo>
                  <a:cubicBezTo>
                    <a:pt x="4954" y="1305"/>
                    <a:pt x="4972" y="1334"/>
                    <a:pt x="4991" y="1365"/>
                  </a:cubicBezTo>
                  <a:cubicBezTo>
                    <a:pt x="4961" y="1387"/>
                    <a:pt x="4932" y="1408"/>
                    <a:pt x="4901" y="1431"/>
                  </a:cubicBezTo>
                  <a:cubicBezTo>
                    <a:pt x="4910" y="1446"/>
                    <a:pt x="4919" y="1460"/>
                    <a:pt x="4929" y="1475"/>
                  </a:cubicBezTo>
                  <a:cubicBezTo>
                    <a:pt x="5001" y="1431"/>
                    <a:pt x="5071" y="1389"/>
                    <a:pt x="5140" y="1346"/>
                  </a:cubicBezTo>
                  <a:cubicBezTo>
                    <a:pt x="5162" y="1332"/>
                    <a:pt x="5185" y="1319"/>
                    <a:pt x="5207" y="1305"/>
                  </a:cubicBezTo>
                  <a:cubicBezTo>
                    <a:pt x="5220" y="1296"/>
                    <a:pt x="5229" y="1297"/>
                    <a:pt x="5237" y="1310"/>
                  </a:cubicBezTo>
                  <a:cubicBezTo>
                    <a:pt x="5252" y="1333"/>
                    <a:pt x="5269" y="1354"/>
                    <a:pt x="5281" y="1379"/>
                  </a:cubicBezTo>
                  <a:cubicBezTo>
                    <a:pt x="5342" y="1506"/>
                    <a:pt x="5403" y="1634"/>
                    <a:pt x="5463" y="1762"/>
                  </a:cubicBezTo>
                  <a:cubicBezTo>
                    <a:pt x="5465" y="1766"/>
                    <a:pt x="5465" y="1769"/>
                    <a:pt x="5467" y="1776"/>
                  </a:cubicBezTo>
                  <a:cubicBezTo>
                    <a:pt x="5418" y="1794"/>
                    <a:pt x="5369" y="1812"/>
                    <a:pt x="5317" y="1832"/>
                  </a:cubicBezTo>
                  <a:cubicBezTo>
                    <a:pt x="5302" y="1799"/>
                    <a:pt x="5288" y="1767"/>
                    <a:pt x="5272" y="1731"/>
                  </a:cubicBezTo>
                  <a:cubicBezTo>
                    <a:pt x="5256" y="1737"/>
                    <a:pt x="5241" y="1741"/>
                    <a:pt x="5228" y="1749"/>
                  </a:cubicBezTo>
                  <a:cubicBezTo>
                    <a:pt x="5223" y="1752"/>
                    <a:pt x="5221" y="1765"/>
                    <a:pt x="5222" y="1772"/>
                  </a:cubicBezTo>
                  <a:cubicBezTo>
                    <a:pt x="5230" y="1802"/>
                    <a:pt x="5239" y="1831"/>
                    <a:pt x="5248" y="1864"/>
                  </a:cubicBezTo>
                  <a:cubicBezTo>
                    <a:pt x="5214" y="1878"/>
                    <a:pt x="5181" y="1892"/>
                    <a:pt x="5147" y="1907"/>
                  </a:cubicBezTo>
                  <a:cubicBezTo>
                    <a:pt x="5154" y="1923"/>
                    <a:pt x="5161" y="1937"/>
                    <a:pt x="5170" y="1955"/>
                  </a:cubicBezTo>
                  <a:cubicBezTo>
                    <a:pt x="5278" y="1918"/>
                    <a:pt x="5386" y="1881"/>
                    <a:pt x="5497" y="1842"/>
                  </a:cubicBezTo>
                  <a:cubicBezTo>
                    <a:pt x="5511" y="1879"/>
                    <a:pt x="5526" y="1914"/>
                    <a:pt x="5539" y="1950"/>
                  </a:cubicBezTo>
                  <a:cubicBezTo>
                    <a:pt x="5583" y="2075"/>
                    <a:pt x="5616" y="2203"/>
                    <a:pt x="5633" y="2334"/>
                  </a:cubicBezTo>
                  <a:cubicBezTo>
                    <a:pt x="5635" y="2353"/>
                    <a:pt x="5632" y="2359"/>
                    <a:pt x="5613" y="2362"/>
                  </a:cubicBezTo>
                  <a:cubicBezTo>
                    <a:pt x="5572" y="2368"/>
                    <a:pt x="5530" y="2376"/>
                    <a:pt x="5489" y="2383"/>
                  </a:cubicBezTo>
                  <a:cubicBezTo>
                    <a:pt x="5473" y="2386"/>
                    <a:pt x="5464" y="2383"/>
                    <a:pt x="5462" y="2365"/>
                  </a:cubicBezTo>
                  <a:cubicBezTo>
                    <a:pt x="5458" y="2337"/>
                    <a:pt x="5452" y="2310"/>
                    <a:pt x="5446" y="2279"/>
                  </a:cubicBezTo>
                  <a:cubicBezTo>
                    <a:pt x="5426" y="2285"/>
                    <a:pt x="5408" y="2290"/>
                    <a:pt x="5388" y="2295"/>
                  </a:cubicBezTo>
                  <a:cubicBezTo>
                    <a:pt x="5392" y="2330"/>
                    <a:pt x="5396" y="2363"/>
                    <a:pt x="5400" y="2401"/>
                  </a:cubicBezTo>
                  <a:cubicBezTo>
                    <a:pt x="5367" y="2407"/>
                    <a:pt x="5334" y="2414"/>
                    <a:pt x="5300" y="2421"/>
                  </a:cubicBezTo>
                  <a:cubicBezTo>
                    <a:pt x="5301" y="2437"/>
                    <a:pt x="5303" y="2452"/>
                    <a:pt x="5305" y="2472"/>
                  </a:cubicBezTo>
                  <a:cubicBezTo>
                    <a:pt x="5418" y="2460"/>
                    <a:pt x="5531" y="2448"/>
                    <a:pt x="5647" y="2436"/>
                  </a:cubicBezTo>
                  <a:cubicBezTo>
                    <a:pt x="5676" y="2612"/>
                    <a:pt x="5678" y="2787"/>
                    <a:pt x="5668" y="2961"/>
                  </a:cubicBezTo>
                  <a:cubicBezTo>
                    <a:pt x="5503" y="2961"/>
                    <a:pt x="5503" y="2961"/>
                    <a:pt x="5503" y="2961"/>
                  </a:cubicBezTo>
                  <a:cubicBezTo>
                    <a:pt x="5503" y="2853"/>
                    <a:pt x="5503" y="2853"/>
                    <a:pt x="5503" y="2853"/>
                  </a:cubicBezTo>
                  <a:cubicBezTo>
                    <a:pt x="5441" y="2853"/>
                    <a:pt x="5441" y="2853"/>
                    <a:pt x="5441" y="2853"/>
                  </a:cubicBezTo>
                  <a:cubicBezTo>
                    <a:pt x="5439" y="2888"/>
                    <a:pt x="5437" y="2922"/>
                    <a:pt x="5435" y="2959"/>
                  </a:cubicBezTo>
                  <a:cubicBezTo>
                    <a:pt x="5322" y="2959"/>
                    <a:pt x="5322" y="2959"/>
                    <a:pt x="5322" y="2959"/>
                  </a:cubicBezTo>
                  <a:cubicBezTo>
                    <a:pt x="5321" y="2977"/>
                    <a:pt x="5320" y="2992"/>
                    <a:pt x="5319" y="3011"/>
                  </a:cubicBezTo>
                  <a:cubicBezTo>
                    <a:pt x="5435" y="3022"/>
                    <a:pt x="5548" y="3032"/>
                    <a:pt x="5665" y="3043"/>
                  </a:cubicBezTo>
                  <a:cubicBezTo>
                    <a:pt x="5656" y="3225"/>
                    <a:pt x="5618" y="3399"/>
                    <a:pt x="5570" y="3574"/>
                  </a:cubicBezTo>
                  <a:cubicBezTo>
                    <a:pt x="5518" y="3560"/>
                    <a:pt x="5469" y="3546"/>
                    <a:pt x="5417" y="3531"/>
                  </a:cubicBezTo>
                  <a:cubicBezTo>
                    <a:pt x="5424" y="3495"/>
                    <a:pt x="5431" y="3460"/>
                    <a:pt x="5438" y="3423"/>
                  </a:cubicBezTo>
                  <a:cubicBezTo>
                    <a:pt x="5416" y="3419"/>
                    <a:pt x="5397" y="3414"/>
                    <a:pt x="5375" y="3409"/>
                  </a:cubicBezTo>
                  <a:cubicBezTo>
                    <a:pt x="5365" y="3443"/>
                    <a:pt x="5354" y="3475"/>
                    <a:pt x="5343" y="3510"/>
                  </a:cubicBezTo>
                  <a:cubicBezTo>
                    <a:pt x="5307" y="3501"/>
                    <a:pt x="5271" y="3492"/>
                    <a:pt x="5232" y="3483"/>
                  </a:cubicBezTo>
                  <a:cubicBezTo>
                    <a:pt x="5228" y="3500"/>
                    <a:pt x="5225" y="3515"/>
                    <a:pt x="5221" y="3534"/>
                  </a:cubicBezTo>
                  <a:cubicBezTo>
                    <a:pt x="5331" y="3572"/>
                    <a:pt x="5441" y="3610"/>
                    <a:pt x="5549" y="3648"/>
                  </a:cubicBezTo>
                  <a:cubicBezTo>
                    <a:pt x="5510" y="3819"/>
                    <a:pt x="5416" y="4056"/>
                    <a:pt x="5343" y="4143"/>
                  </a:cubicBezTo>
                  <a:cubicBezTo>
                    <a:pt x="5298" y="4120"/>
                    <a:pt x="5252" y="4096"/>
                    <a:pt x="5204" y="4071"/>
                  </a:cubicBezTo>
                  <a:cubicBezTo>
                    <a:pt x="5219" y="4035"/>
                    <a:pt x="5232" y="4001"/>
                    <a:pt x="5247" y="3963"/>
                  </a:cubicBezTo>
                  <a:cubicBezTo>
                    <a:pt x="5228" y="3955"/>
                    <a:pt x="5209" y="3947"/>
                    <a:pt x="5189" y="3939"/>
                  </a:cubicBezTo>
                  <a:cubicBezTo>
                    <a:pt x="5173" y="3972"/>
                    <a:pt x="5158" y="4003"/>
                    <a:pt x="5141" y="4036"/>
                  </a:cubicBezTo>
                  <a:cubicBezTo>
                    <a:pt x="5106" y="4019"/>
                    <a:pt x="5071" y="4003"/>
                    <a:pt x="5032" y="3984"/>
                  </a:cubicBezTo>
                  <a:cubicBezTo>
                    <a:pt x="5025" y="4000"/>
                    <a:pt x="5019" y="4014"/>
                    <a:pt x="5011" y="4032"/>
                  </a:cubicBezTo>
                  <a:cubicBezTo>
                    <a:pt x="5112" y="4091"/>
                    <a:pt x="5211" y="4150"/>
                    <a:pt x="5309" y="4208"/>
                  </a:cubicBezTo>
                  <a:cubicBezTo>
                    <a:pt x="5296" y="4278"/>
                    <a:pt x="5114" y="4547"/>
                    <a:pt x="5007" y="4656"/>
                  </a:cubicBezTo>
                  <a:cubicBezTo>
                    <a:pt x="4965" y="4621"/>
                    <a:pt x="4923" y="4585"/>
                    <a:pt x="4879" y="4549"/>
                  </a:cubicBezTo>
                  <a:cubicBezTo>
                    <a:pt x="4902" y="4516"/>
                    <a:pt x="4923" y="4485"/>
                    <a:pt x="4944" y="4454"/>
                  </a:cubicBezTo>
                  <a:cubicBezTo>
                    <a:pt x="4940" y="4450"/>
                    <a:pt x="4937" y="4448"/>
                    <a:pt x="4934" y="4446"/>
                  </a:cubicBezTo>
                  <a:cubicBezTo>
                    <a:pt x="4898" y="4421"/>
                    <a:pt x="4898" y="4421"/>
                    <a:pt x="4867" y="4453"/>
                  </a:cubicBezTo>
                  <a:cubicBezTo>
                    <a:pt x="4854" y="4466"/>
                    <a:pt x="4841" y="4480"/>
                    <a:pt x="4827" y="4493"/>
                  </a:cubicBezTo>
                  <a:cubicBezTo>
                    <a:pt x="4826" y="4494"/>
                    <a:pt x="4824" y="4495"/>
                    <a:pt x="4821" y="4497"/>
                  </a:cubicBezTo>
                  <a:cubicBezTo>
                    <a:pt x="4795" y="4476"/>
                    <a:pt x="4767" y="4455"/>
                    <a:pt x="4739" y="4432"/>
                  </a:cubicBezTo>
                  <a:cubicBezTo>
                    <a:pt x="4727" y="4444"/>
                    <a:pt x="4717" y="4455"/>
                    <a:pt x="4711" y="4462"/>
                  </a:cubicBezTo>
                  <a:cubicBezTo>
                    <a:pt x="4752" y="4506"/>
                    <a:pt x="4791" y="4549"/>
                    <a:pt x="4831" y="4592"/>
                  </a:cubicBezTo>
                  <a:cubicBezTo>
                    <a:pt x="4871" y="4635"/>
                    <a:pt x="4910" y="4677"/>
                    <a:pt x="4952" y="4724"/>
                  </a:cubicBezTo>
                  <a:cubicBezTo>
                    <a:pt x="4847" y="4858"/>
                    <a:pt x="4707" y="4967"/>
                    <a:pt x="4567" y="5081"/>
                  </a:cubicBezTo>
                  <a:cubicBezTo>
                    <a:pt x="4532" y="5036"/>
                    <a:pt x="4498" y="4992"/>
                    <a:pt x="4462" y="4945"/>
                  </a:cubicBezTo>
                  <a:cubicBezTo>
                    <a:pt x="4488" y="4920"/>
                    <a:pt x="4514" y="4896"/>
                    <a:pt x="4542" y="4870"/>
                  </a:cubicBezTo>
                  <a:cubicBezTo>
                    <a:pt x="4531" y="4855"/>
                    <a:pt x="4521" y="4841"/>
                    <a:pt x="4510" y="4825"/>
                  </a:cubicBezTo>
                  <a:cubicBezTo>
                    <a:pt x="4477" y="4845"/>
                    <a:pt x="4446" y="4864"/>
                    <a:pt x="4413" y="4884"/>
                  </a:cubicBezTo>
                  <a:cubicBezTo>
                    <a:pt x="4390" y="4857"/>
                    <a:pt x="4368" y="4831"/>
                    <a:pt x="4344" y="4803"/>
                  </a:cubicBezTo>
                  <a:cubicBezTo>
                    <a:pt x="4331" y="4811"/>
                    <a:pt x="4319" y="4820"/>
                    <a:pt x="4304" y="4830"/>
                  </a:cubicBezTo>
                  <a:cubicBezTo>
                    <a:pt x="4371" y="4928"/>
                    <a:pt x="4436" y="5024"/>
                    <a:pt x="4504" y="5124"/>
                  </a:cubicBezTo>
                  <a:cubicBezTo>
                    <a:pt x="4488" y="5137"/>
                    <a:pt x="4472" y="5149"/>
                    <a:pt x="4455" y="5161"/>
                  </a:cubicBezTo>
                  <a:cubicBezTo>
                    <a:pt x="4343" y="5243"/>
                    <a:pt x="4228" y="5321"/>
                    <a:pt x="4099" y="5375"/>
                  </a:cubicBezTo>
                  <a:cubicBezTo>
                    <a:pt x="4038" y="5401"/>
                    <a:pt x="4038" y="5401"/>
                    <a:pt x="4010" y="5342"/>
                  </a:cubicBezTo>
                  <a:cubicBezTo>
                    <a:pt x="3995" y="5310"/>
                    <a:pt x="3980" y="5278"/>
                    <a:pt x="3963" y="5244"/>
                  </a:cubicBezTo>
                  <a:cubicBezTo>
                    <a:pt x="3997" y="5226"/>
                    <a:pt x="4029" y="5210"/>
                    <a:pt x="4064" y="5191"/>
                  </a:cubicBezTo>
                  <a:cubicBezTo>
                    <a:pt x="4054" y="5172"/>
                    <a:pt x="4045" y="5154"/>
                    <a:pt x="4035" y="5136"/>
                  </a:cubicBezTo>
                  <a:cubicBezTo>
                    <a:pt x="4002" y="5151"/>
                    <a:pt x="3972" y="5165"/>
                    <a:pt x="3939" y="5180"/>
                  </a:cubicBezTo>
                  <a:cubicBezTo>
                    <a:pt x="3920" y="5146"/>
                    <a:pt x="3902" y="5113"/>
                    <a:pt x="3882" y="5077"/>
                  </a:cubicBezTo>
                  <a:cubicBezTo>
                    <a:pt x="3869" y="5084"/>
                    <a:pt x="3858" y="5089"/>
                    <a:pt x="3844" y="5096"/>
                  </a:cubicBezTo>
                  <a:cubicBezTo>
                    <a:pt x="3886" y="5207"/>
                    <a:pt x="3929" y="5315"/>
                    <a:pt x="3973" y="5428"/>
                  </a:cubicBezTo>
                  <a:cubicBezTo>
                    <a:pt x="3811" y="5514"/>
                    <a:pt x="3637" y="5557"/>
                    <a:pt x="3459" y="5600"/>
                  </a:cubicBezTo>
                  <a:cubicBezTo>
                    <a:pt x="3446" y="5544"/>
                    <a:pt x="3434" y="5490"/>
                    <a:pt x="3421" y="5433"/>
                  </a:cubicBezTo>
                  <a:cubicBezTo>
                    <a:pt x="3458" y="5423"/>
                    <a:pt x="3493" y="5413"/>
                    <a:pt x="3532" y="5402"/>
                  </a:cubicBezTo>
                  <a:cubicBezTo>
                    <a:pt x="3526" y="5384"/>
                    <a:pt x="3523" y="5368"/>
                    <a:pt x="3516" y="5353"/>
                  </a:cubicBezTo>
                  <a:cubicBezTo>
                    <a:pt x="3513" y="5348"/>
                    <a:pt x="3501" y="5344"/>
                    <a:pt x="3493" y="5345"/>
                  </a:cubicBezTo>
                  <a:cubicBezTo>
                    <a:pt x="3464" y="5348"/>
                    <a:pt x="3434" y="5354"/>
                    <a:pt x="3402" y="5359"/>
                  </a:cubicBezTo>
                  <a:cubicBezTo>
                    <a:pt x="3392" y="5322"/>
                    <a:pt x="3383" y="5286"/>
                    <a:pt x="3374" y="5251"/>
                  </a:cubicBezTo>
                  <a:cubicBezTo>
                    <a:pt x="3328" y="5254"/>
                    <a:pt x="3328" y="5254"/>
                    <a:pt x="3335" y="5297"/>
                  </a:cubicBezTo>
                  <a:cubicBezTo>
                    <a:pt x="3353" y="5401"/>
                    <a:pt x="3370" y="5506"/>
                    <a:pt x="3388" y="5615"/>
                  </a:cubicBezTo>
                  <a:cubicBezTo>
                    <a:pt x="3209" y="5662"/>
                    <a:pt x="3028" y="5667"/>
                    <a:pt x="2844" y="5666"/>
                  </a:cubicBezTo>
                  <a:moveTo>
                    <a:pt x="660" y="4350"/>
                  </a:moveTo>
                  <a:cubicBezTo>
                    <a:pt x="761" y="4281"/>
                    <a:pt x="860" y="4214"/>
                    <a:pt x="955" y="4149"/>
                  </a:cubicBezTo>
                  <a:cubicBezTo>
                    <a:pt x="1055" y="4264"/>
                    <a:pt x="1153" y="4376"/>
                    <a:pt x="1252" y="4490"/>
                  </a:cubicBezTo>
                  <a:cubicBezTo>
                    <a:pt x="1214" y="4529"/>
                    <a:pt x="1174" y="4571"/>
                    <a:pt x="1134" y="4612"/>
                  </a:cubicBezTo>
                  <a:cubicBezTo>
                    <a:pt x="1107" y="4588"/>
                    <a:pt x="1083" y="4566"/>
                    <a:pt x="1058" y="4543"/>
                  </a:cubicBezTo>
                  <a:cubicBezTo>
                    <a:pt x="1043" y="4558"/>
                    <a:pt x="1029" y="4573"/>
                    <a:pt x="1014" y="4588"/>
                  </a:cubicBezTo>
                  <a:cubicBezTo>
                    <a:pt x="1038" y="4613"/>
                    <a:pt x="1060" y="4636"/>
                    <a:pt x="1083" y="4661"/>
                  </a:cubicBezTo>
                  <a:cubicBezTo>
                    <a:pt x="1057" y="4692"/>
                    <a:pt x="1031" y="4721"/>
                    <a:pt x="1004" y="4753"/>
                  </a:cubicBezTo>
                  <a:cubicBezTo>
                    <a:pt x="1021" y="4766"/>
                    <a:pt x="1035" y="4777"/>
                    <a:pt x="1051" y="4790"/>
                  </a:cubicBezTo>
                  <a:cubicBezTo>
                    <a:pt x="1132" y="4702"/>
                    <a:pt x="1211" y="4615"/>
                    <a:pt x="1288" y="4530"/>
                  </a:cubicBezTo>
                  <a:cubicBezTo>
                    <a:pt x="1410" y="4621"/>
                    <a:pt x="1530" y="4711"/>
                    <a:pt x="1653" y="4802"/>
                  </a:cubicBezTo>
                  <a:cubicBezTo>
                    <a:pt x="1626" y="4845"/>
                    <a:pt x="1596" y="4891"/>
                    <a:pt x="1567" y="4938"/>
                  </a:cubicBezTo>
                  <a:cubicBezTo>
                    <a:pt x="1535" y="4920"/>
                    <a:pt x="1505" y="4903"/>
                    <a:pt x="1473" y="4885"/>
                  </a:cubicBezTo>
                  <a:cubicBezTo>
                    <a:pt x="1461" y="4905"/>
                    <a:pt x="1450" y="4922"/>
                    <a:pt x="1438" y="4939"/>
                  </a:cubicBezTo>
                  <a:cubicBezTo>
                    <a:pt x="1468" y="4961"/>
                    <a:pt x="1495" y="4980"/>
                    <a:pt x="1522" y="5000"/>
                  </a:cubicBezTo>
                  <a:cubicBezTo>
                    <a:pt x="1503" y="5034"/>
                    <a:pt x="1484" y="5066"/>
                    <a:pt x="1465" y="5099"/>
                  </a:cubicBezTo>
                  <a:cubicBezTo>
                    <a:pt x="1483" y="5110"/>
                    <a:pt x="1499" y="5120"/>
                    <a:pt x="1519" y="5132"/>
                  </a:cubicBezTo>
                  <a:cubicBezTo>
                    <a:pt x="1578" y="5028"/>
                    <a:pt x="1636" y="4926"/>
                    <a:pt x="1692" y="4828"/>
                  </a:cubicBezTo>
                  <a:cubicBezTo>
                    <a:pt x="1830" y="4891"/>
                    <a:pt x="1965" y="4952"/>
                    <a:pt x="2104" y="5014"/>
                  </a:cubicBezTo>
                  <a:cubicBezTo>
                    <a:pt x="2088" y="5063"/>
                    <a:pt x="2070" y="5116"/>
                    <a:pt x="2053" y="5168"/>
                  </a:cubicBezTo>
                  <a:cubicBezTo>
                    <a:pt x="2017" y="5158"/>
                    <a:pt x="1985" y="5148"/>
                    <a:pt x="1951" y="5137"/>
                  </a:cubicBezTo>
                  <a:cubicBezTo>
                    <a:pt x="1944" y="5158"/>
                    <a:pt x="1937" y="5176"/>
                    <a:pt x="1931" y="5196"/>
                  </a:cubicBezTo>
                  <a:cubicBezTo>
                    <a:pt x="1941" y="5201"/>
                    <a:pt x="1949" y="5205"/>
                    <a:pt x="1958" y="5208"/>
                  </a:cubicBezTo>
                  <a:cubicBezTo>
                    <a:pt x="2027" y="5235"/>
                    <a:pt x="2027" y="5235"/>
                    <a:pt x="2006" y="5305"/>
                  </a:cubicBezTo>
                  <a:cubicBezTo>
                    <a:pt x="1991" y="5354"/>
                    <a:pt x="1991" y="5354"/>
                    <a:pt x="2042" y="5366"/>
                  </a:cubicBezTo>
                  <a:cubicBezTo>
                    <a:pt x="2044" y="5366"/>
                    <a:pt x="2045" y="5365"/>
                    <a:pt x="2049" y="5363"/>
                  </a:cubicBezTo>
                  <a:cubicBezTo>
                    <a:pt x="2085" y="5251"/>
                    <a:pt x="2121" y="5138"/>
                    <a:pt x="2156" y="5029"/>
                  </a:cubicBezTo>
                  <a:cubicBezTo>
                    <a:pt x="2304" y="5060"/>
                    <a:pt x="2448" y="5091"/>
                    <a:pt x="2595" y="5122"/>
                  </a:cubicBezTo>
                  <a:cubicBezTo>
                    <a:pt x="2589" y="5173"/>
                    <a:pt x="2582" y="5227"/>
                    <a:pt x="2576" y="5283"/>
                  </a:cubicBezTo>
                  <a:cubicBezTo>
                    <a:pt x="2539" y="5280"/>
                    <a:pt x="2505" y="5278"/>
                    <a:pt x="2469" y="5275"/>
                  </a:cubicBezTo>
                  <a:cubicBezTo>
                    <a:pt x="2465" y="5298"/>
                    <a:pt x="2461" y="5318"/>
                    <a:pt x="2457" y="5340"/>
                  </a:cubicBezTo>
                  <a:cubicBezTo>
                    <a:pt x="2494" y="5348"/>
                    <a:pt x="2528" y="5356"/>
                    <a:pt x="2563" y="5364"/>
                  </a:cubicBezTo>
                  <a:cubicBezTo>
                    <a:pt x="2560" y="5403"/>
                    <a:pt x="2557" y="5440"/>
                    <a:pt x="2554" y="5479"/>
                  </a:cubicBezTo>
                  <a:cubicBezTo>
                    <a:pt x="2611" y="5479"/>
                    <a:pt x="2611" y="5479"/>
                    <a:pt x="2611" y="5479"/>
                  </a:cubicBezTo>
                  <a:cubicBezTo>
                    <a:pt x="2623" y="5361"/>
                    <a:pt x="2635" y="5244"/>
                    <a:pt x="2646" y="5124"/>
                  </a:cubicBezTo>
                  <a:cubicBezTo>
                    <a:pt x="3094" y="5124"/>
                    <a:pt x="3094" y="5124"/>
                    <a:pt x="3094" y="5124"/>
                  </a:cubicBezTo>
                  <a:cubicBezTo>
                    <a:pt x="3100" y="5177"/>
                    <a:pt x="3107" y="5231"/>
                    <a:pt x="3113" y="5287"/>
                  </a:cubicBezTo>
                  <a:cubicBezTo>
                    <a:pt x="3078" y="5292"/>
                    <a:pt x="3048" y="5296"/>
                    <a:pt x="3015" y="5301"/>
                  </a:cubicBezTo>
                  <a:cubicBezTo>
                    <a:pt x="3017" y="5324"/>
                    <a:pt x="3018" y="5344"/>
                    <a:pt x="3020" y="5366"/>
                  </a:cubicBezTo>
                  <a:cubicBezTo>
                    <a:pt x="3055" y="5364"/>
                    <a:pt x="3086" y="5362"/>
                    <a:pt x="3119" y="5360"/>
                  </a:cubicBezTo>
                  <a:cubicBezTo>
                    <a:pt x="3124" y="5399"/>
                    <a:pt x="3129" y="5437"/>
                    <a:pt x="3135" y="5476"/>
                  </a:cubicBezTo>
                  <a:cubicBezTo>
                    <a:pt x="3155" y="5475"/>
                    <a:pt x="3172" y="5474"/>
                    <a:pt x="3190" y="5473"/>
                  </a:cubicBezTo>
                  <a:cubicBezTo>
                    <a:pt x="3174" y="5351"/>
                    <a:pt x="3158" y="5234"/>
                    <a:pt x="3143" y="5120"/>
                  </a:cubicBezTo>
                  <a:cubicBezTo>
                    <a:pt x="3293" y="5086"/>
                    <a:pt x="3436" y="5053"/>
                    <a:pt x="3582" y="5019"/>
                  </a:cubicBezTo>
                  <a:cubicBezTo>
                    <a:pt x="3598" y="5064"/>
                    <a:pt x="3615" y="5115"/>
                    <a:pt x="3633" y="5169"/>
                  </a:cubicBezTo>
                  <a:cubicBezTo>
                    <a:pt x="3600" y="5182"/>
                    <a:pt x="3569" y="5195"/>
                    <a:pt x="3536" y="5208"/>
                  </a:cubicBezTo>
                  <a:cubicBezTo>
                    <a:pt x="3542" y="5229"/>
                    <a:pt x="3548" y="5248"/>
                    <a:pt x="3554" y="5269"/>
                  </a:cubicBezTo>
                  <a:cubicBezTo>
                    <a:pt x="3589" y="5259"/>
                    <a:pt x="3621" y="5249"/>
                    <a:pt x="3654" y="5240"/>
                  </a:cubicBezTo>
                  <a:cubicBezTo>
                    <a:pt x="3667" y="5278"/>
                    <a:pt x="3680" y="5314"/>
                    <a:pt x="3693" y="5352"/>
                  </a:cubicBezTo>
                  <a:cubicBezTo>
                    <a:pt x="3713" y="5344"/>
                    <a:pt x="3730" y="5336"/>
                    <a:pt x="3749" y="5328"/>
                  </a:cubicBezTo>
                  <a:cubicBezTo>
                    <a:pt x="3708" y="5216"/>
                    <a:pt x="3669" y="5107"/>
                    <a:pt x="3628" y="4997"/>
                  </a:cubicBezTo>
                  <a:cubicBezTo>
                    <a:pt x="3767" y="4936"/>
                    <a:pt x="3906" y="4882"/>
                    <a:pt x="4033" y="4798"/>
                  </a:cubicBezTo>
                  <a:cubicBezTo>
                    <a:pt x="4063" y="4846"/>
                    <a:pt x="4093" y="4893"/>
                    <a:pt x="4124" y="4942"/>
                  </a:cubicBezTo>
                  <a:cubicBezTo>
                    <a:pt x="4093" y="4963"/>
                    <a:pt x="4064" y="4981"/>
                    <a:pt x="4034" y="5001"/>
                  </a:cubicBezTo>
                  <a:cubicBezTo>
                    <a:pt x="4046" y="5020"/>
                    <a:pt x="4056" y="5036"/>
                    <a:pt x="4067" y="5054"/>
                  </a:cubicBezTo>
                  <a:cubicBezTo>
                    <a:pt x="4097" y="5038"/>
                    <a:pt x="4124" y="5023"/>
                    <a:pt x="4153" y="5008"/>
                  </a:cubicBezTo>
                  <a:cubicBezTo>
                    <a:pt x="4175" y="5041"/>
                    <a:pt x="4197" y="5073"/>
                    <a:pt x="4219" y="5107"/>
                  </a:cubicBezTo>
                  <a:cubicBezTo>
                    <a:pt x="4236" y="5095"/>
                    <a:pt x="4250" y="5086"/>
                    <a:pt x="4265" y="5076"/>
                  </a:cubicBezTo>
                  <a:cubicBezTo>
                    <a:pt x="4202" y="4974"/>
                    <a:pt x="4141" y="4874"/>
                    <a:pt x="4078" y="4773"/>
                  </a:cubicBezTo>
                  <a:cubicBezTo>
                    <a:pt x="4201" y="4688"/>
                    <a:pt x="4325" y="4606"/>
                    <a:pt x="4430" y="4497"/>
                  </a:cubicBezTo>
                  <a:cubicBezTo>
                    <a:pt x="4469" y="4538"/>
                    <a:pt x="4508" y="4579"/>
                    <a:pt x="4551" y="4624"/>
                  </a:cubicBezTo>
                  <a:cubicBezTo>
                    <a:pt x="4523" y="4647"/>
                    <a:pt x="4498" y="4668"/>
                    <a:pt x="4473" y="4689"/>
                  </a:cubicBezTo>
                  <a:cubicBezTo>
                    <a:pt x="4493" y="4707"/>
                    <a:pt x="4507" y="4721"/>
                    <a:pt x="4523" y="4736"/>
                  </a:cubicBezTo>
                  <a:cubicBezTo>
                    <a:pt x="4545" y="4717"/>
                    <a:pt x="4568" y="4697"/>
                    <a:pt x="4600" y="4670"/>
                  </a:cubicBezTo>
                  <a:cubicBezTo>
                    <a:pt x="4625" y="4701"/>
                    <a:pt x="4650" y="4732"/>
                    <a:pt x="4673" y="4759"/>
                  </a:cubicBezTo>
                  <a:cubicBezTo>
                    <a:pt x="4692" y="4742"/>
                    <a:pt x="4705" y="4730"/>
                    <a:pt x="4718" y="4718"/>
                  </a:cubicBezTo>
                  <a:cubicBezTo>
                    <a:pt x="4634" y="4633"/>
                    <a:pt x="4550" y="4548"/>
                    <a:pt x="4470" y="4467"/>
                  </a:cubicBezTo>
                  <a:cubicBezTo>
                    <a:pt x="4568" y="4351"/>
                    <a:pt x="4666" y="4236"/>
                    <a:pt x="4764" y="4120"/>
                  </a:cubicBezTo>
                  <a:cubicBezTo>
                    <a:pt x="4806" y="4148"/>
                    <a:pt x="4852" y="4179"/>
                    <a:pt x="4899" y="4210"/>
                  </a:cubicBezTo>
                  <a:cubicBezTo>
                    <a:pt x="4879" y="4244"/>
                    <a:pt x="4860" y="4274"/>
                    <a:pt x="4840" y="4306"/>
                  </a:cubicBezTo>
                  <a:cubicBezTo>
                    <a:pt x="4858" y="4318"/>
                    <a:pt x="4874" y="4327"/>
                    <a:pt x="4890" y="4337"/>
                  </a:cubicBezTo>
                  <a:cubicBezTo>
                    <a:pt x="4912" y="4310"/>
                    <a:pt x="4932" y="4285"/>
                    <a:pt x="4953" y="4258"/>
                  </a:cubicBezTo>
                  <a:cubicBezTo>
                    <a:pt x="4986" y="4279"/>
                    <a:pt x="5017" y="4297"/>
                    <a:pt x="5050" y="4317"/>
                  </a:cubicBezTo>
                  <a:cubicBezTo>
                    <a:pt x="5062" y="4301"/>
                    <a:pt x="5074" y="4286"/>
                    <a:pt x="5087" y="4269"/>
                  </a:cubicBezTo>
                  <a:cubicBezTo>
                    <a:pt x="4986" y="4205"/>
                    <a:pt x="4886" y="4142"/>
                    <a:pt x="4789" y="4081"/>
                  </a:cubicBezTo>
                  <a:cubicBezTo>
                    <a:pt x="4859" y="3945"/>
                    <a:pt x="4928" y="3811"/>
                    <a:pt x="4998" y="3675"/>
                  </a:cubicBezTo>
                  <a:cubicBezTo>
                    <a:pt x="5046" y="3696"/>
                    <a:pt x="5096" y="3717"/>
                    <a:pt x="5148" y="3739"/>
                  </a:cubicBezTo>
                  <a:cubicBezTo>
                    <a:pt x="5133" y="3772"/>
                    <a:pt x="5118" y="3804"/>
                    <a:pt x="5104" y="3834"/>
                  </a:cubicBezTo>
                  <a:cubicBezTo>
                    <a:pt x="5158" y="3864"/>
                    <a:pt x="5158" y="3864"/>
                    <a:pt x="5185" y="3815"/>
                  </a:cubicBezTo>
                  <a:cubicBezTo>
                    <a:pt x="5190" y="3806"/>
                    <a:pt x="5195" y="3797"/>
                    <a:pt x="5199" y="3787"/>
                  </a:cubicBezTo>
                  <a:cubicBezTo>
                    <a:pt x="5205" y="3772"/>
                    <a:pt x="5214" y="3769"/>
                    <a:pt x="5230" y="3775"/>
                  </a:cubicBezTo>
                  <a:cubicBezTo>
                    <a:pt x="5258" y="3786"/>
                    <a:pt x="5288" y="3795"/>
                    <a:pt x="5318" y="3805"/>
                  </a:cubicBezTo>
                  <a:cubicBezTo>
                    <a:pt x="5326" y="3787"/>
                    <a:pt x="5334" y="3771"/>
                    <a:pt x="5342" y="3753"/>
                  </a:cubicBezTo>
                  <a:cubicBezTo>
                    <a:pt x="5228" y="3710"/>
                    <a:pt x="5117" y="3668"/>
                    <a:pt x="5012" y="3628"/>
                  </a:cubicBezTo>
                  <a:cubicBezTo>
                    <a:pt x="5051" y="3483"/>
                    <a:pt x="5089" y="3341"/>
                    <a:pt x="5128" y="3197"/>
                  </a:cubicBezTo>
                  <a:cubicBezTo>
                    <a:pt x="5180" y="3206"/>
                    <a:pt x="5238" y="3217"/>
                    <a:pt x="5296" y="3227"/>
                  </a:cubicBezTo>
                  <a:cubicBezTo>
                    <a:pt x="5287" y="3259"/>
                    <a:pt x="5280" y="3288"/>
                    <a:pt x="5271" y="3318"/>
                  </a:cubicBezTo>
                  <a:cubicBezTo>
                    <a:pt x="5295" y="3325"/>
                    <a:pt x="5315" y="3332"/>
                    <a:pt x="5336" y="3339"/>
                  </a:cubicBezTo>
                  <a:cubicBezTo>
                    <a:pt x="5343" y="3301"/>
                    <a:pt x="5350" y="3266"/>
                    <a:pt x="5357" y="3230"/>
                  </a:cubicBezTo>
                  <a:cubicBezTo>
                    <a:pt x="5397" y="3239"/>
                    <a:pt x="5434" y="3247"/>
                    <a:pt x="5474" y="3256"/>
                  </a:cubicBezTo>
                  <a:cubicBezTo>
                    <a:pt x="5477" y="3233"/>
                    <a:pt x="5480" y="3214"/>
                    <a:pt x="5482" y="3194"/>
                  </a:cubicBezTo>
                  <a:cubicBezTo>
                    <a:pt x="5363" y="3175"/>
                    <a:pt x="5247" y="3158"/>
                    <a:pt x="5136" y="3141"/>
                  </a:cubicBezTo>
                  <a:cubicBezTo>
                    <a:pt x="5141" y="2990"/>
                    <a:pt x="5146" y="2844"/>
                    <a:pt x="5151" y="2696"/>
                  </a:cubicBezTo>
                  <a:cubicBezTo>
                    <a:pt x="5187" y="2694"/>
                    <a:pt x="5227" y="2691"/>
                    <a:pt x="5267" y="2689"/>
                  </a:cubicBezTo>
                  <a:cubicBezTo>
                    <a:pt x="5316" y="2687"/>
                    <a:pt x="5316" y="2687"/>
                    <a:pt x="5321" y="2736"/>
                  </a:cubicBezTo>
                  <a:cubicBezTo>
                    <a:pt x="5327" y="2789"/>
                    <a:pt x="5327" y="2789"/>
                    <a:pt x="5378" y="2784"/>
                  </a:cubicBezTo>
                  <a:cubicBezTo>
                    <a:pt x="5379" y="2784"/>
                    <a:pt x="5381" y="2782"/>
                    <a:pt x="5386" y="2778"/>
                  </a:cubicBezTo>
                  <a:cubicBezTo>
                    <a:pt x="5386" y="2686"/>
                    <a:pt x="5386" y="2686"/>
                    <a:pt x="5386" y="2686"/>
                  </a:cubicBezTo>
                  <a:cubicBezTo>
                    <a:pt x="5427" y="2684"/>
                    <a:pt x="5463" y="2682"/>
                    <a:pt x="5503" y="2680"/>
                  </a:cubicBezTo>
                  <a:cubicBezTo>
                    <a:pt x="5500" y="2658"/>
                    <a:pt x="5498" y="2640"/>
                    <a:pt x="5495" y="2620"/>
                  </a:cubicBezTo>
                  <a:cubicBezTo>
                    <a:pt x="5379" y="2628"/>
                    <a:pt x="5264" y="2636"/>
                    <a:pt x="5153" y="2643"/>
                  </a:cubicBezTo>
                  <a:cubicBezTo>
                    <a:pt x="5124" y="2495"/>
                    <a:pt x="5096" y="2351"/>
                    <a:pt x="5068" y="2203"/>
                  </a:cubicBezTo>
                  <a:cubicBezTo>
                    <a:pt x="5118" y="2189"/>
                    <a:pt x="5174" y="2172"/>
                    <a:pt x="5232" y="2156"/>
                  </a:cubicBezTo>
                  <a:cubicBezTo>
                    <a:pt x="5239" y="2191"/>
                    <a:pt x="5246" y="2224"/>
                    <a:pt x="5253" y="2256"/>
                  </a:cubicBezTo>
                  <a:cubicBezTo>
                    <a:pt x="5266" y="2254"/>
                    <a:pt x="5274" y="2251"/>
                    <a:pt x="5282" y="2251"/>
                  </a:cubicBezTo>
                  <a:cubicBezTo>
                    <a:pt x="5308" y="2251"/>
                    <a:pt x="5314" y="2240"/>
                    <a:pt x="5307" y="2215"/>
                  </a:cubicBezTo>
                  <a:cubicBezTo>
                    <a:pt x="5301" y="2195"/>
                    <a:pt x="5299" y="2173"/>
                    <a:pt x="5294" y="2150"/>
                  </a:cubicBezTo>
                  <a:cubicBezTo>
                    <a:pt x="5332" y="2135"/>
                    <a:pt x="5369" y="2121"/>
                    <a:pt x="5408" y="2106"/>
                  </a:cubicBezTo>
                  <a:cubicBezTo>
                    <a:pt x="5400" y="2088"/>
                    <a:pt x="5393" y="2073"/>
                    <a:pt x="5387" y="2058"/>
                  </a:cubicBezTo>
                  <a:cubicBezTo>
                    <a:pt x="5273" y="2092"/>
                    <a:pt x="5163" y="2125"/>
                    <a:pt x="5051" y="2158"/>
                  </a:cubicBezTo>
                  <a:cubicBezTo>
                    <a:pt x="5009" y="2013"/>
                    <a:pt x="4965" y="1871"/>
                    <a:pt x="4879" y="1743"/>
                  </a:cubicBezTo>
                  <a:cubicBezTo>
                    <a:pt x="4929" y="1718"/>
                    <a:pt x="4976" y="1693"/>
                    <a:pt x="5025" y="1668"/>
                  </a:cubicBezTo>
                  <a:cubicBezTo>
                    <a:pt x="5043" y="1699"/>
                    <a:pt x="5060" y="1726"/>
                    <a:pt x="5077" y="1755"/>
                  </a:cubicBezTo>
                  <a:cubicBezTo>
                    <a:pt x="5098" y="1748"/>
                    <a:pt x="5117" y="1741"/>
                    <a:pt x="5139" y="1733"/>
                  </a:cubicBezTo>
                  <a:cubicBezTo>
                    <a:pt x="5124" y="1699"/>
                    <a:pt x="5109" y="1667"/>
                    <a:pt x="5095" y="1635"/>
                  </a:cubicBezTo>
                  <a:cubicBezTo>
                    <a:pt x="5128" y="1616"/>
                    <a:pt x="5158" y="1599"/>
                    <a:pt x="5191" y="1581"/>
                  </a:cubicBezTo>
                  <a:cubicBezTo>
                    <a:pt x="5181" y="1564"/>
                    <a:pt x="5172" y="1549"/>
                    <a:pt x="5163" y="1532"/>
                  </a:cubicBezTo>
                  <a:cubicBezTo>
                    <a:pt x="5060" y="1588"/>
                    <a:pt x="4958" y="1642"/>
                    <a:pt x="4856" y="1697"/>
                  </a:cubicBezTo>
                  <a:cubicBezTo>
                    <a:pt x="4778" y="1571"/>
                    <a:pt x="4704" y="1445"/>
                    <a:pt x="4601" y="1337"/>
                  </a:cubicBezTo>
                  <a:cubicBezTo>
                    <a:pt x="4644" y="1300"/>
                    <a:pt x="4685" y="1265"/>
                    <a:pt x="4728" y="1228"/>
                  </a:cubicBezTo>
                  <a:cubicBezTo>
                    <a:pt x="4753" y="1251"/>
                    <a:pt x="4776" y="1273"/>
                    <a:pt x="4801" y="1297"/>
                  </a:cubicBezTo>
                  <a:cubicBezTo>
                    <a:pt x="4818" y="1285"/>
                    <a:pt x="4833" y="1275"/>
                    <a:pt x="4850" y="1263"/>
                  </a:cubicBezTo>
                  <a:cubicBezTo>
                    <a:pt x="4827" y="1235"/>
                    <a:pt x="4806" y="1210"/>
                    <a:pt x="4784" y="1184"/>
                  </a:cubicBezTo>
                  <a:cubicBezTo>
                    <a:pt x="4813" y="1158"/>
                    <a:pt x="4840" y="1132"/>
                    <a:pt x="4869" y="1106"/>
                  </a:cubicBezTo>
                  <a:cubicBezTo>
                    <a:pt x="4856" y="1090"/>
                    <a:pt x="4844" y="1076"/>
                    <a:pt x="4830" y="1061"/>
                  </a:cubicBezTo>
                  <a:cubicBezTo>
                    <a:pt x="4743" y="1141"/>
                    <a:pt x="4658" y="1220"/>
                    <a:pt x="4572" y="1299"/>
                  </a:cubicBezTo>
                  <a:cubicBezTo>
                    <a:pt x="4468" y="1188"/>
                    <a:pt x="4366" y="1079"/>
                    <a:pt x="4244" y="991"/>
                  </a:cubicBezTo>
                  <a:cubicBezTo>
                    <a:pt x="4278" y="946"/>
                    <a:pt x="4310" y="904"/>
                    <a:pt x="4344" y="860"/>
                  </a:cubicBezTo>
                  <a:cubicBezTo>
                    <a:pt x="4367" y="876"/>
                    <a:pt x="4388" y="892"/>
                    <a:pt x="4410" y="906"/>
                  </a:cubicBezTo>
                  <a:cubicBezTo>
                    <a:pt x="4416" y="910"/>
                    <a:pt x="4429" y="912"/>
                    <a:pt x="4433" y="909"/>
                  </a:cubicBezTo>
                  <a:cubicBezTo>
                    <a:pt x="4446" y="898"/>
                    <a:pt x="4456" y="885"/>
                    <a:pt x="4469" y="872"/>
                  </a:cubicBezTo>
                  <a:cubicBezTo>
                    <a:pt x="4440" y="847"/>
                    <a:pt x="4414" y="823"/>
                    <a:pt x="4386" y="799"/>
                  </a:cubicBezTo>
                  <a:cubicBezTo>
                    <a:pt x="4410" y="769"/>
                    <a:pt x="4432" y="740"/>
                    <a:pt x="4456" y="709"/>
                  </a:cubicBezTo>
                  <a:cubicBezTo>
                    <a:pt x="4439" y="697"/>
                    <a:pt x="4423" y="686"/>
                    <a:pt x="4406" y="674"/>
                  </a:cubicBezTo>
                  <a:cubicBezTo>
                    <a:pt x="4339" y="770"/>
                    <a:pt x="4273" y="863"/>
                    <a:pt x="4210" y="953"/>
                  </a:cubicBezTo>
                  <a:cubicBezTo>
                    <a:pt x="4078" y="879"/>
                    <a:pt x="3949" y="807"/>
                    <a:pt x="3818" y="734"/>
                  </a:cubicBezTo>
                  <a:cubicBezTo>
                    <a:pt x="3840" y="686"/>
                    <a:pt x="3862" y="637"/>
                    <a:pt x="3885" y="588"/>
                  </a:cubicBezTo>
                  <a:cubicBezTo>
                    <a:pt x="3901" y="594"/>
                    <a:pt x="3914" y="599"/>
                    <a:pt x="3926" y="604"/>
                  </a:cubicBezTo>
                  <a:cubicBezTo>
                    <a:pt x="3981" y="627"/>
                    <a:pt x="3981" y="627"/>
                    <a:pt x="4008" y="573"/>
                  </a:cubicBezTo>
                  <a:cubicBezTo>
                    <a:pt x="4009" y="571"/>
                    <a:pt x="4008" y="569"/>
                    <a:pt x="4008" y="566"/>
                  </a:cubicBezTo>
                  <a:cubicBezTo>
                    <a:pt x="3979" y="551"/>
                    <a:pt x="3950" y="535"/>
                    <a:pt x="3919" y="519"/>
                  </a:cubicBezTo>
                  <a:cubicBezTo>
                    <a:pt x="3935" y="482"/>
                    <a:pt x="3950" y="447"/>
                    <a:pt x="3966" y="410"/>
                  </a:cubicBezTo>
                  <a:cubicBezTo>
                    <a:pt x="3944" y="402"/>
                    <a:pt x="3924" y="396"/>
                    <a:pt x="3903" y="389"/>
                  </a:cubicBezTo>
                  <a:cubicBezTo>
                    <a:pt x="3858" y="498"/>
                    <a:pt x="3815" y="605"/>
                    <a:pt x="3772" y="709"/>
                  </a:cubicBezTo>
                  <a:cubicBezTo>
                    <a:pt x="3630" y="660"/>
                    <a:pt x="3491" y="613"/>
                    <a:pt x="3350" y="566"/>
                  </a:cubicBezTo>
                  <a:cubicBezTo>
                    <a:pt x="3360" y="525"/>
                    <a:pt x="3373" y="480"/>
                    <a:pt x="3382" y="434"/>
                  </a:cubicBezTo>
                  <a:cubicBezTo>
                    <a:pt x="3386" y="412"/>
                    <a:pt x="3396" y="409"/>
                    <a:pt x="3415" y="413"/>
                  </a:cubicBezTo>
                  <a:cubicBezTo>
                    <a:pt x="3440" y="418"/>
                    <a:pt x="3466" y="422"/>
                    <a:pt x="3494" y="427"/>
                  </a:cubicBezTo>
                  <a:cubicBezTo>
                    <a:pt x="3497" y="405"/>
                    <a:pt x="3500" y="387"/>
                    <a:pt x="3503" y="368"/>
                  </a:cubicBezTo>
                  <a:cubicBezTo>
                    <a:pt x="3469" y="357"/>
                    <a:pt x="3437" y="347"/>
                    <a:pt x="3405" y="337"/>
                  </a:cubicBezTo>
                  <a:cubicBezTo>
                    <a:pt x="3412" y="300"/>
                    <a:pt x="3419" y="267"/>
                    <a:pt x="3425" y="232"/>
                  </a:cubicBezTo>
                  <a:cubicBezTo>
                    <a:pt x="3406" y="227"/>
                    <a:pt x="3390" y="223"/>
                    <a:pt x="3371" y="218"/>
                  </a:cubicBezTo>
                  <a:cubicBezTo>
                    <a:pt x="3348" y="334"/>
                    <a:pt x="3325" y="449"/>
                    <a:pt x="3303" y="559"/>
                  </a:cubicBezTo>
                  <a:cubicBezTo>
                    <a:pt x="3153" y="543"/>
                    <a:pt x="3007" y="527"/>
                    <a:pt x="2861" y="512"/>
                  </a:cubicBezTo>
                  <a:cubicBezTo>
                    <a:pt x="2861" y="349"/>
                    <a:pt x="2861" y="349"/>
                    <a:pt x="2861" y="349"/>
                  </a:cubicBezTo>
                  <a:cubicBezTo>
                    <a:pt x="2881" y="349"/>
                    <a:pt x="2899" y="349"/>
                    <a:pt x="2916" y="348"/>
                  </a:cubicBezTo>
                  <a:cubicBezTo>
                    <a:pt x="2970" y="346"/>
                    <a:pt x="2964" y="356"/>
                    <a:pt x="2966" y="297"/>
                  </a:cubicBezTo>
                  <a:cubicBezTo>
                    <a:pt x="2966" y="294"/>
                    <a:pt x="2964" y="291"/>
                    <a:pt x="2963" y="286"/>
                  </a:cubicBezTo>
                  <a:cubicBezTo>
                    <a:pt x="2929" y="284"/>
                    <a:pt x="2897" y="282"/>
                    <a:pt x="2860" y="279"/>
                  </a:cubicBezTo>
                  <a:cubicBezTo>
                    <a:pt x="2860" y="165"/>
                    <a:pt x="2860" y="165"/>
                    <a:pt x="2860" y="165"/>
                  </a:cubicBezTo>
                  <a:cubicBezTo>
                    <a:pt x="2808" y="160"/>
                    <a:pt x="2808" y="161"/>
                    <a:pt x="2808" y="207"/>
                  </a:cubicBezTo>
                  <a:cubicBezTo>
                    <a:pt x="2808" y="299"/>
                    <a:pt x="2808" y="391"/>
                    <a:pt x="2808" y="483"/>
                  </a:cubicBezTo>
                  <a:cubicBezTo>
                    <a:pt x="2808" y="493"/>
                    <a:pt x="2808" y="503"/>
                    <a:pt x="2808" y="514"/>
                  </a:cubicBezTo>
                  <a:cubicBezTo>
                    <a:pt x="2659" y="528"/>
                    <a:pt x="2512" y="532"/>
                    <a:pt x="2369" y="570"/>
                  </a:cubicBezTo>
                  <a:cubicBezTo>
                    <a:pt x="2357" y="515"/>
                    <a:pt x="2346" y="462"/>
                    <a:pt x="2334" y="407"/>
                  </a:cubicBezTo>
                  <a:cubicBezTo>
                    <a:pt x="2369" y="398"/>
                    <a:pt x="2402" y="390"/>
                    <a:pt x="2438" y="381"/>
                  </a:cubicBezTo>
                  <a:cubicBezTo>
                    <a:pt x="2434" y="360"/>
                    <a:pt x="2431" y="341"/>
                    <a:pt x="2427" y="320"/>
                  </a:cubicBezTo>
                  <a:cubicBezTo>
                    <a:pt x="2391" y="325"/>
                    <a:pt x="2357" y="330"/>
                    <a:pt x="2322" y="336"/>
                  </a:cubicBezTo>
                  <a:cubicBezTo>
                    <a:pt x="2315" y="303"/>
                    <a:pt x="2307" y="274"/>
                    <a:pt x="2302" y="245"/>
                  </a:cubicBezTo>
                  <a:cubicBezTo>
                    <a:pt x="2298" y="226"/>
                    <a:pt x="2289" y="222"/>
                    <a:pt x="2272" y="226"/>
                  </a:cubicBezTo>
                  <a:cubicBezTo>
                    <a:pt x="2264" y="229"/>
                    <a:pt x="2257" y="231"/>
                    <a:pt x="2247" y="234"/>
                  </a:cubicBezTo>
                  <a:cubicBezTo>
                    <a:pt x="2272" y="348"/>
                    <a:pt x="2296" y="460"/>
                    <a:pt x="2320" y="571"/>
                  </a:cubicBezTo>
                  <a:cubicBezTo>
                    <a:pt x="2178" y="620"/>
                    <a:pt x="2038" y="669"/>
                    <a:pt x="1896" y="718"/>
                  </a:cubicBezTo>
                  <a:cubicBezTo>
                    <a:pt x="1875" y="671"/>
                    <a:pt x="1854" y="622"/>
                    <a:pt x="1832" y="571"/>
                  </a:cubicBezTo>
                  <a:cubicBezTo>
                    <a:pt x="1866" y="555"/>
                    <a:pt x="1897" y="540"/>
                    <a:pt x="1930" y="524"/>
                  </a:cubicBezTo>
                  <a:cubicBezTo>
                    <a:pt x="1920" y="505"/>
                    <a:pt x="1912" y="487"/>
                    <a:pt x="1902" y="469"/>
                  </a:cubicBezTo>
                  <a:cubicBezTo>
                    <a:pt x="1869" y="482"/>
                    <a:pt x="1838" y="494"/>
                    <a:pt x="1805" y="506"/>
                  </a:cubicBezTo>
                  <a:cubicBezTo>
                    <a:pt x="1787" y="469"/>
                    <a:pt x="1770" y="435"/>
                    <a:pt x="1752" y="399"/>
                  </a:cubicBezTo>
                  <a:cubicBezTo>
                    <a:pt x="1733" y="408"/>
                    <a:pt x="1717" y="415"/>
                    <a:pt x="1699" y="423"/>
                  </a:cubicBezTo>
                  <a:cubicBezTo>
                    <a:pt x="1751" y="531"/>
                    <a:pt x="1802" y="636"/>
                    <a:pt x="1852" y="740"/>
                  </a:cubicBezTo>
                  <a:cubicBezTo>
                    <a:pt x="1723" y="815"/>
                    <a:pt x="1596" y="889"/>
                    <a:pt x="1467" y="964"/>
                  </a:cubicBezTo>
                  <a:cubicBezTo>
                    <a:pt x="1438" y="926"/>
                    <a:pt x="1405" y="883"/>
                    <a:pt x="1371" y="839"/>
                  </a:cubicBezTo>
                  <a:cubicBezTo>
                    <a:pt x="1400" y="818"/>
                    <a:pt x="1427" y="798"/>
                    <a:pt x="1456" y="777"/>
                  </a:cubicBezTo>
                  <a:cubicBezTo>
                    <a:pt x="1443" y="758"/>
                    <a:pt x="1432" y="741"/>
                    <a:pt x="1420" y="722"/>
                  </a:cubicBezTo>
                  <a:cubicBezTo>
                    <a:pt x="1389" y="741"/>
                    <a:pt x="1360" y="759"/>
                    <a:pt x="1330" y="777"/>
                  </a:cubicBezTo>
                  <a:cubicBezTo>
                    <a:pt x="1307" y="747"/>
                    <a:pt x="1285" y="719"/>
                    <a:pt x="1263" y="690"/>
                  </a:cubicBezTo>
                  <a:cubicBezTo>
                    <a:pt x="1247" y="703"/>
                    <a:pt x="1234" y="713"/>
                    <a:pt x="1219" y="725"/>
                  </a:cubicBezTo>
                  <a:cubicBezTo>
                    <a:pt x="1291" y="817"/>
                    <a:pt x="1361" y="908"/>
                    <a:pt x="1429" y="996"/>
                  </a:cubicBezTo>
                  <a:cubicBezTo>
                    <a:pt x="1320" y="1102"/>
                    <a:pt x="1214" y="1207"/>
                    <a:pt x="1107" y="1312"/>
                  </a:cubicBezTo>
                  <a:cubicBezTo>
                    <a:pt x="1064" y="1275"/>
                    <a:pt x="1020" y="1239"/>
                    <a:pt x="975" y="1200"/>
                  </a:cubicBezTo>
                  <a:cubicBezTo>
                    <a:pt x="999" y="1172"/>
                    <a:pt x="1022" y="1146"/>
                    <a:pt x="1045" y="1120"/>
                  </a:cubicBezTo>
                  <a:cubicBezTo>
                    <a:pt x="1031" y="1105"/>
                    <a:pt x="1018" y="1091"/>
                    <a:pt x="1003" y="1075"/>
                  </a:cubicBezTo>
                  <a:cubicBezTo>
                    <a:pt x="978" y="1102"/>
                    <a:pt x="955" y="1126"/>
                    <a:pt x="931" y="1150"/>
                  </a:cubicBezTo>
                  <a:cubicBezTo>
                    <a:pt x="910" y="1135"/>
                    <a:pt x="892" y="1121"/>
                    <a:pt x="873" y="1107"/>
                  </a:cubicBezTo>
                  <a:cubicBezTo>
                    <a:pt x="840" y="1081"/>
                    <a:pt x="837" y="1082"/>
                    <a:pt x="811" y="1120"/>
                  </a:cubicBezTo>
                  <a:cubicBezTo>
                    <a:pt x="897" y="1195"/>
                    <a:pt x="983" y="1270"/>
                    <a:pt x="1068" y="1345"/>
                  </a:cubicBezTo>
                  <a:cubicBezTo>
                    <a:pt x="985" y="1470"/>
                    <a:pt x="903" y="1592"/>
                    <a:pt x="820" y="1716"/>
                  </a:cubicBezTo>
                  <a:cubicBezTo>
                    <a:pt x="772" y="1689"/>
                    <a:pt x="723" y="1662"/>
                    <a:pt x="673" y="1634"/>
                  </a:cubicBezTo>
                  <a:cubicBezTo>
                    <a:pt x="691" y="1604"/>
                    <a:pt x="707" y="1577"/>
                    <a:pt x="723" y="1548"/>
                  </a:cubicBezTo>
                  <a:cubicBezTo>
                    <a:pt x="704" y="1535"/>
                    <a:pt x="687" y="1524"/>
                    <a:pt x="668" y="1511"/>
                  </a:cubicBezTo>
                  <a:cubicBezTo>
                    <a:pt x="649" y="1542"/>
                    <a:pt x="630" y="1571"/>
                    <a:pt x="611" y="1601"/>
                  </a:cubicBezTo>
                  <a:cubicBezTo>
                    <a:pt x="574" y="1582"/>
                    <a:pt x="538" y="1565"/>
                    <a:pt x="500" y="1546"/>
                  </a:cubicBezTo>
                  <a:cubicBezTo>
                    <a:pt x="493" y="1566"/>
                    <a:pt x="488" y="1582"/>
                    <a:pt x="482" y="1600"/>
                  </a:cubicBezTo>
                  <a:cubicBezTo>
                    <a:pt x="590" y="1653"/>
                    <a:pt x="696" y="1705"/>
                    <a:pt x="799" y="1756"/>
                  </a:cubicBezTo>
                  <a:cubicBezTo>
                    <a:pt x="741" y="1897"/>
                    <a:pt x="683" y="2035"/>
                    <a:pt x="625" y="2177"/>
                  </a:cubicBezTo>
                  <a:cubicBezTo>
                    <a:pt x="575" y="2162"/>
                    <a:pt x="520" y="2146"/>
                    <a:pt x="465" y="2130"/>
                  </a:cubicBezTo>
                  <a:cubicBezTo>
                    <a:pt x="474" y="2095"/>
                    <a:pt x="482" y="2065"/>
                    <a:pt x="490" y="2033"/>
                  </a:cubicBezTo>
                  <a:cubicBezTo>
                    <a:pt x="469" y="2026"/>
                    <a:pt x="452" y="2020"/>
                    <a:pt x="433" y="2013"/>
                  </a:cubicBezTo>
                  <a:cubicBezTo>
                    <a:pt x="423" y="2047"/>
                    <a:pt x="413" y="2079"/>
                    <a:pt x="403" y="2113"/>
                  </a:cubicBezTo>
                  <a:cubicBezTo>
                    <a:pt x="364" y="2102"/>
                    <a:pt x="326" y="2092"/>
                    <a:pt x="287" y="2082"/>
                  </a:cubicBezTo>
                  <a:cubicBezTo>
                    <a:pt x="280" y="2101"/>
                    <a:pt x="275" y="2117"/>
                    <a:pt x="268" y="2136"/>
                  </a:cubicBezTo>
                  <a:cubicBezTo>
                    <a:pt x="384" y="2167"/>
                    <a:pt x="497" y="2197"/>
                    <a:pt x="606" y="2226"/>
                  </a:cubicBezTo>
                  <a:cubicBezTo>
                    <a:pt x="584" y="2378"/>
                    <a:pt x="563" y="2526"/>
                    <a:pt x="541" y="2678"/>
                  </a:cubicBezTo>
                  <a:cubicBezTo>
                    <a:pt x="489" y="2673"/>
                    <a:pt x="434" y="2667"/>
                    <a:pt x="380" y="2661"/>
                  </a:cubicBezTo>
                  <a:cubicBezTo>
                    <a:pt x="380" y="2630"/>
                    <a:pt x="381" y="2603"/>
                    <a:pt x="379" y="2576"/>
                  </a:cubicBezTo>
                  <a:cubicBezTo>
                    <a:pt x="379" y="2568"/>
                    <a:pt x="372" y="2557"/>
                    <a:pt x="365" y="2555"/>
                  </a:cubicBezTo>
                  <a:cubicBezTo>
                    <a:pt x="351" y="2550"/>
                    <a:pt x="334" y="2551"/>
                    <a:pt x="316" y="2549"/>
                  </a:cubicBezTo>
                  <a:cubicBezTo>
                    <a:pt x="312" y="2585"/>
                    <a:pt x="308" y="2619"/>
                    <a:pt x="305" y="2655"/>
                  </a:cubicBezTo>
                  <a:cubicBezTo>
                    <a:pt x="278" y="2655"/>
                    <a:pt x="254" y="2655"/>
                    <a:pt x="230" y="2655"/>
                  </a:cubicBezTo>
                  <a:cubicBezTo>
                    <a:pt x="180" y="2654"/>
                    <a:pt x="180" y="2654"/>
                    <a:pt x="181" y="2705"/>
                  </a:cubicBezTo>
                  <a:cubicBezTo>
                    <a:pt x="181" y="2707"/>
                    <a:pt x="182" y="2708"/>
                    <a:pt x="184" y="2712"/>
                  </a:cubicBezTo>
                  <a:cubicBezTo>
                    <a:pt x="303" y="2716"/>
                    <a:pt x="424" y="2721"/>
                    <a:pt x="542" y="2725"/>
                  </a:cubicBezTo>
                  <a:cubicBezTo>
                    <a:pt x="548" y="2876"/>
                    <a:pt x="555" y="3024"/>
                    <a:pt x="561" y="3175"/>
                  </a:cubicBezTo>
                  <a:cubicBezTo>
                    <a:pt x="518" y="3181"/>
                    <a:pt x="468" y="3189"/>
                    <a:pt x="418" y="3195"/>
                  </a:cubicBezTo>
                  <a:cubicBezTo>
                    <a:pt x="412" y="3196"/>
                    <a:pt x="400" y="3186"/>
                    <a:pt x="398" y="3179"/>
                  </a:cubicBezTo>
                  <a:cubicBezTo>
                    <a:pt x="392" y="3158"/>
                    <a:pt x="390" y="3135"/>
                    <a:pt x="384" y="3113"/>
                  </a:cubicBezTo>
                  <a:cubicBezTo>
                    <a:pt x="383" y="3108"/>
                    <a:pt x="374" y="3100"/>
                    <a:pt x="368" y="3099"/>
                  </a:cubicBezTo>
                  <a:cubicBezTo>
                    <a:pt x="352" y="3098"/>
                    <a:pt x="335" y="3100"/>
                    <a:pt x="317" y="3101"/>
                  </a:cubicBezTo>
                  <a:cubicBezTo>
                    <a:pt x="319" y="3120"/>
                    <a:pt x="321" y="3137"/>
                    <a:pt x="322" y="3154"/>
                  </a:cubicBezTo>
                  <a:cubicBezTo>
                    <a:pt x="324" y="3171"/>
                    <a:pt x="326" y="3189"/>
                    <a:pt x="329" y="3208"/>
                  </a:cubicBezTo>
                  <a:cubicBezTo>
                    <a:pt x="301" y="3213"/>
                    <a:pt x="276" y="3218"/>
                    <a:pt x="252" y="3223"/>
                  </a:cubicBezTo>
                  <a:cubicBezTo>
                    <a:pt x="209" y="3231"/>
                    <a:pt x="209" y="3231"/>
                    <a:pt x="217" y="3273"/>
                  </a:cubicBezTo>
                  <a:cubicBezTo>
                    <a:pt x="218" y="3277"/>
                    <a:pt x="219" y="3282"/>
                    <a:pt x="222" y="3289"/>
                  </a:cubicBezTo>
                  <a:cubicBezTo>
                    <a:pt x="339" y="3268"/>
                    <a:pt x="456" y="3246"/>
                    <a:pt x="573" y="3225"/>
                  </a:cubicBezTo>
                  <a:cubicBezTo>
                    <a:pt x="592" y="3299"/>
                    <a:pt x="608" y="3371"/>
                    <a:pt x="628" y="3442"/>
                  </a:cubicBezTo>
                  <a:cubicBezTo>
                    <a:pt x="648" y="3513"/>
                    <a:pt x="672" y="3583"/>
                    <a:pt x="695" y="3656"/>
                  </a:cubicBezTo>
                  <a:cubicBezTo>
                    <a:pt x="644" y="3677"/>
                    <a:pt x="590" y="3699"/>
                    <a:pt x="534" y="3722"/>
                  </a:cubicBezTo>
                  <a:cubicBezTo>
                    <a:pt x="522" y="3688"/>
                    <a:pt x="511" y="3658"/>
                    <a:pt x="499" y="3625"/>
                  </a:cubicBezTo>
                  <a:cubicBezTo>
                    <a:pt x="479" y="3631"/>
                    <a:pt x="460" y="3636"/>
                    <a:pt x="441" y="3642"/>
                  </a:cubicBezTo>
                  <a:cubicBezTo>
                    <a:pt x="451" y="3677"/>
                    <a:pt x="460" y="3708"/>
                    <a:pt x="469" y="3740"/>
                  </a:cubicBezTo>
                  <a:cubicBezTo>
                    <a:pt x="432" y="3758"/>
                    <a:pt x="397" y="3774"/>
                    <a:pt x="360" y="3791"/>
                  </a:cubicBezTo>
                  <a:cubicBezTo>
                    <a:pt x="367" y="3809"/>
                    <a:pt x="374" y="3824"/>
                    <a:pt x="383" y="3842"/>
                  </a:cubicBezTo>
                  <a:cubicBezTo>
                    <a:pt x="494" y="3798"/>
                    <a:pt x="604" y="3754"/>
                    <a:pt x="711" y="3712"/>
                  </a:cubicBezTo>
                  <a:cubicBezTo>
                    <a:pt x="782" y="3841"/>
                    <a:pt x="854" y="3972"/>
                    <a:pt x="926" y="4104"/>
                  </a:cubicBezTo>
                  <a:cubicBezTo>
                    <a:pt x="881" y="4136"/>
                    <a:pt x="834" y="4168"/>
                    <a:pt x="785" y="4202"/>
                  </a:cubicBezTo>
                  <a:cubicBezTo>
                    <a:pt x="764" y="4174"/>
                    <a:pt x="744" y="4147"/>
                    <a:pt x="723" y="4119"/>
                  </a:cubicBezTo>
                  <a:cubicBezTo>
                    <a:pt x="706" y="4131"/>
                    <a:pt x="691" y="4141"/>
                    <a:pt x="675" y="4153"/>
                  </a:cubicBezTo>
                  <a:cubicBezTo>
                    <a:pt x="691" y="4182"/>
                    <a:pt x="707" y="4209"/>
                    <a:pt x="724" y="4238"/>
                  </a:cubicBezTo>
                  <a:cubicBezTo>
                    <a:pt x="691" y="4263"/>
                    <a:pt x="660" y="4287"/>
                    <a:pt x="627" y="4313"/>
                  </a:cubicBezTo>
                  <a:cubicBezTo>
                    <a:pt x="639" y="4326"/>
                    <a:pt x="649" y="4337"/>
                    <a:pt x="660" y="4350"/>
                  </a:cubicBezTo>
                  <a:moveTo>
                    <a:pt x="1552" y="4869"/>
                  </a:moveTo>
                  <a:cubicBezTo>
                    <a:pt x="1563" y="4849"/>
                    <a:pt x="1572" y="4832"/>
                    <a:pt x="1583" y="4812"/>
                  </a:cubicBezTo>
                  <a:cubicBezTo>
                    <a:pt x="1487" y="4742"/>
                    <a:pt x="1392" y="4672"/>
                    <a:pt x="1296" y="4601"/>
                  </a:cubicBezTo>
                  <a:cubicBezTo>
                    <a:pt x="1212" y="4688"/>
                    <a:pt x="1131" y="4774"/>
                    <a:pt x="1049" y="4859"/>
                  </a:cubicBezTo>
                  <a:cubicBezTo>
                    <a:pt x="1007" y="4822"/>
                    <a:pt x="967" y="4787"/>
                    <a:pt x="919" y="4744"/>
                  </a:cubicBezTo>
                  <a:cubicBezTo>
                    <a:pt x="950" y="4717"/>
                    <a:pt x="978" y="4692"/>
                    <a:pt x="1004" y="4669"/>
                  </a:cubicBezTo>
                  <a:cubicBezTo>
                    <a:pt x="990" y="4654"/>
                    <a:pt x="977" y="4641"/>
                    <a:pt x="963" y="4627"/>
                  </a:cubicBezTo>
                  <a:cubicBezTo>
                    <a:pt x="934" y="4650"/>
                    <a:pt x="904" y="4673"/>
                    <a:pt x="874" y="4696"/>
                  </a:cubicBezTo>
                  <a:cubicBezTo>
                    <a:pt x="847" y="4671"/>
                    <a:pt x="821" y="4647"/>
                    <a:pt x="795" y="4622"/>
                  </a:cubicBezTo>
                  <a:cubicBezTo>
                    <a:pt x="778" y="4638"/>
                    <a:pt x="764" y="4652"/>
                    <a:pt x="749" y="4666"/>
                  </a:cubicBezTo>
                  <a:cubicBezTo>
                    <a:pt x="851" y="4764"/>
                    <a:pt x="951" y="4860"/>
                    <a:pt x="1052" y="4958"/>
                  </a:cubicBezTo>
                  <a:cubicBezTo>
                    <a:pt x="1132" y="4865"/>
                    <a:pt x="1211" y="4775"/>
                    <a:pt x="1290" y="4683"/>
                  </a:cubicBezTo>
                  <a:cubicBezTo>
                    <a:pt x="1331" y="4717"/>
                    <a:pt x="1369" y="4748"/>
                    <a:pt x="1408" y="4781"/>
                  </a:cubicBezTo>
                  <a:cubicBezTo>
                    <a:pt x="1384" y="4813"/>
                    <a:pt x="1363" y="4843"/>
                    <a:pt x="1341" y="4874"/>
                  </a:cubicBezTo>
                  <a:cubicBezTo>
                    <a:pt x="1360" y="4885"/>
                    <a:pt x="1377" y="4896"/>
                    <a:pt x="1396" y="4907"/>
                  </a:cubicBezTo>
                  <a:cubicBezTo>
                    <a:pt x="1418" y="4875"/>
                    <a:pt x="1440" y="4846"/>
                    <a:pt x="1461" y="4817"/>
                  </a:cubicBezTo>
                  <a:cubicBezTo>
                    <a:pt x="1492" y="4835"/>
                    <a:pt x="1521" y="4851"/>
                    <a:pt x="1552" y="4869"/>
                  </a:cubicBezTo>
                  <a:moveTo>
                    <a:pt x="137" y="2596"/>
                  </a:moveTo>
                  <a:cubicBezTo>
                    <a:pt x="161" y="2596"/>
                    <a:pt x="182" y="2596"/>
                    <a:pt x="202" y="2596"/>
                  </a:cubicBezTo>
                  <a:cubicBezTo>
                    <a:pt x="252" y="2598"/>
                    <a:pt x="252" y="2599"/>
                    <a:pt x="260" y="2549"/>
                  </a:cubicBezTo>
                  <a:cubicBezTo>
                    <a:pt x="260" y="2548"/>
                    <a:pt x="259" y="2546"/>
                    <a:pt x="258" y="2541"/>
                  </a:cubicBezTo>
                  <a:cubicBezTo>
                    <a:pt x="221" y="2535"/>
                    <a:pt x="182" y="2529"/>
                    <a:pt x="143" y="2523"/>
                  </a:cubicBezTo>
                  <a:cubicBezTo>
                    <a:pt x="146" y="2486"/>
                    <a:pt x="149" y="2451"/>
                    <a:pt x="153" y="2413"/>
                  </a:cubicBezTo>
                  <a:cubicBezTo>
                    <a:pt x="131" y="2411"/>
                    <a:pt x="112" y="2409"/>
                    <a:pt x="89" y="2406"/>
                  </a:cubicBezTo>
                  <a:cubicBezTo>
                    <a:pt x="77" y="2547"/>
                    <a:pt x="64" y="2685"/>
                    <a:pt x="52" y="2823"/>
                  </a:cubicBezTo>
                  <a:cubicBezTo>
                    <a:pt x="417" y="2823"/>
                    <a:pt x="417" y="2823"/>
                    <a:pt x="417" y="2823"/>
                  </a:cubicBezTo>
                  <a:cubicBezTo>
                    <a:pt x="420" y="2872"/>
                    <a:pt x="423" y="2921"/>
                    <a:pt x="426" y="2971"/>
                  </a:cubicBezTo>
                  <a:cubicBezTo>
                    <a:pt x="386" y="2977"/>
                    <a:pt x="349" y="2983"/>
                    <a:pt x="311" y="2989"/>
                  </a:cubicBezTo>
                  <a:cubicBezTo>
                    <a:pt x="311" y="3041"/>
                    <a:pt x="311" y="3041"/>
                    <a:pt x="311" y="3041"/>
                  </a:cubicBezTo>
                  <a:cubicBezTo>
                    <a:pt x="429" y="3041"/>
                    <a:pt x="429" y="3041"/>
                    <a:pt x="429" y="3041"/>
                  </a:cubicBezTo>
                  <a:cubicBezTo>
                    <a:pt x="433" y="3073"/>
                    <a:pt x="437" y="3105"/>
                    <a:pt x="442" y="3139"/>
                  </a:cubicBezTo>
                  <a:cubicBezTo>
                    <a:pt x="466" y="3135"/>
                    <a:pt x="487" y="3131"/>
                    <a:pt x="510" y="3127"/>
                  </a:cubicBezTo>
                  <a:cubicBezTo>
                    <a:pt x="503" y="3008"/>
                    <a:pt x="495" y="2892"/>
                    <a:pt x="488" y="2775"/>
                  </a:cubicBezTo>
                  <a:cubicBezTo>
                    <a:pt x="366" y="2770"/>
                    <a:pt x="250" y="2766"/>
                    <a:pt x="129" y="2761"/>
                  </a:cubicBezTo>
                  <a:cubicBezTo>
                    <a:pt x="132" y="2705"/>
                    <a:pt x="134" y="2652"/>
                    <a:pt x="137" y="2596"/>
                  </a:cubicBezTo>
                  <a:moveTo>
                    <a:pt x="4091" y="428"/>
                  </a:moveTo>
                  <a:cubicBezTo>
                    <a:pt x="4127" y="442"/>
                    <a:pt x="4162" y="456"/>
                    <a:pt x="4197" y="470"/>
                  </a:cubicBezTo>
                  <a:cubicBezTo>
                    <a:pt x="4209" y="454"/>
                    <a:pt x="4219" y="439"/>
                    <a:pt x="4231" y="422"/>
                  </a:cubicBezTo>
                  <a:cubicBezTo>
                    <a:pt x="4108" y="347"/>
                    <a:pt x="3986" y="277"/>
                    <a:pt x="3847" y="237"/>
                  </a:cubicBezTo>
                  <a:cubicBezTo>
                    <a:pt x="3806" y="347"/>
                    <a:pt x="3766" y="453"/>
                    <a:pt x="3726" y="561"/>
                  </a:cubicBezTo>
                  <a:cubicBezTo>
                    <a:pt x="3676" y="543"/>
                    <a:pt x="3630" y="527"/>
                    <a:pt x="3583" y="510"/>
                  </a:cubicBezTo>
                  <a:cubicBezTo>
                    <a:pt x="3592" y="474"/>
                    <a:pt x="3601" y="440"/>
                    <a:pt x="3610" y="405"/>
                  </a:cubicBezTo>
                  <a:cubicBezTo>
                    <a:pt x="3592" y="399"/>
                    <a:pt x="3577" y="394"/>
                    <a:pt x="3561" y="389"/>
                  </a:cubicBezTo>
                  <a:cubicBezTo>
                    <a:pt x="3553" y="411"/>
                    <a:pt x="3546" y="431"/>
                    <a:pt x="3540" y="452"/>
                  </a:cubicBezTo>
                  <a:cubicBezTo>
                    <a:pt x="3528" y="493"/>
                    <a:pt x="3528" y="493"/>
                    <a:pt x="3486" y="485"/>
                  </a:cubicBezTo>
                  <a:cubicBezTo>
                    <a:pt x="3428" y="474"/>
                    <a:pt x="3428" y="474"/>
                    <a:pt x="3417" y="533"/>
                  </a:cubicBezTo>
                  <a:cubicBezTo>
                    <a:pt x="3417" y="533"/>
                    <a:pt x="3418" y="534"/>
                    <a:pt x="3419" y="537"/>
                  </a:cubicBezTo>
                  <a:cubicBezTo>
                    <a:pt x="3528" y="571"/>
                    <a:pt x="3638" y="605"/>
                    <a:pt x="3750" y="640"/>
                  </a:cubicBezTo>
                  <a:cubicBezTo>
                    <a:pt x="3794" y="536"/>
                    <a:pt x="3838" y="431"/>
                    <a:pt x="3883" y="324"/>
                  </a:cubicBezTo>
                  <a:cubicBezTo>
                    <a:pt x="3935" y="347"/>
                    <a:pt x="3983" y="369"/>
                    <a:pt x="4033" y="391"/>
                  </a:cubicBezTo>
                  <a:cubicBezTo>
                    <a:pt x="4017" y="426"/>
                    <a:pt x="4003" y="459"/>
                    <a:pt x="3988" y="492"/>
                  </a:cubicBezTo>
                  <a:cubicBezTo>
                    <a:pt x="4006" y="504"/>
                    <a:pt x="4022" y="514"/>
                    <a:pt x="4040" y="526"/>
                  </a:cubicBezTo>
                  <a:cubicBezTo>
                    <a:pt x="4058" y="492"/>
                    <a:pt x="4074" y="461"/>
                    <a:pt x="4091" y="428"/>
                  </a:cubicBezTo>
                  <a:moveTo>
                    <a:pt x="2897" y="5369"/>
                  </a:moveTo>
                  <a:cubicBezTo>
                    <a:pt x="2952" y="5369"/>
                    <a:pt x="2952" y="5369"/>
                    <a:pt x="2952" y="5369"/>
                  </a:cubicBezTo>
                  <a:cubicBezTo>
                    <a:pt x="2952" y="5251"/>
                    <a:pt x="2952" y="5251"/>
                    <a:pt x="2952" y="5251"/>
                  </a:cubicBezTo>
                  <a:cubicBezTo>
                    <a:pt x="2981" y="5248"/>
                    <a:pt x="3008" y="5245"/>
                    <a:pt x="3035" y="5244"/>
                  </a:cubicBezTo>
                  <a:cubicBezTo>
                    <a:pt x="3050" y="5243"/>
                    <a:pt x="3058" y="5237"/>
                    <a:pt x="3056" y="5221"/>
                  </a:cubicBezTo>
                  <a:cubicBezTo>
                    <a:pt x="3055" y="5208"/>
                    <a:pt x="3055" y="5194"/>
                    <a:pt x="3054" y="5180"/>
                  </a:cubicBezTo>
                  <a:cubicBezTo>
                    <a:pt x="2696" y="5180"/>
                    <a:pt x="2696" y="5180"/>
                    <a:pt x="2696" y="5180"/>
                  </a:cubicBezTo>
                  <a:cubicBezTo>
                    <a:pt x="2685" y="5301"/>
                    <a:pt x="2674" y="5419"/>
                    <a:pt x="2663" y="5539"/>
                  </a:cubicBezTo>
                  <a:cubicBezTo>
                    <a:pt x="2605" y="5534"/>
                    <a:pt x="2549" y="5529"/>
                    <a:pt x="2493" y="5525"/>
                  </a:cubicBezTo>
                  <a:cubicBezTo>
                    <a:pt x="2495" y="5483"/>
                    <a:pt x="2497" y="5446"/>
                    <a:pt x="2500" y="5407"/>
                  </a:cubicBezTo>
                  <a:cubicBezTo>
                    <a:pt x="2482" y="5404"/>
                    <a:pt x="2467" y="5402"/>
                    <a:pt x="2450" y="5399"/>
                  </a:cubicBezTo>
                  <a:cubicBezTo>
                    <a:pt x="2442" y="5439"/>
                    <a:pt x="2435" y="5476"/>
                    <a:pt x="2427" y="5515"/>
                  </a:cubicBezTo>
                  <a:cubicBezTo>
                    <a:pt x="2395" y="5511"/>
                    <a:pt x="2366" y="5507"/>
                    <a:pt x="2337" y="5503"/>
                  </a:cubicBezTo>
                  <a:cubicBezTo>
                    <a:pt x="2318" y="5500"/>
                    <a:pt x="2305" y="5502"/>
                    <a:pt x="2304" y="5525"/>
                  </a:cubicBezTo>
                  <a:cubicBezTo>
                    <a:pt x="2304" y="5536"/>
                    <a:pt x="2301" y="5546"/>
                    <a:pt x="2299" y="5559"/>
                  </a:cubicBezTo>
                  <a:cubicBezTo>
                    <a:pt x="2432" y="5589"/>
                    <a:pt x="2562" y="5613"/>
                    <a:pt x="2696" y="5615"/>
                  </a:cubicBezTo>
                  <a:cubicBezTo>
                    <a:pt x="2715" y="5615"/>
                    <a:pt x="2719" y="5607"/>
                    <a:pt x="2720" y="5590"/>
                  </a:cubicBezTo>
                  <a:cubicBezTo>
                    <a:pt x="2723" y="5516"/>
                    <a:pt x="2727" y="5442"/>
                    <a:pt x="2730" y="5368"/>
                  </a:cubicBezTo>
                  <a:cubicBezTo>
                    <a:pt x="2732" y="5331"/>
                    <a:pt x="2734" y="5293"/>
                    <a:pt x="2736" y="5256"/>
                  </a:cubicBezTo>
                  <a:cubicBezTo>
                    <a:pt x="2897" y="5256"/>
                    <a:pt x="2897" y="5256"/>
                    <a:pt x="2897" y="5256"/>
                  </a:cubicBezTo>
                  <a:lnTo>
                    <a:pt x="2897" y="5369"/>
                  </a:lnTo>
                  <a:close/>
                  <a:moveTo>
                    <a:pt x="3263" y="5219"/>
                  </a:moveTo>
                  <a:cubicBezTo>
                    <a:pt x="3314" y="5207"/>
                    <a:pt x="3362" y="5197"/>
                    <a:pt x="3411" y="5186"/>
                  </a:cubicBezTo>
                  <a:cubicBezTo>
                    <a:pt x="3420" y="5216"/>
                    <a:pt x="3430" y="5243"/>
                    <a:pt x="3437" y="5271"/>
                  </a:cubicBezTo>
                  <a:cubicBezTo>
                    <a:pt x="3442" y="5293"/>
                    <a:pt x="3452" y="5299"/>
                    <a:pt x="3472" y="5293"/>
                  </a:cubicBezTo>
                  <a:cubicBezTo>
                    <a:pt x="3480" y="5290"/>
                    <a:pt x="3488" y="5288"/>
                    <a:pt x="3497" y="5286"/>
                  </a:cubicBezTo>
                  <a:cubicBezTo>
                    <a:pt x="3490" y="5255"/>
                    <a:pt x="3485" y="5225"/>
                    <a:pt x="3476" y="5197"/>
                  </a:cubicBezTo>
                  <a:cubicBezTo>
                    <a:pt x="3470" y="5176"/>
                    <a:pt x="3477" y="5168"/>
                    <a:pt x="3496" y="5163"/>
                  </a:cubicBezTo>
                  <a:cubicBezTo>
                    <a:pt x="3520" y="5157"/>
                    <a:pt x="3543" y="5147"/>
                    <a:pt x="3569" y="5138"/>
                  </a:cubicBezTo>
                  <a:cubicBezTo>
                    <a:pt x="3562" y="5117"/>
                    <a:pt x="3556" y="5098"/>
                    <a:pt x="3549" y="5079"/>
                  </a:cubicBezTo>
                  <a:cubicBezTo>
                    <a:pt x="3433" y="5106"/>
                    <a:pt x="3321" y="5133"/>
                    <a:pt x="3205" y="5160"/>
                  </a:cubicBezTo>
                  <a:cubicBezTo>
                    <a:pt x="3222" y="5277"/>
                    <a:pt x="3239" y="5393"/>
                    <a:pt x="3256" y="5512"/>
                  </a:cubicBezTo>
                  <a:cubicBezTo>
                    <a:pt x="3198" y="5521"/>
                    <a:pt x="3143" y="5529"/>
                    <a:pt x="3085" y="5538"/>
                  </a:cubicBezTo>
                  <a:cubicBezTo>
                    <a:pt x="3081" y="5506"/>
                    <a:pt x="3075" y="5478"/>
                    <a:pt x="3074" y="5449"/>
                  </a:cubicBezTo>
                  <a:cubicBezTo>
                    <a:pt x="3073" y="5424"/>
                    <a:pt x="3062" y="5418"/>
                    <a:pt x="3039" y="5418"/>
                  </a:cubicBezTo>
                  <a:cubicBezTo>
                    <a:pt x="3013" y="5419"/>
                    <a:pt x="3016" y="5434"/>
                    <a:pt x="3016" y="5450"/>
                  </a:cubicBezTo>
                  <a:cubicBezTo>
                    <a:pt x="3016" y="5480"/>
                    <a:pt x="3016" y="5509"/>
                    <a:pt x="3016" y="5539"/>
                  </a:cubicBezTo>
                  <a:cubicBezTo>
                    <a:pt x="2974" y="5542"/>
                    <a:pt x="2936" y="5546"/>
                    <a:pt x="2898" y="5549"/>
                  </a:cubicBezTo>
                  <a:cubicBezTo>
                    <a:pt x="2898" y="5566"/>
                    <a:pt x="2898" y="5581"/>
                    <a:pt x="2898" y="5596"/>
                  </a:cubicBezTo>
                  <a:cubicBezTo>
                    <a:pt x="2898" y="5614"/>
                    <a:pt x="2904" y="5621"/>
                    <a:pt x="2923" y="5619"/>
                  </a:cubicBezTo>
                  <a:cubicBezTo>
                    <a:pt x="2969" y="5614"/>
                    <a:pt x="3015" y="5614"/>
                    <a:pt x="3061" y="5610"/>
                  </a:cubicBezTo>
                  <a:cubicBezTo>
                    <a:pt x="3137" y="5602"/>
                    <a:pt x="3213" y="5591"/>
                    <a:pt x="3290" y="5582"/>
                  </a:cubicBezTo>
                  <a:cubicBezTo>
                    <a:pt x="3312" y="5580"/>
                    <a:pt x="3319" y="5569"/>
                    <a:pt x="3315" y="5546"/>
                  </a:cubicBezTo>
                  <a:cubicBezTo>
                    <a:pt x="3307" y="5506"/>
                    <a:pt x="3301" y="5465"/>
                    <a:pt x="3295" y="5424"/>
                  </a:cubicBezTo>
                  <a:cubicBezTo>
                    <a:pt x="3284" y="5357"/>
                    <a:pt x="3274" y="5289"/>
                    <a:pt x="3263" y="5219"/>
                  </a:cubicBezTo>
                  <a:moveTo>
                    <a:pt x="939" y="4222"/>
                  </a:moveTo>
                  <a:cubicBezTo>
                    <a:pt x="840" y="4294"/>
                    <a:pt x="744" y="4364"/>
                    <a:pt x="647" y="4435"/>
                  </a:cubicBezTo>
                  <a:cubicBezTo>
                    <a:pt x="615" y="4384"/>
                    <a:pt x="584" y="4336"/>
                    <a:pt x="554" y="4288"/>
                  </a:cubicBezTo>
                  <a:cubicBezTo>
                    <a:pt x="588" y="4265"/>
                    <a:pt x="620" y="4245"/>
                    <a:pt x="653" y="4223"/>
                  </a:cubicBezTo>
                  <a:cubicBezTo>
                    <a:pt x="642" y="4206"/>
                    <a:pt x="634" y="4192"/>
                    <a:pt x="625" y="4178"/>
                  </a:cubicBezTo>
                  <a:cubicBezTo>
                    <a:pt x="588" y="4196"/>
                    <a:pt x="554" y="4212"/>
                    <a:pt x="518" y="4230"/>
                  </a:cubicBezTo>
                  <a:cubicBezTo>
                    <a:pt x="495" y="4199"/>
                    <a:pt x="473" y="4169"/>
                    <a:pt x="449" y="4137"/>
                  </a:cubicBezTo>
                  <a:cubicBezTo>
                    <a:pt x="431" y="4148"/>
                    <a:pt x="413" y="4157"/>
                    <a:pt x="395" y="4168"/>
                  </a:cubicBezTo>
                  <a:cubicBezTo>
                    <a:pt x="473" y="4287"/>
                    <a:pt x="550" y="4403"/>
                    <a:pt x="628" y="4520"/>
                  </a:cubicBezTo>
                  <a:cubicBezTo>
                    <a:pt x="727" y="4447"/>
                    <a:pt x="823" y="4376"/>
                    <a:pt x="920" y="4305"/>
                  </a:cubicBezTo>
                  <a:cubicBezTo>
                    <a:pt x="953" y="4342"/>
                    <a:pt x="985" y="4378"/>
                    <a:pt x="1020" y="4417"/>
                  </a:cubicBezTo>
                  <a:cubicBezTo>
                    <a:pt x="987" y="4447"/>
                    <a:pt x="955" y="4476"/>
                    <a:pt x="922" y="4506"/>
                  </a:cubicBezTo>
                  <a:cubicBezTo>
                    <a:pt x="939" y="4520"/>
                    <a:pt x="952" y="4531"/>
                    <a:pt x="966" y="4541"/>
                  </a:cubicBezTo>
                  <a:cubicBezTo>
                    <a:pt x="997" y="4516"/>
                    <a:pt x="1027" y="4492"/>
                    <a:pt x="1058" y="4467"/>
                  </a:cubicBezTo>
                  <a:cubicBezTo>
                    <a:pt x="1084" y="4490"/>
                    <a:pt x="1110" y="4511"/>
                    <a:pt x="1136" y="4533"/>
                  </a:cubicBezTo>
                  <a:cubicBezTo>
                    <a:pt x="1152" y="4519"/>
                    <a:pt x="1165" y="4506"/>
                    <a:pt x="1180" y="4492"/>
                  </a:cubicBezTo>
                  <a:cubicBezTo>
                    <a:pt x="1099" y="4402"/>
                    <a:pt x="1020" y="4313"/>
                    <a:pt x="939" y="4222"/>
                  </a:cubicBezTo>
                  <a:moveTo>
                    <a:pt x="1401" y="4988"/>
                  </a:moveTo>
                  <a:cubicBezTo>
                    <a:pt x="1378" y="5021"/>
                    <a:pt x="1356" y="5053"/>
                    <a:pt x="1334" y="5084"/>
                  </a:cubicBezTo>
                  <a:cubicBezTo>
                    <a:pt x="1301" y="5063"/>
                    <a:pt x="1270" y="5043"/>
                    <a:pt x="1238" y="5023"/>
                  </a:cubicBezTo>
                  <a:cubicBezTo>
                    <a:pt x="1225" y="5039"/>
                    <a:pt x="1213" y="5054"/>
                    <a:pt x="1200" y="5072"/>
                  </a:cubicBezTo>
                  <a:cubicBezTo>
                    <a:pt x="1315" y="5154"/>
                    <a:pt x="1426" y="5240"/>
                    <a:pt x="1557" y="5298"/>
                  </a:cubicBezTo>
                  <a:cubicBezTo>
                    <a:pt x="1614" y="5190"/>
                    <a:pt x="1669" y="5085"/>
                    <a:pt x="1725" y="4979"/>
                  </a:cubicBezTo>
                  <a:cubicBezTo>
                    <a:pt x="1775" y="5001"/>
                    <a:pt x="1823" y="5022"/>
                    <a:pt x="1872" y="5044"/>
                  </a:cubicBezTo>
                  <a:cubicBezTo>
                    <a:pt x="1857" y="5083"/>
                    <a:pt x="1843" y="5120"/>
                    <a:pt x="1829" y="5157"/>
                  </a:cubicBezTo>
                  <a:cubicBezTo>
                    <a:pt x="1872" y="5176"/>
                    <a:pt x="1872" y="5176"/>
                    <a:pt x="1890" y="5137"/>
                  </a:cubicBezTo>
                  <a:cubicBezTo>
                    <a:pt x="1901" y="5114"/>
                    <a:pt x="1911" y="5092"/>
                    <a:pt x="1922" y="5069"/>
                  </a:cubicBezTo>
                  <a:cubicBezTo>
                    <a:pt x="1938" y="5074"/>
                    <a:pt x="1952" y="5077"/>
                    <a:pt x="1965" y="5081"/>
                  </a:cubicBezTo>
                  <a:cubicBezTo>
                    <a:pt x="2016" y="5097"/>
                    <a:pt x="2016" y="5097"/>
                    <a:pt x="2037" y="5048"/>
                  </a:cubicBezTo>
                  <a:cubicBezTo>
                    <a:pt x="2038" y="5046"/>
                    <a:pt x="2037" y="5044"/>
                    <a:pt x="2037" y="5041"/>
                  </a:cubicBezTo>
                  <a:cubicBezTo>
                    <a:pt x="1933" y="4994"/>
                    <a:pt x="1828" y="4947"/>
                    <a:pt x="1721" y="4899"/>
                  </a:cubicBezTo>
                  <a:cubicBezTo>
                    <a:pt x="1660" y="5000"/>
                    <a:pt x="1598" y="5102"/>
                    <a:pt x="1536" y="5205"/>
                  </a:cubicBezTo>
                  <a:cubicBezTo>
                    <a:pt x="1487" y="5177"/>
                    <a:pt x="1440" y="5150"/>
                    <a:pt x="1393" y="5123"/>
                  </a:cubicBezTo>
                  <a:cubicBezTo>
                    <a:pt x="1413" y="5087"/>
                    <a:pt x="1432" y="5055"/>
                    <a:pt x="1452" y="5020"/>
                  </a:cubicBezTo>
                  <a:cubicBezTo>
                    <a:pt x="1435" y="5010"/>
                    <a:pt x="1419" y="4999"/>
                    <a:pt x="1401" y="4988"/>
                  </a:cubicBezTo>
                  <a:moveTo>
                    <a:pt x="5153" y="3573"/>
                  </a:moveTo>
                  <a:cubicBezTo>
                    <a:pt x="5167" y="3521"/>
                    <a:pt x="5180" y="3472"/>
                    <a:pt x="5194" y="3421"/>
                  </a:cubicBezTo>
                  <a:cubicBezTo>
                    <a:pt x="5226" y="3428"/>
                    <a:pt x="5255" y="3433"/>
                    <a:pt x="5282" y="3442"/>
                  </a:cubicBezTo>
                  <a:cubicBezTo>
                    <a:pt x="5306" y="3450"/>
                    <a:pt x="5315" y="3441"/>
                    <a:pt x="5319" y="3420"/>
                  </a:cubicBezTo>
                  <a:cubicBezTo>
                    <a:pt x="5320" y="3413"/>
                    <a:pt x="5322" y="3406"/>
                    <a:pt x="5324" y="3396"/>
                  </a:cubicBezTo>
                  <a:cubicBezTo>
                    <a:pt x="5287" y="3385"/>
                    <a:pt x="5251" y="3374"/>
                    <a:pt x="5214" y="3363"/>
                  </a:cubicBezTo>
                  <a:cubicBezTo>
                    <a:pt x="5218" y="3331"/>
                    <a:pt x="5222" y="3301"/>
                    <a:pt x="5225" y="3271"/>
                  </a:cubicBezTo>
                  <a:cubicBezTo>
                    <a:pt x="5204" y="3266"/>
                    <a:pt x="5185" y="3262"/>
                    <a:pt x="5168" y="3258"/>
                  </a:cubicBezTo>
                  <a:cubicBezTo>
                    <a:pt x="5138" y="3372"/>
                    <a:pt x="5109" y="3483"/>
                    <a:pt x="5080" y="3595"/>
                  </a:cubicBezTo>
                  <a:cubicBezTo>
                    <a:pt x="5185" y="3636"/>
                    <a:pt x="5295" y="3678"/>
                    <a:pt x="5407" y="3720"/>
                  </a:cubicBezTo>
                  <a:cubicBezTo>
                    <a:pt x="5385" y="3773"/>
                    <a:pt x="5364" y="3823"/>
                    <a:pt x="5343" y="3874"/>
                  </a:cubicBezTo>
                  <a:cubicBezTo>
                    <a:pt x="5308" y="3860"/>
                    <a:pt x="5276" y="3847"/>
                    <a:pt x="5243" y="3834"/>
                  </a:cubicBezTo>
                  <a:cubicBezTo>
                    <a:pt x="5232" y="3853"/>
                    <a:pt x="5223" y="3871"/>
                    <a:pt x="5213" y="3892"/>
                  </a:cubicBezTo>
                  <a:cubicBezTo>
                    <a:pt x="5248" y="3908"/>
                    <a:pt x="5282" y="3924"/>
                    <a:pt x="5317" y="3940"/>
                  </a:cubicBezTo>
                  <a:cubicBezTo>
                    <a:pt x="5301" y="3977"/>
                    <a:pt x="5286" y="4011"/>
                    <a:pt x="5271" y="4047"/>
                  </a:cubicBezTo>
                  <a:cubicBezTo>
                    <a:pt x="5291" y="4057"/>
                    <a:pt x="5309" y="4066"/>
                    <a:pt x="5329" y="4076"/>
                  </a:cubicBezTo>
                  <a:cubicBezTo>
                    <a:pt x="5392" y="3948"/>
                    <a:pt x="5454" y="3822"/>
                    <a:pt x="5492" y="3682"/>
                  </a:cubicBezTo>
                  <a:cubicBezTo>
                    <a:pt x="5379" y="3646"/>
                    <a:pt x="5268" y="3610"/>
                    <a:pt x="5153" y="3573"/>
                  </a:cubicBezTo>
                  <a:moveTo>
                    <a:pt x="4725" y="4358"/>
                  </a:moveTo>
                  <a:cubicBezTo>
                    <a:pt x="4753" y="4378"/>
                    <a:pt x="4778" y="4397"/>
                    <a:pt x="4804" y="4413"/>
                  </a:cubicBezTo>
                  <a:cubicBezTo>
                    <a:pt x="4811" y="4417"/>
                    <a:pt x="4823" y="4414"/>
                    <a:pt x="4832" y="4411"/>
                  </a:cubicBezTo>
                  <a:cubicBezTo>
                    <a:pt x="4843" y="4407"/>
                    <a:pt x="4853" y="4400"/>
                    <a:pt x="4864" y="4394"/>
                  </a:cubicBezTo>
                  <a:cubicBezTo>
                    <a:pt x="4861" y="4390"/>
                    <a:pt x="4858" y="4387"/>
                    <a:pt x="4855" y="4383"/>
                  </a:cubicBezTo>
                  <a:cubicBezTo>
                    <a:pt x="4824" y="4360"/>
                    <a:pt x="4793" y="4338"/>
                    <a:pt x="4761" y="4314"/>
                  </a:cubicBezTo>
                  <a:cubicBezTo>
                    <a:pt x="4782" y="4285"/>
                    <a:pt x="4801" y="4258"/>
                    <a:pt x="4822" y="4230"/>
                  </a:cubicBezTo>
                  <a:cubicBezTo>
                    <a:pt x="4805" y="4218"/>
                    <a:pt x="4791" y="4208"/>
                    <a:pt x="4776" y="4198"/>
                  </a:cubicBezTo>
                  <a:cubicBezTo>
                    <a:pt x="4698" y="4287"/>
                    <a:pt x="4621" y="4375"/>
                    <a:pt x="4540" y="4468"/>
                  </a:cubicBezTo>
                  <a:cubicBezTo>
                    <a:pt x="4624" y="4549"/>
                    <a:pt x="4709" y="4630"/>
                    <a:pt x="4795" y="4713"/>
                  </a:cubicBezTo>
                  <a:cubicBezTo>
                    <a:pt x="4751" y="4755"/>
                    <a:pt x="4711" y="4793"/>
                    <a:pt x="4662" y="4840"/>
                  </a:cubicBezTo>
                  <a:cubicBezTo>
                    <a:pt x="4637" y="4809"/>
                    <a:pt x="4615" y="4781"/>
                    <a:pt x="4590" y="4750"/>
                  </a:cubicBezTo>
                  <a:cubicBezTo>
                    <a:pt x="4574" y="4766"/>
                    <a:pt x="4563" y="4777"/>
                    <a:pt x="4551" y="4790"/>
                  </a:cubicBezTo>
                  <a:cubicBezTo>
                    <a:pt x="4574" y="4818"/>
                    <a:pt x="4595" y="4845"/>
                    <a:pt x="4621" y="4877"/>
                  </a:cubicBezTo>
                  <a:cubicBezTo>
                    <a:pt x="4591" y="4904"/>
                    <a:pt x="4561" y="4931"/>
                    <a:pt x="4530" y="4960"/>
                  </a:cubicBezTo>
                  <a:cubicBezTo>
                    <a:pt x="4541" y="4969"/>
                    <a:pt x="4549" y="4976"/>
                    <a:pt x="4556" y="4983"/>
                  </a:cubicBezTo>
                  <a:cubicBezTo>
                    <a:pt x="4564" y="4990"/>
                    <a:pt x="4573" y="4998"/>
                    <a:pt x="4583" y="5007"/>
                  </a:cubicBezTo>
                  <a:cubicBezTo>
                    <a:pt x="4688" y="4913"/>
                    <a:pt x="4795" y="4824"/>
                    <a:pt x="4888" y="4719"/>
                  </a:cubicBezTo>
                  <a:cubicBezTo>
                    <a:pt x="4798" y="4634"/>
                    <a:pt x="4712" y="4554"/>
                    <a:pt x="4625" y="4472"/>
                  </a:cubicBezTo>
                  <a:cubicBezTo>
                    <a:pt x="4660" y="4433"/>
                    <a:pt x="4692" y="4396"/>
                    <a:pt x="4725" y="4358"/>
                  </a:cubicBezTo>
                  <a:moveTo>
                    <a:pt x="1481" y="900"/>
                  </a:moveTo>
                  <a:cubicBezTo>
                    <a:pt x="1585" y="838"/>
                    <a:pt x="1687" y="779"/>
                    <a:pt x="1790" y="718"/>
                  </a:cubicBezTo>
                  <a:cubicBezTo>
                    <a:pt x="1736" y="612"/>
                    <a:pt x="1683" y="507"/>
                    <a:pt x="1628" y="400"/>
                  </a:cubicBezTo>
                  <a:cubicBezTo>
                    <a:pt x="1682" y="375"/>
                    <a:pt x="1733" y="351"/>
                    <a:pt x="1785" y="327"/>
                  </a:cubicBezTo>
                  <a:cubicBezTo>
                    <a:pt x="1803" y="363"/>
                    <a:pt x="1819" y="397"/>
                    <a:pt x="1836" y="432"/>
                  </a:cubicBezTo>
                  <a:cubicBezTo>
                    <a:pt x="1853" y="424"/>
                    <a:pt x="1867" y="417"/>
                    <a:pt x="1882" y="410"/>
                  </a:cubicBezTo>
                  <a:cubicBezTo>
                    <a:pt x="1870" y="373"/>
                    <a:pt x="1858" y="339"/>
                    <a:pt x="1846" y="302"/>
                  </a:cubicBezTo>
                  <a:cubicBezTo>
                    <a:pt x="1881" y="287"/>
                    <a:pt x="1915" y="273"/>
                    <a:pt x="1949" y="259"/>
                  </a:cubicBezTo>
                  <a:cubicBezTo>
                    <a:pt x="1932" y="203"/>
                    <a:pt x="1931" y="200"/>
                    <a:pt x="1882" y="219"/>
                  </a:cubicBezTo>
                  <a:cubicBezTo>
                    <a:pt x="1795" y="252"/>
                    <a:pt x="1709" y="289"/>
                    <a:pt x="1623" y="325"/>
                  </a:cubicBezTo>
                  <a:cubicBezTo>
                    <a:pt x="1597" y="336"/>
                    <a:pt x="1574" y="352"/>
                    <a:pt x="1547" y="366"/>
                  </a:cubicBezTo>
                  <a:cubicBezTo>
                    <a:pt x="1603" y="474"/>
                    <a:pt x="1657" y="578"/>
                    <a:pt x="1712" y="684"/>
                  </a:cubicBezTo>
                  <a:cubicBezTo>
                    <a:pt x="1664" y="710"/>
                    <a:pt x="1620" y="734"/>
                    <a:pt x="1574" y="758"/>
                  </a:cubicBezTo>
                  <a:cubicBezTo>
                    <a:pt x="1552" y="724"/>
                    <a:pt x="1532" y="692"/>
                    <a:pt x="1511" y="659"/>
                  </a:cubicBezTo>
                  <a:cubicBezTo>
                    <a:pt x="1494" y="671"/>
                    <a:pt x="1480" y="680"/>
                    <a:pt x="1466" y="690"/>
                  </a:cubicBezTo>
                  <a:cubicBezTo>
                    <a:pt x="1487" y="724"/>
                    <a:pt x="1507" y="757"/>
                    <a:pt x="1528" y="790"/>
                  </a:cubicBezTo>
                  <a:cubicBezTo>
                    <a:pt x="1499" y="808"/>
                    <a:pt x="1472" y="825"/>
                    <a:pt x="1443" y="844"/>
                  </a:cubicBezTo>
                  <a:cubicBezTo>
                    <a:pt x="1457" y="865"/>
                    <a:pt x="1470" y="884"/>
                    <a:pt x="1481" y="900"/>
                  </a:cubicBezTo>
                  <a:moveTo>
                    <a:pt x="3702" y="5028"/>
                  </a:moveTo>
                  <a:cubicBezTo>
                    <a:pt x="3742" y="5140"/>
                    <a:pt x="3781" y="5250"/>
                    <a:pt x="3821" y="5363"/>
                  </a:cubicBezTo>
                  <a:cubicBezTo>
                    <a:pt x="3764" y="5382"/>
                    <a:pt x="3711" y="5399"/>
                    <a:pt x="3655" y="5418"/>
                  </a:cubicBezTo>
                  <a:cubicBezTo>
                    <a:pt x="3644" y="5381"/>
                    <a:pt x="3634" y="5346"/>
                    <a:pt x="3624" y="5310"/>
                  </a:cubicBezTo>
                  <a:cubicBezTo>
                    <a:pt x="3603" y="5317"/>
                    <a:pt x="3586" y="5322"/>
                    <a:pt x="3567" y="5327"/>
                  </a:cubicBezTo>
                  <a:cubicBezTo>
                    <a:pt x="3578" y="5366"/>
                    <a:pt x="3587" y="5400"/>
                    <a:pt x="3598" y="5437"/>
                  </a:cubicBezTo>
                  <a:cubicBezTo>
                    <a:pt x="3559" y="5451"/>
                    <a:pt x="3522" y="5463"/>
                    <a:pt x="3484" y="5477"/>
                  </a:cubicBezTo>
                  <a:cubicBezTo>
                    <a:pt x="3490" y="5498"/>
                    <a:pt x="3494" y="5516"/>
                    <a:pt x="3501" y="5542"/>
                  </a:cubicBezTo>
                  <a:cubicBezTo>
                    <a:pt x="3618" y="5504"/>
                    <a:pt x="3732" y="5469"/>
                    <a:pt x="3845" y="5429"/>
                  </a:cubicBezTo>
                  <a:cubicBezTo>
                    <a:pt x="3908" y="5407"/>
                    <a:pt x="3907" y="5404"/>
                    <a:pt x="3880" y="5342"/>
                  </a:cubicBezTo>
                  <a:cubicBezTo>
                    <a:pt x="3842" y="5252"/>
                    <a:pt x="3804" y="5163"/>
                    <a:pt x="3766" y="5070"/>
                  </a:cubicBezTo>
                  <a:cubicBezTo>
                    <a:pt x="3814" y="5048"/>
                    <a:pt x="3860" y="5026"/>
                    <a:pt x="3908" y="5003"/>
                  </a:cubicBezTo>
                  <a:cubicBezTo>
                    <a:pt x="3927" y="5040"/>
                    <a:pt x="3945" y="5075"/>
                    <a:pt x="3963" y="5112"/>
                  </a:cubicBezTo>
                  <a:cubicBezTo>
                    <a:pt x="3980" y="5101"/>
                    <a:pt x="3994" y="5092"/>
                    <a:pt x="4008" y="5083"/>
                  </a:cubicBezTo>
                  <a:cubicBezTo>
                    <a:pt x="3992" y="5049"/>
                    <a:pt x="3976" y="5017"/>
                    <a:pt x="3959" y="4984"/>
                  </a:cubicBezTo>
                  <a:cubicBezTo>
                    <a:pt x="3989" y="4963"/>
                    <a:pt x="4019" y="4944"/>
                    <a:pt x="4049" y="4923"/>
                  </a:cubicBezTo>
                  <a:cubicBezTo>
                    <a:pt x="4038" y="4904"/>
                    <a:pt x="4028" y="4888"/>
                    <a:pt x="4017" y="4871"/>
                  </a:cubicBezTo>
                  <a:cubicBezTo>
                    <a:pt x="3912" y="4924"/>
                    <a:pt x="3809" y="4975"/>
                    <a:pt x="3702" y="5028"/>
                  </a:cubicBezTo>
                  <a:moveTo>
                    <a:pt x="4715" y="775"/>
                  </a:moveTo>
                  <a:cubicBezTo>
                    <a:pt x="4608" y="678"/>
                    <a:pt x="4510" y="579"/>
                    <a:pt x="4384" y="510"/>
                  </a:cubicBezTo>
                  <a:cubicBezTo>
                    <a:pt x="4317" y="610"/>
                    <a:pt x="4252" y="707"/>
                    <a:pt x="4186" y="805"/>
                  </a:cubicBezTo>
                  <a:cubicBezTo>
                    <a:pt x="4141" y="778"/>
                    <a:pt x="4098" y="752"/>
                    <a:pt x="4054" y="725"/>
                  </a:cubicBezTo>
                  <a:cubicBezTo>
                    <a:pt x="4073" y="690"/>
                    <a:pt x="4092" y="657"/>
                    <a:pt x="4111" y="622"/>
                  </a:cubicBezTo>
                  <a:cubicBezTo>
                    <a:pt x="4094" y="614"/>
                    <a:pt x="4080" y="607"/>
                    <a:pt x="4063" y="600"/>
                  </a:cubicBezTo>
                  <a:cubicBezTo>
                    <a:pt x="4044" y="632"/>
                    <a:pt x="4025" y="663"/>
                    <a:pt x="4007" y="694"/>
                  </a:cubicBezTo>
                  <a:cubicBezTo>
                    <a:pt x="3989" y="687"/>
                    <a:pt x="3973" y="680"/>
                    <a:pt x="3958" y="674"/>
                  </a:cubicBezTo>
                  <a:cubicBezTo>
                    <a:pt x="3910" y="653"/>
                    <a:pt x="3910" y="653"/>
                    <a:pt x="3888" y="701"/>
                  </a:cubicBezTo>
                  <a:cubicBezTo>
                    <a:pt x="3888" y="702"/>
                    <a:pt x="3888" y="704"/>
                    <a:pt x="3888" y="706"/>
                  </a:cubicBezTo>
                  <a:cubicBezTo>
                    <a:pt x="3987" y="765"/>
                    <a:pt x="4087" y="824"/>
                    <a:pt x="4188" y="885"/>
                  </a:cubicBezTo>
                  <a:cubicBezTo>
                    <a:pt x="4256" y="792"/>
                    <a:pt x="4324" y="698"/>
                    <a:pt x="4392" y="604"/>
                  </a:cubicBezTo>
                  <a:cubicBezTo>
                    <a:pt x="4437" y="638"/>
                    <a:pt x="4481" y="671"/>
                    <a:pt x="4525" y="704"/>
                  </a:cubicBezTo>
                  <a:cubicBezTo>
                    <a:pt x="4503" y="734"/>
                    <a:pt x="4483" y="762"/>
                    <a:pt x="4463" y="791"/>
                  </a:cubicBezTo>
                  <a:cubicBezTo>
                    <a:pt x="4476" y="805"/>
                    <a:pt x="4488" y="818"/>
                    <a:pt x="4502" y="832"/>
                  </a:cubicBezTo>
                  <a:cubicBezTo>
                    <a:pt x="4528" y="804"/>
                    <a:pt x="4552" y="777"/>
                    <a:pt x="4577" y="748"/>
                  </a:cubicBezTo>
                  <a:cubicBezTo>
                    <a:pt x="4608" y="773"/>
                    <a:pt x="4638" y="796"/>
                    <a:pt x="4667" y="819"/>
                  </a:cubicBezTo>
                  <a:cubicBezTo>
                    <a:pt x="4684" y="803"/>
                    <a:pt x="4698" y="790"/>
                    <a:pt x="4715" y="775"/>
                  </a:cubicBezTo>
                  <a:moveTo>
                    <a:pt x="2196" y="5093"/>
                  </a:moveTo>
                  <a:cubicBezTo>
                    <a:pt x="2159" y="5209"/>
                    <a:pt x="2122" y="5322"/>
                    <a:pt x="2084" y="5438"/>
                  </a:cubicBezTo>
                  <a:cubicBezTo>
                    <a:pt x="2027" y="5419"/>
                    <a:pt x="1973" y="5401"/>
                    <a:pt x="1919" y="5383"/>
                  </a:cubicBezTo>
                  <a:cubicBezTo>
                    <a:pt x="1932" y="5343"/>
                    <a:pt x="1945" y="5308"/>
                    <a:pt x="1958" y="5271"/>
                  </a:cubicBezTo>
                  <a:cubicBezTo>
                    <a:pt x="1940" y="5265"/>
                    <a:pt x="1927" y="5260"/>
                    <a:pt x="1910" y="5255"/>
                  </a:cubicBezTo>
                  <a:cubicBezTo>
                    <a:pt x="1897" y="5282"/>
                    <a:pt x="1883" y="5309"/>
                    <a:pt x="1871" y="5336"/>
                  </a:cubicBezTo>
                  <a:cubicBezTo>
                    <a:pt x="1864" y="5353"/>
                    <a:pt x="1855" y="5358"/>
                    <a:pt x="1837" y="5350"/>
                  </a:cubicBezTo>
                  <a:cubicBezTo>
                    <a:pt x="1809" y="5338"/>
                    <a:pt x="1780" y="5329"/>
                    <a:pt x="1749" y="5317"/>
                  </a:cubicBezTo>
                  <a:cubicBezTo>
                    <a:pt x="1739" y="5336"/>
                    <a:pt x="1730" y="5353"/>
                    <a:pt x="1719" y="5373"/>
                  </a:cubicBezTo>
                  <a:cubicBezTo>
                    <a:pt x="1849" y="5435"/>
                    <a:pt x="1979" y="5491"/>
                    <a:pt x="2121" y="5520"/>
                  </a:cubicBezTo>
                  <a:cubicBezTo>
                    <a:pt x="2154" y="5403"/>
                    <a:pt x="2186" y="5287"/>
                    <a:pt x="2218" y="5171"/>
                  </a:cubicBezTo>
                  <a:cubicBezTo>
                    <a:pt x="2270" y="5183"/>
                    <a:pt x="2320" y="5194"/>
                    <a:pt x="2371" y="5205"/>
                  </a:cubicBezTo>
                  <a:cubicBezTo>
                    <a:pt x="2365" y="5245"/>
                    <a:pt x="2360" y="5282"/>
                    <a:pt x="2355" y="5320"/>
                  </a:cubicBezTo>
                  <a:cubicBezTo>
                    <a:pt x="2373" y="5324"/>
                    <a:pt x="2388" y="5327"/>
                    <a:pt x="2405" y="5330"/>
                  </a:cubicBezTo>
                  <a:cubicBezTo>
                    <a:pt x="2411" y="5292"/>
                    <a:pt x="2417" y="5256"/>
                    <a:pt x="2422" y="5218"/>
                  </a:cubicBezTo>
                  <a:cubicBezTo>
                    <a:pt x="2457" y="5222"/>
                    <a:pt x="2491" y="5225"/>
                    <a:pt x="2525" y="5228"/>
                  </a:cubicBezTo>
                  <a:cubicBezTo>
                    <a:pt x="2527" y="5215"/>
                    <a:pt x="2529" y="5204"/>
                    <a:pt x="2532" y="5193"/>
                  </a:cubicBezTo>
                  <a:cubicBezTo>
                    <a:pt x="2537" y="5170"/>
                    <a:pt x="2531" y="5160"/>
                    <a:pt x="2505" y="5157"/>
                  </a:cubicBezTo>
                  <a:cubicBezTo>
                    <a:pt x="2461" y="5151"/>
                    <a:pt x="2417" y="5141"/>
                    <a:pt x="2373" y="5131"/>
                  </a:cubicBezTo>
                  <a:cubicBezTo>
                    <a:pt x="2314" y="5119"/>
                    <a:pt x="2256" y="5106"/>
                    <a:pt x="2196" y="5093"/>
                  </a:cubicBezTo>
                  <a:moveTo>
                    <a:pt x="314" y="4003"/>
                  </a:moveTo>
                  <a:cubicBezTo>
                    <a:pt x="426" y="3951"/>
                    <a:pt x="534" y="3902"/>
                    <a:pt x="644" y="3851"/>
                  </a:cubicBezTo>
                  <a:cubicBezTo>
                    <a:pt x="670" y="3897"/>
                    <a:pt x="695" y="3941"/>
                    <a:pt x="720" y="3984"/>
                  </a:cubicBezTo>
                  <a:cubicBezTo>
                    <a:pt x="717" y="3987"/>
                    <a:pt x="716" y="3989"/>
                    <a:pt x="714" y="3990"/>
                  </a:cubicBezTo>
                  <a:cubicBezTo>
                    <a:pt x="692" y="4004"/>
                    <a:pt x="670" y="4018"/>
                    <a:pt x="648" y="4032"/>
                  </a:cubicBezTo>
                  <a:cubicBezTo>
                    <a:pt x="613" y="4054"/>
                    <a:pt x="612" y="4061"/>
                    <a:pt x="640" y="4096"/>
                  </a:cubicBezTo>
                  <a:cubicBezTo>
                    <a:pt x="675" y="4078"/>
                    <a:pt x="710" y="4060"/>
                    <a:pt x="747" y="4041"/>
                  </a:cubicBezTo>
                  <a:cubicBezTo>
                    <a:pt x="761" y="4064"/>
                    <a:pt x="773" y="4085"/>
                    <a:pt x="787" y="4106"/>
                  </a:cubicBezTo>
                  <a:cubicBezTo>
                    <a:pt x="790" y="4111"/>
                    <a:pt x="800" y="4117"/>
                    <a:pt x="803" y="4115"/>
                  </a:cubicBezTo>
                  <a:cubicBezTo>
                    <a:pt x="823" y="4108"/>
                    <a:pt x="841" y="4097"/>
                    <a:pt x="861" y="4087"/>
                  </a:cubicBezTo>
                  <a:cubicBezTo>
                    <a:pt x="801" y="3983"/>
                    <a:pt x="744" y="3884"/>
                    <a:pt x="685" y="3783"/>
                  </a:cubicBezTo>
                  <a:cubicBezTo>
                    <a:pt x="574" y="3828"/>
                    <a:pt x="466" y="3873"/>
                    <a:pt x="355" y="3918"/>
                  </a:cubicBezTo>
                  <a:cubicBezTo>
                    <a:pt x="334" y="3865"/>
                    <a:pt x="313" y="3815"/>
                    <a:pt x="292" y="3763"/>
                  </a:cubicBezTo>
                  <a:cubicBezTo>
                    <a:pt x="330" y="3746"/>
                    <a:pt x="367" y="3730"/>
                    <a:pt x="405" y="3714"/>
                  </a:cubicBezTo>
                  <a:cubicBezTo>
                    <a:pt x="396" y="3695"/>
                    <a:pt x="389" y="3679"/>
                    <a:pt x="382" y="3663"/>
                  </a:cubicBezTo>
                  <a:cubicBezTo>
                    <a:pt x="343" y="3675"/>
                    <a:pt x="308" y="3686"/>
                    <a:pt x="272" y="3696"/>
                  </a:cubicBezTo>
                  <a:cubicBezTo>
                    <a:pt x="257" y="3659"/>
                    <a:pt x="244" y="3625"/>
                    <a:pt x="230" y="3590"/>
                  </a:cubicBezTo>
                  <a:cubicBezTo>
                    <a:pt x="210" y="3596"/>
                    <a:pt x="191" y="3602"/>
                    <a:pt x="171" y="3608"/>
                  </a:cubicBezTo>
                  <a:cubicBezTo>
                    <a:pt x="219" y="3740"/>
                    <a:pt x="265" y="3870"/>
                    <a:pt x="314" y="4003"/>
                  </a:cubicBezTo>
                  <a:moveTo>
                    <a:pt x="5620" y="3091"/>
                  </a:moveTo>
                  <a:cubicBezTo>
                    <a:pt x="5497" y="3081"/>
                    <a:pt x="5382" y="3070"/>
                    <a:pt x="5267" y="3060"/>
                  </a:cubicBezTo>
                  <a:cubicBezTo>
                    <a:pt x="5267" y="3016"/>
                    <a:pt x="5268" y="2975"/>
                    <a:pt x="5266" y="2934"/>
                  </a:cubicBezTo>
                  <a:cubicBezTo>
                    <a:pt x="5265" y="2911"/>
                    <a:pt x="5276" y="2905"/>
                    <a:pt x="5296" y="2906"/>
                  </a:cubicBezTo>
                  <a:cubicBezTo>
                    <a:pt x="5325" y="2907"/>
                    <a:pt x="5354" y="2906"/>
                    <a:pt x="5382" y="2906"/>
                  </a:cubicBezTo>
                  <a:cubicBezTo>
                    <a:pt x="5385" y="2884"/>
                    <a:pt x="5387" y="2869"/>
                    <a:pt x="5390" y="2846"/>
                  </a:cubicBezTo>
                  <a:cubicBezTo>
                    <a:pt x="5358" y="2846"/>
                    <a:pt x="5330" y="2845"/>
                    <a:pt x="5301" y="2846"/>
                  </a:cubicBezTo>
                  <a:cubicBezTo>
                    <a:pt x="5280" y="2847"/>
                    <a:pt x="5270" y="2840"/>
                    <a:pt x="5271" y="2817"/>
                  </a:cubicBezTo>
                  <a:cubicBezTo>
                    <a:pt x="5271" y="2794"/>
                    <a:pt x="5267" y="2771"/>
                    <a:pt x="5265" y="2749"/>
                  </a:cubicBezTo>
                  <a:cubicBezTo>
                    <a:pt x="5210" y="2741"/>
                    <a:pt x="5209" y="2742"/>
                    <a:pt x="5208" y="2792"/>
                  </a:cubicBezTo>
                  <a:cubicBezTo>
                    <a:pt x="5207" y="2826"/>
                    <a:pt x="5205" y="2860"/>
                    <a:pt x="5204" y="2893"/>
                  </a:cubicBezTo>
                  <a:cubicBezTo>
                    <a:pt x="5200" y="2961"/>
                    <a:pt x="5196" y="3028"/>
                    <a:pt x="5192" y="3098"/>
                  </a:cubicBezTo>
                  <a:cubicBezTo>
                    <a:pt x="5306" y="3114"/>
                    <a:pt x="5421" y="3131"/>
                    <a:pt x="5537" y="3147"/>
                  </a:cubicBezTo>
                  <a:cubicBezTo>
                    <a:pt x="5529" y="3205"/>
                    <a:pt x="5521" y="3259"/>
                    <a:pt x="5513" y="3312"/>
                  </a:cubicBezTo>
                  <a:cubicBezTo>
                    <a:pt x="5472" y="3306"/>
                    <a:pt x="5434" y="3301"/>
                    <a:pt x="5395" y="3296"/>
                  </a:cubicBezTo>
                  <a:cubicBezTo>
                    <a:pt x="5391" y="3317"/>
                    <a:pt x="5388" y="3334"/>
                    <a:pt x="5385" y="3353"/>
                  </a:cubicBezTo>
                  <a:cubicBezTo>
                    <a:pt x="5423" y="3362"/>
                    <a:pt x="5459" y="3371"/>
                    <a:pt x="5496" y="3381"/>
                  </a:cubicBezTo>
                  <a:cubicBezTo>
                    <a:pt x="5488" y="3420"/>
                    <a:pt x="5480" y="3456"/>
                    <a:pt x="5472" y="3494"/>
                  </a:cubicBezTo>
                  <a:cubicBezTo>
                    <a:pt x="5495" y="3500"/>
                    <a:pt x="5515" y="3506"/>
                    <a:pt x="5541" y="3513"/>
                  </a:cubicBezTo>
                  <a:cubicBezTo>
                    <a:pt x="5568" y="3371"/>
                    <a:pt x="5594" y="3233"/>
                    <a:pt x="5620" y="3091"/>
                  </a:cubicBezTo>
                  <a:moveTo>
                    <a:pt x="2420" y="503"/>
                  </a:moveTo>
                  <a:cubicBezTo>
                    <a:pt x="2534" y="490"/>
                    <a:pt x="2644" y="479"/>
                    <a:pt x="2758" y="466"/>
                  </a:cubicBezTo>
                  <a:cubicBezTo>
                    <a:pt x="2754" y="349"/>
                    <a:pt x="2751" y="233"/>
                    <a:pt x="2747" y="116"/>
                  </a:cubicBezTo>
                  <a:cubicBezTo>
                    <a:pt x="2915" y="116"/>
                    <a:pt x="2915" y="116"/>
                    <a:pt x="2915" y="116"/>
                  </a:cubicBezTo>
                  <a:cubicBezTo>
                    <a:pt x="2915" y="224"/>
                    <a:pt x="2915" y="224"/>
                    <a:pt x="2915" y="224"/>
                  </a:cubicBezTo>
                  <a:cubicBezTo>
                    <a:pt x="2973" y="224"/>
                    <a:pt x="2973" y="224"/>
                    <a:pt x="2973" y="224"/>
                  </a:cubicBezTo>
                  <a:cubicBezTo>
                    <a:pt x="2975" y="188"/>
                    <a:pt x="2977" y="154"/>
                    <a:pt x="2980" y="120"/>
                  </a:cubicBezTo>
                  <a:cubicBezTo>
                    <a:pt x="3003" y="120"/>
                    <a:pt x="3024" y="119"/>
                    <a:pt x="3044" y="120"/>
                  </a:cubicBezTo>
                  <a:cubicBezTo>
                    <a:pt x="3103" y="121"/>
                    <a:pt x="3103" y="121"/>
                    <a:pt x="3101" y="63"/>
                  </a:cubicBezTo>
                  <a:cubicBezTo>
                    <a:pt x="3101" y="61"/>
                    <a:pt x="3100" y="59"/>
                    <a:pt x="3098" y="55"/>
                  </a:cubicBezTo>
                  <a:cubicBezTo>
                    <a:pt x="3056" y="53"/>
                    <a:pt x="3013" y="49"/>
                    <a:pt x="2971" y="48"/>
                  </a:cubicBezTo>
                  <a:cubicBezTo>
                    <a:pt x="2885" y="46"/>
                    <a:pt x="2800" y="46"/>
                    <a:pt x="2714" y="45"/>
                  </a:cubicBezTo>
                  <a:cubicBezTo>
                    <a:pt x="2692" y="44"/>
                    <a:pt x="2681" y="52"/>
                    <a:pt x="2683" y="78"/>
                  </a:cubicBezTo>
                  <a:cubicBezTo>
                    <a:pt x="2690" y="137"/>
                    <a:pt x="2694" y="196"/>
                    <a:pt x="2698" y="255"/>
                  </a:cubicBezTo>
                  <a:cubicBezTo>
                    <a:pt x="2701" y="302"/>
                    <a:pt x="2704" y="349"/>
                    <a:pt x="2707" y="398"/>
                  </a:cubicBezTo>
                  <a:cubicBezTo>
                    <a:pt x="2654" y="404"/>
                    <a:pt x="2605" y="409"/>
                    <a:pt x="2554" y="414"/>
                  </a:cubicBezTo>
                  <a:cubicBezTo>
                    <a:pt x="2548" y="374"/>
                    <a:pt x="2543" y="337"/>
                    <a:pt x="2537" y="298"/>
                  </a:cubicBezTo>
                  <a:cubicBezTo>
                    <a:pt x="2518" y="302"/>
                    <a:pt x="2502" y="305"/>
                    <a:pt x="2483" y="309"/>
                  </a:cubicBezTo>
                  <a:cubicBezTo>
                    <a:pt x="2489" y="347"/>
                    <a:pt x="2494" y="383"/>
                    <a:pt x="2499" y="421"/>
                  </a:cubicBezTo>
                  <a:cubicBezTo>
                    <a:pt x="2467" y="429"/>
                    <a:pt x="2438" y="436"/>
                    <a:pt x="2407" y="444"/>
                  </a:cubicBezTo>
                  <a:cubicBezTo>
                    <a:pt x="2408" y="451"/>
                    <a:pt x="2408" y="455"/>
                    <a:pt x="2409" y="460"/>
                  </a:cubicBezTo>
                  <a:cubicBezTo>
                    <a:pt x="2412" y="473"/>
                    <a:pt x="2416" y="487"/>
                    <a:pt x="2420" y="503"/>
                  </a:cubicBezTo>
                  <a:moveTo>
                    <a:pt x="4074" y="5329"/>
                  </a:moveTo>
                  <a:cubicBezTo>
                    <a:pt x="4198" y="5262"/>
                    <a:pt x="4321" y="5203"/>
                    <a:pt x="4427" y="5114"/>
                  </a:cubicBezTo>
                  <a:cubicBezTo>
                    <a:pt x="4360" y="5014"/>
                    <a:pt x="4295" y="4918"/>
                    <a:pt x="4229" y="4819"/>
                  </a:cubicBezTo>
                  <a:cubicBezTo>
                    <a:pt x="4270" y="4787"/>
                    <a:pt x="4309" y="4756"/>
                    <a:pt x="4349" y="4725"/>
                  </a:cubicBezTo>
                  <a:cubicBezTo>
                    <a:pt x="4374" y="4756"/>
                    <a:pt x="4398" y="4787"/>
                    <a:pt x="4423" y="4819"/>
                  </a:cubicBezTo>
                  <a:cubicBezTo>
                    <a:pt x="4440" y="4804"/>
                    <a:pt x="4454" y="4792"/>
                    <a:pt x="4469" y="4780"/>
                  </a:cubicBezTo>
                  <a:cubicBezTo>
                    <a:pt x="4443" y="4749"/>
                    <a:pt x="4420" y="4721"/>
                    <a:pt x="4396" y="4692"/>
                  </a:cubicBezTo>
                  <a:cubicBezTo>
                    <a:pt x="4423" y="4666"/>
                    <a:pt x="4448" y="4642"/>
                    <a:pt x="4474" y="4617"/>
                  </a:cubicBezTo>
                  <a:cubicBezTo>
                    <a:pt x="4457" y="4601"/>
                    <a:pt x="4442" y="4587"/>
                    <a:pt x="4430" y="4576"/>
                  </a:cubicBezTo>
                  <a:cubicBezTo>
                    <a:pt x="4339" y="4649"/>
                    <a:pt x="4249" y="4720"/>
                    <a:pt x="4158" y="4793"/>
                  </a:cubicBezTo>
                  <a:cubicBezTo>
                    <a:pt x="4216" y="4887"/>
                    <a:pt x="4278" y="4987"/>
                    <a:pt x="4340" y="5087"/>
                  </a:cubicBezTo>
                  <a:cubicBezTo>
                    <a:pt x="4292" y="5119"/>
                    <a:pt x="4246" y="5149"/>
                    <a:pt x="4199" y="5180"/>
                  </a:cubicBezTo>
                  <a:cubicBezTo>
                    <a:pt x="4180" y="5149"/>
                    <a:pt x="4163" y="5120"/>
                    <a:pt x="4146" y="5089"/>
                  </a:cubicBezTo>
                  <a:cubicBezTo>
                    <a:pt x="4128" y="5097"/>
                    <a:pt x="4112" y="5104"/>
                    <a:pt x="4094" y="5112"/>
                  </a:cubicBezTo>
                  <a:cubicBezTo>
                    <a:pt x="4112" y="5146"/>
                    <a:pt x="4128" y="5177"/>
                    <a:pt x="4145" y="5211"/>
                  </a:cubicBezTo>
                  <a:cubicBezTo>
                    <a:pt x="4109" y="5230"/>
                    <a:pt x="4075" y="5249"/>
                    <a:pt x="4039" y="5269"/>
                  </a:cubicBezTo>
                  <a:cubicBezTo>
                    <a:pt x="4051" y="5289"/>
                    <a:pt x="4062" y="5307"/>
                    <a:pt x="4074" y="5329"/>
                  </a:cubicBezTo>
                  <a:moveTo>
                    <a:pt x="5026" y="3746"/>
                  </a:moveTo>
                  <a:cubicBezTo>
                    <a:pt x="4973" y="3850"/>
                    <a:pt x="4921" y="3952"/>
                    <a:pt x="4868" y="4056"/>
                  </a:cubicBezTo>
                  <a:cubicBezTo>
                    <a:pt x="4963" y="4120"/>
                    <a:pt x="5060" y="4186"/>
                    <a:pt x="5158" y="4253"/>
                  </a:cubicBezTo>
                  <a:cubicBezTo>
                    <a:pt x="5126" y="4300"/>
                    <a:pt x="5095" y="4346"/>
                    <a:pt x="5063" y="4393"/>
                  </a:cubicBezTo>
                  <a:cubicBezTo>
                    <a:pt x="5031" y="4371"/>
                    <a:pt x="5000" y="4350"/>
                    <a:pt x="4968" y="4328"/>
                  </a:cubicBezTo>
                  <a:cubicBezTo>
                    <a:pt x="4956" y="4344"/>
                    <a:pt x="4944" y="4358"/>
                    <a:pt x="4932" y="4374"/>
                  </a:cubicBezTo>
                  <a:cubicBezTo>
                    <a:pt x="4962" y="4398"/>
                    <a:pt x="4990" y="4420"/>
                    <a:pt x="5019" y="4443"/>
                  </a:cubicBezTo>
                  <a:cubicBezTo>
                    <a:pt x="4997" y="4477"/>
                    <a:pt x="4977" y="4509"/>
                    <a:pt x="4956" y="4542"/>
                  </a:cubicBezTo>
                  <a:cubicBezTo>
                    <a:pt x="4970" y="4554"/>
                    <a:pt x="4982" y="4564"/>
                    <a:pt x="4993" y="4573"/>
                  </a:cubicBezTo>
                  <a:cubicBezTo>
                    <a:pt x="4996" y="4575"/>
                    <a:pt x="5000" y="4577"/>
                    <a:pt x="5005" y="4580"/>
                  </a:cubicBezTo>
                  <a:cubicBezTo>
                    <a:pt x="5090" y="4468"/>
                    <a:pt x="5181" y="4360"/>
                    <a:pt x="5246" y="4232"/>
                  </a:cubicBezTo>
                  <a:cubicBezTo>
                    <a:pt x="5143" y="4170"/>
                    <a:pt x="5044" y="4111"/>
                    <a:pt x="4944" y="4051"/>
                  </a:cubicBezTo>
                  <a:cubicBezTo>
                    <a:pt x="4968" y="4003"/>
                    <a:pt x="4990" y="3959"/>
                    <a:pt x="5012" y="3914"/>
                  </a:cubicBezTo>
                  <a:cubicBezTo>
                    <a:pt x="5048" y="3930"/>
                    <a:pt x="5081" y="3945"/>
                    <a:pt x="5116" y="3961"/>
                  </a:cubicBezTo>
                  <a:cubicBezTo>
                    <a:pt x="5126" y="3945"/>
                    <a:pt x="5134" y="3931"/>
                    <a:pt x="5144" y="3915"/>
                  </a:cubicBezTo>
                  <a:cubicBezTo>
                    <a:pt x="5108" y="3898"/>
                    <a:pt x="5074" y="3882"/>
                    <a:pt x="5041" y="3865"/>
                  </a:cubicBezTo>
                  <a:cubicBezTo>
                    <a:pt x="5054" y="3831"/>
                    <a:pt x="5067" y="3801"/>
                    <a:pt x="5080" y="3768"/>
                  </a:cubicBezTo>
                  <a:cubicBezTo>
                    <a:pt x="5061" y="3760"/>
                    <a:pt x="5044" y="3754"/>
                    <a:pt x="5026" y="3746"/>
                  </a:cubicBezTo>
                  <a:moveTo>
                    <a:pt x="1955" y="453"/>
                  </a:moveTo>
                  <a:cubicBezTo>
                    <a:pt x="1970" y="486"/>
                    <a:pt x="1984" y="517"/>
                    <a:pt x="1999" y="549"/>
                  </a:cubicBezTo>
                  <a:cubicBezTo>
                    <a:pt x="1969" y="564"/>
                    <a:pt x="1942" y="578"/>
                    <a:pt x="1914" y="592"/>
                  </a:cubicBezTo>
                  <a:cubicBezTo>
                    <a:pt x="1922" y="612"/>
                    <a:pt x="1928" y="628"/>
                    <a:pt x="1934" y="642"/>
                  </a:cubicBezTo>
                  <a:cubicBezTo>
                    <a:pt x="2043" y="607"/>
                    <a:pt x="2148" y="573"/>
                    <a:pt x="2257" y="538"/>
                  </a:cubicBezTo>
                  <a:cubicBezTo>
                    <a:pt x="2230" y="428"/>
                    <a:pt x="2202" y="314"/>
                    <a:pt x="2174" y="198"/>
                  </a:cubicBezTo>
                  <a:cubicBezTo>
                    <a:pt x="2231" y="186"/>
                    <a:pt x="2283" y="176"/>
                    <a:pt x="2336" y="165"/>
                  </a:cubicBezTo>
                  <a:cubicBezTo>
                    <a:pt x="2346" y="202"/>
                    <a:pt x="2355" y="236"/>
                    <a:pt x="2364" y="274"/>
                  </a:cubicBezTo>
                  <a:cubicBezTo>
                    <a:pt x="2383" y="270"/>
                    <a:pt x="2400" y="267"/>
                    <a:pt x="2419" y="264"/>
                  </a:cubicBezTo>
                  <a:cubicBezTo>
                    <a:pt x="2412" y="226"/>
                    <a:pt x="2406" y="190"/>
                    <a:pt x="2400" y="154"/>
                  </a:cubicBezTo>
                  <a:cubicBezTo>
                    <a:pt x="2442" y="145"/>
                    <a:pt x="2479" y="137"/>
                    <a:pt x="2518" y="128"/>
                  </a:cubicBezTo>
                  <a:cubicBezTo>
                    <a:pt x="2515" y="107"/>
                    <a:pt x="2513" y="90"/>
                    <a:pt x="2511" y="70"/>
                  </a:cubicBezTo>
                  <a:cubicBezTo>
                    <a:pt x="2368" y="78"/>
                    <a:pt x="2232" y="104"/>
                    <a:pt x="2096" y="146"/>
                  </a:cubicBezTo>
                  <a:cubicBezTo>
                    <a:pt x="2131" y="261"/>
                    <a:pt x="2164" y="373"/>
                    <a:pt x="2198" y="487"/>
                  </a:cubicBezTo>
                  <a:cubicBezTo>
                    <a:pt x="2147" y="502"/>
                    <a:pt x="2098" y="516"/>
                    <a:pt x="2049" y="530"/>
                  </a:cubicBezTo>
                  <a:cubicBezTo>
                    <a:pt x="2033" y="495"/>
                    <a:pt x="2019" y="463"/>
                    <a:pt x="2004" y="429"/>
                  </a:cubicBezTo>
                  <a:cubicBezTo>
                    <a:pt x="1986" y="437"/>
                    <a:pt x="1972" y="445"/>
                    <a:pt x="1955" y="453"/>
                  </a:cubicBezTo>
                  <a:moveTo>
                    <a:pt x="4966" y="1772"/>
                  </a:moveTo>
                  <a:cubicBezTo>
                    <a:pt x="5009" y="1877"/>
                    <a:pt x="5051" y="1980"/>
                    <a:pt x="5093" y="2085"/>
                  </a:cubicBezTo>
                  <a:cubicBezTo>
                    <a:pt x="5200" y="2054"/>
                    <a:pt x="5311" y="2022"/>
                    <a:pt x="5423" y="1989"/>
                  </a:cubicBezTo>
                  <a:cubicBezTo>
                    <a:pt x="5439" y="2043"/>
                    <a:pt x="5453" y="2093"/>
                    <a:pt x="5468" y="2146"/>
                  </a:cubicBezTo>
                  <a:cubicBezTo>
                    <a:pt x="5431" y="2157"/>
                    <a:pt x="5397" y="2167"/>
                    <a:pt x="5361" y="2178"/>
                  </a:cubicBezTo>
                  <a:cubicBezTo>
                    <a:pt x="5366" y="2200"/>
                    <a:pt x="5371" y="2218"/>
                    <a:pt x="5376" y="2237"/>
                  </a:cubicBezTo>
                  <a:cubicBezTo>
                    <a:pt x="5414" y="2231"/>
                    <a:pt x="5449" y="2226"/>
                    <a:pt x="5485" y="2220"/>
                  </a:cubicBezTo>
                  <a:cubicBezTo>
                    <a:pt x="5493" y="2257"/>
                    <a:pt x="5501" y="2290"/>
                    <a:pt x="5509" y="2326"/>
                  </a:cubicBezTo>
                  <a:cubicBezTo>
                    <a:pt x="5533" y="2323"/>
                    <a:pt x="5555" y="2320"/>
                    <a:pt x="5579" y="2316"/>
                  </a:cubicBezTo>
                  <a:cubicBezTo>
                    <a:pt x="5544" y="2177"/>
                    <a:pt x="5517" y="2041"/>
                    <a:pt x="5469" y="1909"/>
                  </a:cubicBezTo>
                  <a:cubicBezTo>
                    <a:pt x="5355" y="1947"/>
                    <a:pt x="5246" y="1983"/>
                    <a:pt x="5135" y="2020"/>
                  </a:cubicBezTo>
                  <a:cubicBezTo>
                    <a:pt x="5114" y="1973"/>
                    <a:pt x="5095" y="1929"/>
                    <a:pt x="5074" y="1882"/>
                  </a:cubicBezTo>
                  <a:cubicBezTo>
                    <a:pt x="5112" y="1865"/>
                    <a:pt x="5149" y="1847"/>
                    <a:pt x="5187" y="1830"/>
                  </a:cubicBezTo>
                  <a:cubicBezTo>
                    <a:pt x="5179" y="1813"/>
                    <a:pt x="5173" y="1799"/>
                    <a:pt x="5166" y="1783"/>
                  </a:cubicBezTo>
                  <a:cubicBezTo>
                    <a:pt x="5127" y="1798"/>
                    <a:pt x="5091" y="1811"/>
                    <a:pt x="5055" y="1825"/>
                  </a:cubicBezTo>
                  <a:cubicBezTo>
                    <a:pt x="5041" y="1798"/>
                    <a:pt x="5028" y="1772"/>
                    <a:pt x="5014" y="1746"/>
                  </a:cubicBezTo>
                  <a:cubicBezTo>
                    <a:pt x="4996" y="1755"/>
                    <a:pt x="4982" y="1763"/>
                    <a:pt x="4966" y="1772"/>
                  </a:cubicBezTo>
                  <a:moveTo>
                    <a:pt x="2916" y="463"/>
                  </a:moveTo>
                  <a:cubicBezTo>
                    <a:pt x="3030" y="475"/>
                    <a:pt x="3144" y="486"/>
                    <a:pt x="3261" y="499"/>
                  </a:cubicBezTo>
                  <a:cubicBezTo>
                    <a:pt x="3282" y="388"/>
                    <a:pt x="3303" y="274"/>
                    <a:pt x="3325" y="158"/>
                  </a:cubicBezTo>
                  <a:cubicBezTo>
                    <a:pt x="3379" y="169"/>
                    <a:pt x="3431" y="178"/>
                    <a:pt x="3486" y="189"/>
                  </a:cubicBezTo>
                  <a:cubicBezTo>
                    <a:pt x="3481" y="228"/>
                    <a:pt x="3477" y="265"/>
                    <a:pt x="3472" y="304"/>
                  </a:cubicBezTo>
                  <a:cubicBezTo>
                    <a:pt x="3489" y="308"/>
                    <a:pt x="3504" y="311"/>
                    <a:pt x="3521" y="315"/>
                  </a:cubicBezTo>
                  <a:cubicBezTo>
                    <a:pt x="3533" y="280"/>
                    <a:pt x="3544" y="246"/>
                    <a:pt x="3555" y="211"/>
                  </a:cubicBezTo>
                  <a:cubicBezTo>
                    <a:pt x="3575" y="216"/>
                    <a:pt x="3595" y="219"/>
                    <a:pt x="3614" y="224"/>
                  </a:cubicBezTo>
                  <a:cubicBezTo>
                    <a:pt x="3671" y="238"/>
                    <a:pt x="3671" y="238"/>
                    <a:pt x="3684" y="176"/>
                  </a:cubicBezTo>
                  <a:cubicBezTo>
                    <a:pt x="3557" y="140"/>
                    <a:pt x="3429" y="103"/>
                    <a:pt x="3297" y="85"/>
                  </a:cubicBezTo>
                  <a:cubicBezTo>
                    <a:pt x="3275" y="82"/>
                    <a:pt x="3272" y="96"/>
                    <a:pt x="3270" y="112"/>
                  </a:cubicBezTo>
                  <a:cubicBezTo>
                    <a:pt x="3260" y="181"/>
                    <a:pt x="3251" y="251"/>
                    <a:pt x="3241" y="320"/>
                  </a:cubicBezTo>
                  <a:cubicBezTo>
                    <a:pt x="3235" y="356"/>
                    <a:pt x="3229" y="392"/>
                    <a:pt x="3224" y="429"/>
                  </a:cubicBezTo>
                  <a:cubicBezTo>
                    <a:pt x="3169" y="424"/>
                    <a:pt x="3118" y="419"/>
                    <a:pt x="3065" y="415"/>
                  </a:cubicBezTo>
                  <a:cubicBezTo>
                    <a:pt x="3069" y="373"/>
                    <a:pt x="3072" y="334"/>
                    <a:pt x="3075" y="294"/>
                  </a:cubicBezTo>
                  <a:cubicBezTo>
                    <a:pt x="3055" y="292"/>
                    <a:pt x="3040" y="291"/>
                    <a:pt x="3023" y="289"/>
                  </a:cubicBezTo>
                  <a:cubicBezTo>
                    <a:pt x="3019" y="327"/>
                    <a:pt x="3015" y="363"/>
                    <a:pt x="3012" y="399"/>
                  </a:cubicBezTo>
                  <a:cubicBezTo>
                    <a:pt x="2994" y="400"/>
                    <a:pt x="2980" y="400"/>
                    <a:pt x="2966" y="401"/>
                  </a:cubicBezTo>
                  <a:cubicBezTo>
                    <a:pt x="2913" y="405"/>
                    <a:pt x="2913" y="405"/>
                    <a:pt x="2914" y="459"/>
                  </a:cubicBezTo>
                  <a:cubicBezTo>
                    <a:pt x="2914" y="460"/>
                    <a:pt x="2915" y="461"/>
                    <a:pt x="2916" y="463"/>
                  </a:cubicBezTo>
                  <a:moveTo>
                    <a:pt x="5607" y="2490"/>
                  </a:moveTo>
                  <a:cubicBezTo>
                    <a:pt x="5484" y="2505"/>
                    <a:pt x="5369" y="2519"/>
                    <a:pt x="5254" y="2533"/>
                  </a:cubicBezTo>
                  <a:cubicBezTo>
                    <a:pt x="5244" y="2481"/>
                    <a:pt x="5236" y="2433"/>
                    <a:pt x="5227" y="2384"/>
                  </a:cubicBezTo>
                  <a:cubicBezTo>
                    <a:pt x="5266" y="2375"/>
                    <a:pt x="5303" y="2366"/>
                    <a:pt x="5342" y="2357"/>
                  </a:cubicBezTo>
                  <a:cubicBezTo>
                    <a:pt x="5338" y="2338"/>
                    <a:pt x="5334" y="2322"/>
                    <a:pt x="5330" y="2303"/>
                  </a:cubicBezTo>
                  <a:cubicBezTo>
                    <a:pt x="5292" y="2310"/>
                    <a:pt x="5256" y="2316"/>
                    <a:pt x="5219" y="2322"/>
                  </a:cubicBezTo>
                  <a:cubicBezTo>
                    <a:pt x="5211" y="2291"/>
                    <a:pt x="5203" y="2262"/>
                    <a:pt x="5195" y="2232"/>
                  </a:cubicBezTo>
                  <a:cubicBezTo>
                    <a:pt x="5175" y="2236"/>
                    <a:pt x="5158" y="2239"/>
                    <a:pt x="5140" y="2243"/>
                  </a:cubicBezTo>
                  <a:cubicBezTo>
                    <a:pt x="5159" y="2357"/>
                    <a:pt x="5177" y="2468"/>
                    <a:pt x="5196" y="2583"/>
                  </a:cubicBezTo>
                  <a:cubicBezTo>
                    <a:pt x="5310" y="2575"/>
                    <a:pt x="5426" y="2568"/>
                    <a:pt x="5544" y="2561"/>
                  </a:cubicBezTo>
                  <a:cubicBezTo>
                    <a:pt x="5547" y="2617"/>
                    <a:pt x="5550" y="2671"/>
                    <a:pt x="5553" y="2727"/>
                  </a:cubicBezTo>
                  <a:cubicBezTo>
                    <a:pt x="5515" y="2730"/>
                    <a:pt x="5480" y="2733"/>
                    <a:pt x="5444" y="2736"/>
                  </a:cubicBezTo>
                  <a:cubicBezTo>
                    <a:pt x="5444" y="2745"/>
                    <a:pt x="5444" y="2753"/>
                    <a:pt x="5443" y="2760"/>
                  </a:cubicBezTo>
                  <a:cubicBezTo>
                    <a:pt x="5438" y="2788"/>
                    <a:pt x="5449" y="2799"/>
                    <a:pt x="5478" y="2796"/>
                  </a:cubicBezTo>
                  <a:cubicBezTo>
                    <a:pt x="5503" y="2794"/>
                    <a:pt x="5528" y="2796"/>
                    <a:pt x="5556" y="2796"/>
                  </a:cubicBezTo>
                  <a:cubicBezTo>
                    <a:pt x="5556" y="2911"/>
                    <a:pt x="5556" y="2911"/>
                    <a:pt x="5556" y="2911"/>
                  </a:cubicBezTo>
                  <a:cubicBezTo>
                    <a:pt x="5571" y="2911"/>
                    <a:pt x="5582" y="2911"/>
                    <a:pt x="5593" y="2911"/>
                  </a:cubicBezTo>
                  <a:cubicBezTo>
                    <a:pt x="5604" y="2911"/>
                    <a:pt x="5614" y="2910"/>
                    <a:pt x="5629" y="2909"/>
                  </a:cubicBezTo>
                  <a:cubicBezTo>
                    <a:pt x="5621" y="2769"/>
                    <a:pt x="5614" y="2632"/>
                    <a:pt x="5607" y="2490"/>
                  </a:cubicBezTo>
                  <a:moveTo>
                    <a:pt x="4315" y="983"/>
                  </a:moveTo>
                  <a:cubicBezTo>
                    <a:pt x="4402" y="1061"/>
                    <a:pt x="4487" y="1137"/>
                    <a:pt x="4573" y="1214"/>
                  </a:cubicBezTo>
                  <a:cubicBezTo>
                    <a:pt x="4660" y="1139"/>
                    <a:pt x="4745" y="1065"/>
                    <a:pt x="4832" y="989"/>
                  </a:cubicBezTo>
                  <a:cubicBezTo>
                    <a:pt x="4871" y="1031"/>
                    <a:pt x="4908" y="1070"/>
                    <a:pt x="4946" y="1110"/>
                  </a:cubicBezTo>
                  <a:cubicBezTo>
                    <a:pt x="4917" y="1137"/>
                    <a:pt x="4890" y="1161"/>
                    <a:pt x="4864" y="1185"/>
                  </a:cubicBezTo>
                  <a:cubicBezTo>
                    <a:pt x="4875" y="1201"/>
                    <a:pt x="4886" y="1216"/>
                    <a:pt x="4897" y="1231"/>
                  </a:cubicBezTo>
                  <a:cubicBezTo>
                    <a:pt x="4928" y="1209"/>
                    <a:pt x="4956" y="1187"/>
                    <a:pt x="4986" y="1165"/>
                  </a:cubicBezTo>
                  <a:cubicBezTo>
                    <a:pt x="5012" y="1194"/>
                    <a:pt x="5038" y="1221"/>
                    <a:pt x="5064" y="1249"/>
                  </a:cubicBezTo>
                  <a:cubicBezTo>
                    <a:pt x="5081" y="1237"/>
                    <a:pt x="5095" y="1228"/>
                    <a:pt x="5111" y="1216"/>
                  </a:cubicBezTo>
                  <a:cubicBezTo>
                    <a:pt x="5023" y="1106"/>
                    <a:pt x="4942" y="994"/>
                    <a:pt x="4842" y="895"/>
                  </a:cubicBezTo>
                  <a:cubicBezTo>
                    <a:pt x="4754" y="980"/>
                    <a:pt x="4671" y="1061"/>
                    <a:pt x="4587" y="1143"/>
                  </a:cubicBezTo>
                  <a:cubicBezTo>
                    <a:pt x="4547" y="1106"/>
                    <a:pt x="4510" y="1072"/>
                    <a:pt x="4473" y="1037"/>
                  </a:cubicBezTo>
                  <a:cubicBezTo>
                    <a:pt x="4500" y="1006"/>
                    <a:pt x="4525" y="977"/>
                    <a:pt x="4552" y="946"/>
                  </a:cubicBezTo>
                  <a:cubicBezTo>
                    <a:pt x="4537" y="934"/>
                    <a:pt x="4524" y="924"/>
                    <a:pt x="4509" y="912"/>
                  </a:cubicBezTo>
                  <a:cubicBezTo>
                    <a:pt x="4483" y="940"/>
                    <a:pt x="4458" y="967"/>
                    <a:pt x="4432" y="994"/>
                  </a:cubicBezTo>
                  <a:cubicBezTo>
                    <a:pt x="4405" y="974"/>
                    <a:pt x="4380" y="954"/>
                    <a:pt x="4354" y="934"/>
                  </a:cubicBezTo>
                  <a:cubicBezTo>
                    <a:pt x="4340" y="950"/>
                    <a:pt x="4328" y="966"/>
                    <a:pt x="4315" y="983"/>
                  </a:cubicBezTo>
                  <a:moveTo>
                    <a:pt x="4877" y="1315"/>
                  </a:moveTo>
                  <a:cubicBezTo>
                    <a:pt x="4856" y="1330"/>
                    <a:pt x="4832" y="1343"/>
                    <a:pt x="4811" y="1360"/>
                  </a:cubicBezTo>
                  <a:cubicBezTo>
                    <a:pt x="4794" y="1373"/>
                    <a:pt x="4784" y="1370"/>
                    <a:pt x="4772" y="1354"/>
                  </a:cubicBezTo>
                  <a:cubicBezTo>
                    <a:pt x="4759" y="1337"/>
                    <a:pt x="4744" y="1322"/>
                    <a:pt x="4729" y="1305"/>
                  </a:cubicBezTo>
                  <a:cubicBezTo>
                    <a:pt x="4713" y="1318"/>
                    <a:pt x="4700" y="1329"/>
                    <a:pt x="4685" y="1340"/>
                  </a:cubicBezTo>
                  <a:cubicBezTo>
                    <a:pt x="4752" y="1434"/>
                    <a:pt x="4817" y="1526"/>
                    <a:pt x="4883" y="1619"/>
                  </a:cubicBezTo>
                  <a:cubicBezTo>
                    <a:pt x="4981" y="1564"/>
                    <a:pt x="5079" y="1510"/>
                    <a:pt x="5178" y="1454"/>
                  </a:cubicBezTo>
                  <a:cubicBezTo>
                    <a:pt x="5206" y="1503"/>
                    <a:pt x="5233" y="1551"/>
                    <a:pt x="5261" y="1600"/>
                  </a:cubicBezTo>
                  <a:cubicBezTo>
                    <a:pt x="5229" y="1618"/>
                    <a:pt x="5199" y="1635"/>
                    <a:pt x="5168" y="1652"/>
                  </a:cubicBezTo>
                  <a:cubicBezTo>
                    <a:pt x="5177" y="1671"/>
                    <a:pt x="5185" y="1688"/>
                    <a:pt x="5193" y="1707"/>
                  </a:cubicBezTo>
                  <a:cubicBezTo>
                    <a:pt x="5227" y="1692"/>
                    <a:pt x="5258" y="1678"/>
                    <a:pt x="5290" y="1664"/>
                  </a:cubicBezTo>
                  <a:cubicBezTo>
                    <a:pt x="5308" y="1699"/>
                    <a:pt x="5325" y="1731"/>
                    <a:pt x="5343" y="1765"/>
                  </a:cubicBezTo>
                  <a:cubicBezTo>
                    <a:pt x="5365" y="1756"/>
                    <a:pt x="5384" y="1748"/>
                    <a:pt x="5408" y="1739"/>
                  </a:cubicBezTo>
                  <a:cubicBezTo>
                    <a:pt x="5344" y="1613"/>
                    <a:pt x="5281" y="1490"/>
                    <a:pt x="5216" y="1365"/>
                  </a:cubicBezTo>
                  <a:cubicBezTo>
                    <a:pt x="5111" y="1429"/>
                    <a:pt x="5011" y="1488"/>
                    <a:pt x="4911" y="1549"/>
                  </a:cubicBezTo>
                  <a:cubicBezTo>
                    <a:pt x="4880" y="1506"/>
                    <a:pt x="4850" y="1465"/>
                    <a:pt x="4819" y="1423"/>
                  </a:cubicBezTo>
                  <a:cubicBezTo>
                    <a:pt x="4853" y="1399"/>
                    <a:pt x="4884" y="1377"/>
                    <a:pt x="4916" y="1354"/>
                  </a:cubicBezTo>
                  <a:cubicBezTo>
                    <a:pt x="4902" y="1340"/>
                    <a:pt x="4890" y="1328"/>
                    <a:pt x="4877" y="1315"/>
                  </a:cubicBezTo>
                  <a:moveTo>
                    <a:pt x="140" y="3120"/>
                  </a:moveTo>
                  <a:cubicBezTo>
                    <a:pt x="137" y="3096"/>
                    <a:pt x="135" y="3075"/>
                    <a:pt x="133" y="3055"/>
                  </a:cubicBezTo>
                  <a:cubicBezTo>
                    <a:pt x="127" y="3000"/>
                    <a:pt x="127" y="3000"/>
                    <a:pt x="72" y="3005"/>
                  </a:cubicBezTo>
                  <a:cubicBezTo>
                    <a:pt x="70" y="3005"/>
                    <a:pt x="69" y="3007"/>
                    <a:pt x="66" y="3010"/>
                  </a:cubicBezTo>
                  <a:cubicBezTo>
                    <a:pt x="85" y="3146"/>
                    <a:pt x="105" y="3283"/>
                    <a:pt x="125" y="3422"/>
                  </a:cubicBezTo>
                  <a:cubicBezTo>
                    <a:pt x="245" y="3395"/>
                    <a:pt x="361" y="3370"/>
                    <a:pt x="479" y="3345"/>
                  </a:cubicBezTo>
                  <a:cubicBezTo>
                    <a:pt x="493" y="3394"/>
                    <a:pt x="507" y="3441"/>
                    <a:pt x="521" y="3489"/>
                  </a:cubicBezTo>
                  <a:cubicBezTo>
                    <a:pt x="481" y="3505"/>
                    <a:pt x="443" y="3519"/>
                    <a:pt x="405" y="3533"/>
                  </a:cubicBezTo>
                  <a:cubicBezTo>
                    <a:pt x="412" y="3553"/>
                    <a:pt x="417" y="3570"/>
                    <a:pt x="423" y="3587"/>
                  </a:cubicBezTo>
                  <a:cubicBezTo>
                    <a:pt x="463" y="3575"/>
                    <a:pt x="499" y="3564"/>
                    <a:pt x="538" y="3553"/>
                  </a:cubicBezTo>
                  <a:cubicBezTo>
                    <a:pt x="549" y="3588"/>
                    <a:pt x="560" y="3621"/>
                    <a:pt x="571" y="3656"/>
                  </a:cubicBezTo>
                  <a:cubicBezTo>
                    <a:pt x="585" y="3649"/>
                    <a:pt x="594" y="3643"/>
                    <a:pt x="605" y="3640"/>
                  </a:cubicBezTo>
                  <a:cubicBezTo>
                    <a:pt x="629" y="3633"/>
                    <a:pt x="631" y="3619"/>
                    <a:pt x="623" y="3597"/>
                  </a:cubicBezTo>
                  <a:cubicBezTo>
                    <a:pt x="610" y="3559"/>
                    <a:pt x="600" y="3520"/>
                    <a:pt x="589" y="3482"/>
                  </a:cubicBezTo>
                  <a:cubicBezTo>
                    <a:pt x="571" y="3419"/>
                    <a:pt x="552" y="3356"/>
                    <a:pt x="534" y="3292"/>
                  </a:cubicBezTo>
                  <a:cubicBezTo>
                    <a:pt x="415" y="3313"/>
                    <a:pt x="298" y="3334"/>
                    <a:pt x="180" y="3356"/>
                  </a:cubicBezTo>
                  <a:cubicBezTo>
                    <a:pt x="169" y="3296"/>
                    <a:pt x="159" y="3242"/>
                    <a:pt x="148" y="3185"/>
                  </a:cubicBezTo>
                  <a:cubicBezTo>
                    <a:pt x="190" y="3177"/>
                    <a:pt x="229" y="3170"/>
                    <a:pt x="269" y="3162"/>
                  </a:cubicBezTo>
                  <a:cubicBezTo>
                    <a:pt x="267" y="3142"/>
                    <a:pt x="265" y="3125"/>
                    <a:pt x="264" y="3106"/>
                  </a:cubicBezTo>
                  <a:cubicBezTo>
                    <a:pt x="222" y="3111"/>
                    <a:pt x="182" y="3115"/>
                    <a:pt x="140" y="3120"/>
                  </a:cubicBezTo>
                  <a:moveTo>
                    <a:pt x="245" y="1830"/>
                  </a:moveTo>
                  <a:cubicBezTo>
                    <a:pt x="199" y="1957"/>
                    <a:pt x="149" y="2081"/>
                    <a:pt x="123" y="2215"/>
                  </a:cubicBezTo>
                  <a:cubicBezTo>
                    <a:pt x="242" y="2243"/>
                    <a:pt x="358" y="2271"/>
                    <a:pt x="477" y="2299"/>
                  </a:cubicBezTo>
                  <a:cubicBezTo>
                    <a:pt x="468" y="2349"/>
                    <a:pt x="459" y="2397"/>
                    <a:pt x="450" y="2447"/>
                  </a:cubicBezTo>
                  <a:cubicBezTo>
                    <a:pt x="411" y="2444"/>
                    <a:pt x="373" y="2441"/>
                    <a:pt x="334" y="2437"/>
                  </a:cubicBezTo>
                  <a:cubicBezTo>
                    <a:pt x="334" y="2480"/>
                    <a:pt x="334" y="2480"/>
                    <a:pt x="334" y="2480"/>
                  </a:cubicBezTo>
                  <a:cubicBezTo>
                    <a:pt x="355" y="2485"/>
                    <a:pt x="374" y="2489"/>
                    <a:pt x="393" y="2493"/>
                  </a:cubicBezTo>
                  <a:cubicBezTo>
                    <a:pt x="437" y="2502"/>
                    <a:pt x="436" y="2502"/>
                    <a:pt x="436" y="2546"/>
                  </a:cubicBezTo>
                  <a:cubicBezTo>
                    <a:pt x="436" y="2615"/>
                    <a:pt x="428" y="2600"/>
                    <a:pt x="491" y="2608"/>
                  </a:cubicBezTo>
                  <a:cubicBezTo>
                    <a:pt x="492" y="2608"/>
                    <a:pt x="494" y="2607"/>
                    <a:pt x="497" y="2605"/>
                  </a:cubicBezTo>
                  <a:cubicBezTo>
                    <a:pt x="512" y="2494"/>
                    <a:pt x="528" y="2382"/>
                    <a:pt x="544" y="2268"/>
                  </a:cubicBezTo>
                  <a:cubicBezTo>
                    <a:pt x="432" y="2239"/>
                    <a:pt x="320" y="2210"/>
                    <a:pt x="206" y="2180"/>
                  </a:cubicBezTo>
                  <a:cubicBezTo>
                    <a:pt x="219" y="2125"/>
                    <a:pt x="231" y="2074"/>
                    <a:pt x="243" y="2020"/>
                  </a:cubicBezTo>
                  <a:cubicBezTo>
                    <a:pt x="282" y="2028"/>
                    <a:pt x="318" y="2035"/>
                    <a:pt x="356" y="2042"/>
                  </a:cubicBezTo>
                  <a:cubicBezTo>
                    <a:pt x="360" y="2024"/>
                    <a:pt x="363" y="2009"/>
                    <a:pt x="366" y="1992"/>
                  </a:cubicBezTo>
                  <a:cubicBezTo>
                    <a:pt x="332" y="1981"/>
                    <a:pt x="299" y="1971"/>
                    <a:pt x="264" y="1960"/>
                  </a:cubicBezTo>
                  <a:cubicBezTo>
                    <a:pt x="277" y="1921"/>
                    <a:pt x="289" y="1884"/>
                    <a:pt x="302" y="1846"/>
                  </a:cubicBezTo>
                  <a:cubicBezTo>
                    <a:pt x="282" y="1840"/>
                    <a:pt x="265" y="1835"/>
                    <a:pt x="245" y="1830"/>
                  </a:cubicBezTo>
                  <a:moveTo>
                    <a:pt x="581" y="1324"/>
                  </a:moveTo>
                  <a:cubicBezTo>
                    <a:pt x="564" y="1315"/>
                    <a:pt x="547" y="1306"/>
                    <a:pt x="529" y="1296"/>
                  </a:cubicBezTo>
                  <a:cubicBezTo>
                    <a:pt x="455" y="1409"/>
                    <a:pt x="377" y="1518"/>
                    <a:pt x="321" y="1643"/>
                  </a:cubicBezTo>
                  <a:cubicBezTo>
                    <a:pt x="432" y="1698"/>
                    <a:pt x="539" y="1751"/>
                    <a:pt x="647" y="1805"/>
                  </a:cubicBezTo>
                  <a:cubicBezTo>
                    <a:pt x="625" y="1853"/>
                    <a:pt x="606" y="1898"/>
                    <a:pt x="586" y="1943"/>
                  </a:cubicBezTo>
                  <a:cubicBezTo>
                    <a:pt x="547" y="1930"/>
                    <a:pt x="511" y="1919"/>
                    <a:pt x="473" y="1907"/>
                  </a:cubicBezTo>
                  <a:cubicBezTo>
                    <a:pt x="469" y="1922"/>
                    <a:pt x="466" y="1933"/>
                    <a:pt x="462" y="1947"/>
                  </a:cubicBezTo>
                  <a:cubicBezTo>
                    <a:pt x="495" y="1963"/>
                    <a:pt x="526" y="1978"/>
                    <a:pt x="560" y="1994"/>
                  </a:cubicBezTo>
                  <a:cubicBezTo>
                    <a:pt x="552" y="2026"/>
                    <a:pt x="544" y="2057"/>
                    <a:pt x="536" y="2090"/>
                  </a:cubicBezTo>
                  <a:cubicBezTo>
                    <a:pt x="556" y="2097"/>
                    <a:pt x="574" y="2103"/>
                    <a:pt x="593" y="2111"/>
                  </a:cubicBezTo>
                  <a:cubicBezTo>
                    <a:pt x="635" y="2002"/>
                    <a:pt x="676" y="1897"/>
                    <a:pt x="718" y="1789"/>
                  </a:cubicBezTo>
                  <a:cubicBezTo>
                    <a:pt x="616" y="1736"/>
                    <a:pt x="514" y="1682"/>
                    <a:pt x="410" y="1628"/>
                  </a:cubicBezTo>
                  <a:cubicBezTo>
                    <a:pt x="435" y="1578"/>
                    <a:pt x="458" y="1530"/>
                    <a:pt x="483" y="1481"/>
                  </a:cubicBezTo>
                  <a:cubicBezTo>
                    <a:pt x="519" y="1496"/>
                    <a:pt x="552" y="1511"/>
                    <a:pt x="588" y="1527"/>
                  </a:cubicBezTo>
                  <a:cubicBezTo>
                    <a:pt x="596" y="1511"/>
                    <a:pt x="602" y="1497"/>
                    <a:pt x="610" y="1480"/>
                  </a:cubicBezTo>
                  <a:cubicBezTo>
                    <a:pt x="578" y="1462"/>
                    <a:pt x="548" y="1445"/>
                    <a:pt x="517" y="1427"/>
                  </a:cubicBezTo>
                  <a:cubicBezTo>
                    <a:pt x="539" y="1391"/>
                    <a:pt x="559" y="1360"/>
                    <a:pt x="581" y="1324"/>
                  </a:cubicBezTo>
                  <a:moveTo>
                    <a:pt x="916" y="833"/>
                  </a:moveTo>
                  <a:cubicBezTo>
                    <a:pt x="820" y="928"/>
                    <a:pt x="718" y="1016"/>
                    <a:pt x="637" y="1127"/>
                  </a:cubicBezTo>
                  <a:cubicBezTo>
                    <a:pt x="732" y="1204"/>
                    <a:pt x="824" y="1279"/>
                    <a:pt x="918" y="1355"/>
                  </a:cubicBezTo>
                  <a:cubicBezTo>
                    <a:pt x="886" y="1397"/>
                    <a:pt x="857" y="1437"/>
                    <a:pt x="827" y="1477"/>
                  </a:cubicBezTo>
                  <a:cubicBezTo>
                    <a:pt x="792" y="1456"/>
                    <a:pt x="760" y="1437"/>
                    <a:pt x="726" y="1417"/>
                  </a:cubicBezTo>
                  <a:cubicBezTo>
                    <a:pt x="718" y="1431"/>
                    <a:pt x="713" y="1441"/>
                    <a:pt x="706" y="1454"/>
                  </a:cubicBezTo>
                  <a:cubicBezTo>
                    <a:pt x="734" y="1476"/>
                    <a:pt x="762" y="1498"/>
                    <a:pt x="790" y="1521"/>
                  </a:cubicBezTo>
                  <a:cubicBezTo>
                    <a:pt x="776" y="1551"/>
                    <a:pt x="762" y="1579"/>
                    <a:pt x="747" y="1609"/>
                  </a:cubicBezTo>
                  <a:cubicBezTo>
                    <a:pt x="764" y="1621"/>
                    <a:pt x="781" y="1631"/>
                    <a:pt x="797" y="1642"/>
                  </a:cubicBezTo>
                  <a:cubicBezTo>
                    <a:pt x="862" y="1546"/>
                    <a:pt x="926" y="1451"/>
                    <a:pt x="991" y="1355"/>
                  </a:cubicBezTo>
                  <a:cubicBezTo>
                    <a:pt x="903" y="1281"/>
                    <a:pt x="815" y="1207"/>
                    <a:pt x="726" y="1132"/>
                  </a:cubicBezTo>
                  <a:cubicBezTo>
                    <a:pt x="762" y="1087"/>
                    <a:pt x="796" y="1045"/>
                    <a:pt x="830" y="1003"/>
                  </a:cubicBezTo>
                  <a:cubicBezTo>
                    <a:pt x="862" y="1027"/>
                    <a:pt x="892" y="1049"/>
                    <a:pt x="923" y="1072"/>
                  </a:cubicBezTo>
                  <a:cubicBezTo>
                    <a:pt x="934" y="1057"/>
                    <a:pt x="943" y="1045"/>
                    <a:pt x="954" y="1031"/>
                  </a:cubicBezTo>
                  <a:cubicBezTo>
                    <a:pt x="928" y="1006"/>
                    <a:pt x="902" y="983"/>
                    <a:pt x="872" y="955"/>
                  </a:cubicBezTo>
                  <a:cubicBezTo>
                    <a:pt x="903" y="927"/>
                    <a:pt x="932" y="900"/>
                    <a:pt x="962" y="872"/>
                  </a:cubicBezTo>
                  <a:cubicBezTo>
                    <a:pt x="945" y="858"/>
                    <a:pt x="931" y="846"/>
                    <a:pt x="916" y="833"/>
                  </a:cubicBezTo>
                  <a:moveTo>
                    <a:pt x="1282" y="977"/>
                  </a:moveTo>
                  <a:cubicBezTo>
                    <a:pt x="1243" y="1012"/>
                    <a:pt x="1206" y="1045"/>
                    <a:pt x="1169" y="1078"/>
                  </a:cubicBezTo>
                  <a:cubicBezTo>
                    <a:pt x="1139" y="1051"/>
                    <a:pt x="1111" y="1026"/>
                    <a:pt x="1082" y="1000"/>
                  </a:cubicBezTo>
                  <a:cubicBezTo>
                    <a:pt x="1072" y="1011"/>
                    <a:pt x="1064" y="1021"/>
                    <a:pt x="1054" y="1032"/>
                  </a:cubicBezTo>
                  <a:cubicBezTo>
                    <a:pt x="1078" y="1060"/>
                    <a:pt x="1101" y="1087"/>
                    <a:pt x="1124" y="1115"/>
                  </a:cubicBezTo>
                  <a:cubicBezTo>
                    <a:pt x="1103" y="1141"/>
                    <a:pt x="1083" y="1166"/>
                    <a:pt x="1066" y="1188"/>
                  </a:cubicBezTo>
                  <a:cubicBezTo>
                    <a:pt x="1080" y="1205"/>
                    <a:pt x="1092" y="1220"/>
                    <a:pt x="1105" y="1235"/>
                  </a:cubicBezTo>
                  <a:cubicBezTo>
                    <a:pt x="1190" y="1152"/>
                    <a:pt x="1271" y="1072"/>
                    <a:pt x="1354" y="992"/>
                  </a:cubicBezTo>
                  <a:cubicBezTo>
                    <a:pt x="1282" y="901"/>
                    <a:pt x="1211" y="811"/>
                    <a:pt x="1140" y="720"/>
                  </a:cubicBezTo>
                  <a:cubicBezTo>
                    <a:pt x="1184" y="684"/>
                    <a:pt x="1226" y="649"/>
                    <a:pt x="1268" y="615"/>
                  </a:cubicBezTo>
                  <a:cubicBezTo>
                    <a:pt x="1295" y="645"/>
                    <a:pt x="1319" y="672"/>
                    <a:pt x="1344" y="701"/>
                  </a:cubicBezTo>
                  <a:cubicBezTo>
                    <a:pt x="1359" y="688"/>
                    <a:pt x="1371" y="678"/>
                    <a:pt x="1384" y="667"/>
                  </a:cubicBezTo>
                  <a:cubicBezTo>
                    <a:pt x="1363" y="637"/>
                    <a:pt x="1343" y="609"/>
                    <a:pt x="1321" y="580"/>
                  </a:cubicBezTo>
                  <a:cubicBezTo>
                    <a:pt x="1356" y="557"/>
                    <a:pt x="1389" y="535"/>
                    <a:pt x="1423" y="512"/>
                  </a:cubicBezTo>
                  <a:cubicBezTo>
                    <a:pt x="1410" y="496"/>
                    <a:pt x="1399" y="481"/>
                    <a:pt x="1387" y="465"/>
                  </a:cubicBezTo>
                  <a:cubicBezTo>
                    <a:pt x="1272" y="539"/>
                    <a:pt x="1155" y="606"/>
                    <a:pt x="1053" y="698"/>
                  </a:cubicBezTo>
                  <a:cubicBezTo>
                    <a:pt x="1131" y="792"/>
                    <a:pt x="1205" y="883"/>
                    <a:pt x="1282" y="977"/>
                  </a:cubicBezTo>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C00000"/>
                </a:solidFill>
                <a:effectLst/>
                <a:uLnTx/>
                <a:uFillTx/>
                <a:latin typeface="Calibri"/>
                <a:ea typeface="微软雅黑"/>
                <a:cs typeface="+mn-cs"/>
              </a:endParaRPr>
            </a:p>
          </p:txBody>
        </p:sp>
        <p:sp>
          <p:nvSpPr>
            <p:cNvPr id="23" name="文本框 11"/>
            <p:cNvSpPr txBox="1">
              <a:spLocks noChangeArrowheads="1"/>
            </p:cNvSpPr>
            <p:nvPr/>
          </p:nvSpPr>
          <p:spPr bwMode="auto">
            <a:xfrm>
              <a:off x="1688853" y="3537179"/>
              <a:ext cx="994607" cy="646331"/>
            </a:xfrm>
            <a:prstGeom prst="rect">
              <a:avLst/>
            </a:prstGeom>
            <a:noFill/>
            <a:ln w="9525">
              <a:noFill/>
              <a:miter lim="800000"/>
              <a:headEnd/>
              <a:tailEnd/>
            </a:ln>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600" b="1" i="0" u="none" strike="noStrike" kern="1200" cap="none" spc="0" normalizeH="0" baseline="0" noProof="0" dirty="0">
                  <a:ln>
                    <a:noFill/>
                  </a:ln>
                  <a:solidFill>
                    <a:srgbClr val="C00000"/>
                  </a:solidFill>
                  <a:effectLst/>
                  <a:uLnTx/>
                  <a:uFillTx/>
                  <a:latin typeface="方正剪纸繁体" panose="02000000000000000000" pitchFamily="2" charset="-122"/>
                  <a:ea typeface="方正剪纸繁体" panose="02000000000000000000" pitchFamily="2" charset="-122"/>
                  <a:cs typeface="+mn-cs"/>
                </a:rPr>
                <a:t>贰</a:t>
              </a:r>
            </a:p>
          </p:txBody>
        </p:sp>
      </p:grpSp>
      <p:grpSp>
        <p:nvGrpSpPr>
          <p:cNvPr id="11" name="组合 10"/>
          <p:cNvGrpSpPr/>
          <p:nvPr/>
        </p:nvGrpSpPr>
        <p:grpSpPr>
          <a:xfrm>
            <a:off x="1688853" y="5065556"/>
            <a:ext cx="994607" cy="898567"/>
            <a:chOff x="1688853" y="5065556"/>
            <a:chExt cx="994607" cy="898567"/>
          </a:xfrm>
        </p:grpSpPr>
        <p:sp>
          <p:nvSpPr>
            <p:cNvPr id="33" name="Freeform 5"/>
            <p:cNvSpPr>
              <a:spLocks noEditPoints="1"/>
            </p:cNvSpPr>
            <p:nvPr/>
          </p:nvSpPr>
          <p:spPr bwMode="auto">
            <a:xfrm>
              <a:off x="1729389" y="5065556"/>
              <a:ext cx="899439" cy="898567"/>
            </a:xfrm>
            <a:custGeom>
              <a:avLst/>
              <a:gdLst>
                <a:gd name="T0" fmla="*/ 1646 w 5678"/>
                <a:gd name="T1" fmla="*/ 5403 h 5672"/>
                <a:gd name="T2" fmla="*/ 1298 w 5678"/>
                <a:gd name="T3" fmla="*/ 4754 h 5672"/>
                <a:gd name="T4" fmla="*/ 290 w 5678"/>
                <a:gd name="T5" fmla="*/ 4074 h 5672"/>
                <a:gd name="T6" fmla="*/ 340 w 5678"/>
                <a:gd name="T7" fmla="*/ 2876 h 5672"/>
                <a:gd name="T8" fmla="*/ 555 w 5678"/>
                <a:gd name="T9" fmla="*/ 1872 h 5672"/>
                <a:gd name="T10" fmla="*/ 1199 w 5678"/>
                <a:gd name="T11" fmla="*/ 963 h 5672"/>
                <a:gd name="T12" fmla="*/ 2068 w 5678"/>
                <a:gd name="T13" fmla="*/ 234 h 5672"/>
                <a:gd name="T14" fmla="*/ 3162 w 5678"/>
                <a:gd name="T15" fmla="*/ 13 h 5672"/>
                <a:gd name="T16" fmla="*/ 4219 w 5678"/>
                <a:gd name="T17" fmla="*/ 543 h 5672"/>
                <a:gd name="T18" fmla="*/ 5054 w 5678"/>
                <a:gd name="T19" fmla="*/ 1329 h 5672"/>
                <a:gd name="T20" fmla="*/ 5147 w 5678"/>
                <a:gd name="T21" fmla="*/ 1907 h 5672"/>
                <a:gd name="T22" fmla="*/ 5441 w 5678"/>
                <a:gd name="T23" fmla="*/ 2853 h 5672"/>
                <a:gd name="T24" fmla="*/ 5141 w 5678"/>
                <a:gd name="T25" fmla="*/ 4036 h 5672"/>
                <a:gd name="T26" fmla="*/ 4542 w 5678"/>
                <a:gd name="T27" fmla="*/ 4870 h 5672"/>
                <a:gd name="T28" fmla="*/ 3421 w 5678"/>
                <a:gd name="T29" fmla="*/ 5433 h 5672"/>
                <a:gd name="T30" fmla="*/ 1051 w 5678"/>
                <a:gd name="T31" fmla="*/ 4790 h 5672"/>
                <a:gd name="T32" fmla="*/ 2049 w 5678"/>
                <a:gd name="T33" fmla="*/ 5363 h 5672"/>
                <a:gd name="T34" fmla="*/ 3143 w 5678"/>
                <a:gd name="T35" fmla="*/ 5120 h 5672"/>
                <a:gd name="T36" fmla="*/ 4430 w 5678"/>
                <a:gd name="T37" fmla="*/ 4497 h 5672"/>
                <a:gd name="T38" fmla="*/ 5148 w 5678"/>
                <a:gd name="T39" fmla="*/ 3739 h 5672"/>
                <a:gd name="T40" fmla="*/ 5267 w 5678"/>
                <a:gd name="T41" fmla="*/ 2689 h 5672"/>
                <a:gd name="T42" fmla="*/ 4879 w 5678"/>
                <a:gd name="T43" fmla="*/ 1743 h 5672"/>
                <a:gd name="T44" fmla="*/ 4344 w 5678"/>
                <a:gd name="T45" fmla="*/ 860 h 5672"/>
                <a:gd name="T46" fmla="*/ 3350 w 5678"/>
                <a:gd name="T47" fmla="*/ 566 h 5672"/>
                <a:gd name="T48" fmla="*/ 2808 w 5678"/>
                <a:gd name="T49" fmla="*/ 483 h 5672"/>
                <a:gd name="T50" fmla="*/ 1699 w 5678"/>
                <a:gd name="T51" fmla="*/ 423 h 5672"/>
                <a:gd name="T52" fmla="*/ 1068 w 5678"/>
                <a:gd name="T53" fmla="*/ 1345 h 5672"/>
                <a:gd name="T54" fmla="*/ 541 w 5678"/>
                <a:gd name="T55" fmla="*/ 2678 h 5672"/>
                <a:gd name="T56" fmla="*/ 329 w 5678"/>
                <a:gd name="T57" fmla="*/ 3208 h 5672"/>
                <a:gd name="T58" fmla="*/ 675 w 5678"/>
                <a:gd name="T59" fmla="*/ 4153 h 5672"/>
                <a:gd name="T60" fmla="*/ 1341 w 5678"/>
                <a:gd name="T61" fmla="*/ 4874 h 5672"/>
                <a:gd name="T62" fmla="*/ 442 w 5678"/>
                <a:gd name="T63" fmla="*/ 3139 h 5672"/>
                <a:gd name="T64" fmla="*/ 3750 w 5678"/>
                <a:gd name="T65" fmla="*/ 640 h 5672"/>
                <a:gd name="T66" fmla="*/ 2427 w 5678"/>
                <a:gd name="T67" fmla="*/ 5515 h 5672"/>
                <a:gd name="T68" fmla="*/ 3569 w 5678"/>
                <a:gd name="T69" fmla="*/ 5138 h 5672"/>
                <a:gd name="T70" fmla="*/ 939 w 5678"/>
                <a:gd name="T71" fmla="*/ 4222 h 5672"/>
                <a:gd name="T72" fmla="*/ 1401 w 5678"/>
                <a:gd name="T73" fmla="*/ 4988 h 5672"/>
                <a:gd name="T74" fmla="*/ 1401 w 5678"/>
                <a:gd name="T75" fmla="*/ 4988 h 5672"/>
                <a:gd name="T76" fmla="*/ 5492 w 5678"/>
                <a:gd name="T77" fmla="*/ 3682 h 5672"/>
                <a:gd name="T78" fmla="*/ 4556 w 5678"/>
                <a:gd name="T79" fmla="*/ 4983 h 5672"/>
                <a:gd name="T80" fmla="*/ 1574 w 5678"/>
                <a:gd name="T81" fmla="*/ 758 h 5672"/>
                <a:gd name="T82" fmla="*/ 3908 w 5678"/>
                <a:gd name="T83" fmla="*/ 5003 h 5672"/>
                <a:gd name="T84" fmla="*/ 4188 w 5678"/>
                <a:gd name="T85" fmla="*/ 885 h 5672"/>
                <a:gd name="T86" fmla="*/ 2121 w 5678"/>
                <a:gd name="T87" fmla="*/ 5520 h 5672"/>
                <a:gd name="T88" fmla="*/ 747 w 5678"/>
                <a:gd name="T89" fmla="*/ 4041 h 5672"/>
                <a:gd name="T90" fmla="*/ 5382 w 5678"/>
                <a:gd name="T91" fmla="*/ 2906 h 5672"/>
                <a:gd name="T92" fmla="*/ 2758 w 5678"/>
                <a:gd name="T93" fmla="*/ 466 h 5672"/>
                <a:gd name="T94" fmla="*/ 2499 w 5678"/>
                <a:gd name="T95" fmla="*/ 421 h 5672"/>
                <a:gd name="T96" fmla="*/ 4094 w 5678"/>
                <a:gd name="T97" fmla="*/ 5112 h 5672"/>
                <a:gd name="T98" fmla="*/ 5116 w 5678"/>
                <a:gd name="T99" fmla="*/ 3961 h 5672"/>
                <a:gd name="T100" fmla="*/ 2096 w 5678"/>
                <a:gd name="T101" fmla="*/ 146 h 5672"/>
                <a:gd name="T102" fmla="*/ 5187 w 5678"/>
                <a:gd name="T103" fmla="*/ 1830 h 5672"/>
                <a:gd name="T104" fmla="*/ 3224 w 5678"/>
                <a:gd name="T105" fmla="*/ 429 h 5672"/>
                <a:gd name="T106" fmla="*/ 5544 w 5678"/>
                <a:gd name="T107" fmla="*/ 2561 h 5672"/>
                <a:gd name="T108" fmla="*/ 5064 w 5678"/>
                <a:gd name="T109" fmla="*/ 1249 h 5672"/>
                <a:gd name="T110" fmla="*/ 5261 w 5678"/>
                <a:gd name="T111" fmla="*/ 1600 h 5672"/>
                <a:gd name="T112" fmla="*/ 521 w 5678"/>
                <a:gd name="T113" fmla="*/ 3489 h 5672"/>
                <a:gd name="T114" fmla="*/ 450 w 5678"/>
                <a:gd name="T115" fmla="*/ 2447 h 5672"/>
                <a:gd name="T116" fmla="*/ 321 w 5678"/>
                <a:gd name="T117" fmla="*/ 1643 h 5672"/>
                <a:gd name="T118" fmla="*/ 918 w 5678"/>
                <a:gd name="T119" fmla="*/ 1355 h 5672"/>
                <a:gd name="T120" fmla="*/ 1082 w 5678"/>
                <a:gd name="T121" fmla="*/ 1000 h 5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678" h="5672">
                  <a:moveTo>
                    <a:pt x="2844" y="5666"/>
                  </a:moveTo>
                  <a:cubicBezTo>
                    <a:pt x="2844" y="5499"/>
                    <a:pt x="2844" y="5499"/>
                    <a:pt x="2844" y="5499"/>
                  </a:cubicBezTo>
                  <a:cubicBezTo>
                    <a:pt x="2880" y="5497"/>
                    <a:pt x="2916" y="5494"/>
                    <a:pt x="2953" y="5491"/>
                  </a:cubicBezTo>
                  <a:cubicBezTo>
                    <a:pt x="2953" y="5423"/>
                    <a:pt x="2953" y="5423"/>
                    <a:pt x="2953" y="5423"/>
                  </a:cubicBezTo>
                  <a:cubicBezTo>
                    <a:pt x="2842" y="5423"/>
                    <a:pt x="2842" y="5423"/>
                    <a:pt x="2842" y="5423"/>
                  </a:cubicBezTo>
                  <a:cubicBezTo>
                    <a:pt x="2842" y="5393"/>
                    <a:pt x="2842" y="5368"/>
                    <a:pt x="2842" y="5343"/>
                  </a:cubicBezTo>
                  <a:cubicBezTo>
                    <a:pt x="2842" y="5295"/>
                    <a:pt x="2842" y="5295"/>
                    <a:pt x="2788" y="5302"/>
                  </a:cubicBezTo>
                  <a:cubicBezTo>
                    <a:pt x="2783" y="5423"/>
                    <a:pt x="2778" y="5545"/>
                    <a:pt x="2773" y="5670"/>
                  </a:cubicBezTo>
                  <a:cubicBezTo>
                    <a:pt x="2588" y="5672"/>
                    <a:pt x="2411" y="5645"/>
                    <a:pt x="2233" y="5601"/>
                  </a:cubicBezTo>
                  <a:cubicBezTo>
                    <a:pt x="2245" y="5545"/>
                    <a:pt x="2257" y="5491"/>
                    <a:pt x="2269" y="5433"/>
                  </a:cubicBezTo>
                  <a:cubicBezTo>
                    <a:pt x="2306" y="5440"/>
                    <a:pt x="2342" y="5447"/>
                    <a:pt x="2381" y="5455"/>
                  </a:cubicBezTo>
                  <a:cubicBezTo>
                    <a:pt x="2384" y="5432"/>
                    <a:pt x="2387" y="5411"/>
                    <a:pt x="2391" y="5387"/>
                  </a:cubicBezTo>
                  <a:cubicBezTo>
                    <a:pt x="2355" y="5377"/>
                    <a:pt x="2321" y="5367"/>
                    <a:pt x="2284" y="5357"/>
                  </a:cubicBezTo>
                  <a:cubicBezTo>
                    <a:pt x="2292" y="5320"/>
                    <a:pt x="2300" y="5283"/>
                    <a:pt x="2308" y="5245"/>
                  </a:cubicBezTo>
                  <a:cubicBezTo>
                    <a:pt x="2291" y="5241"/>
                    <a:pt x="2276" y="5237"/>
                    <a:pt x="2257" y="5233"/>
                  </a:cubicBezTo>
                  <a:cubicBezTo>
                    <a:pt x="2227" y="5351"/>
                    <a:pt x="2198" y="5466"/>
                    <a:pt x="2167" y="5587"/>
                  </a:cubicBezTo>
                  <a:cubicBezTo>
                    <a:pt x="1984" y="5551"/>
                    <a:pt x="1817" y="5476"/>
                    <a:pt x="1646" y="5403"/>
                  </a:cubicBezTo>
                  <a:cubicBezTo>
                    <a:pt x="1672" y="5350"/>
                    <a:pt x="1697" y="5300"/>
                    <a:pt x="1723" y="5246"/>
                  </a:cubicBezTo>
                  <a:cubicBezTo>
                    <a:pt x="1759" y="5259"/>
                    <a:pt x="1793" y="5272"/>
                    <a:pt x="1826" y="5284"/>
                  </a:cubicBezTo>
                  <a:cubicBezTo>
                    <a:pt x="1829" y="5281"/>
                    <a:pt x="1830" y="5281"/>
                    <a:pt x="1831" y="5280"/>
                  </a:cubicBezTo>
                  <a:cubicBezTo>
                    <a:pt x="1851" y="5228"/>
                    <a:pt x="1851" y="5228"/>
                    <a:pt x="1802" y="5203"/>
                  </a:cubicBezTo>
                  <a:cubicBezTo>
                    <a:pt x="1787" y="5196"/>
                    <a:pt x="1772" y="5188"/>
                    <a:pt x="1754" y="5179"/>
                  </a:cubicBezTo>
                  <a:cubicBezTo>
                    <a:pt x="1769" y="5142"/>
                    <a:pt x="1784" y="5106"/>
                    <a:pt x="1798" y="5071"/>
                  </a:cubicBezTo>
                  <a:cubicBezTo>
                    <a:pt x="1797" y="5068"/>
                    <a:pt x="1796" y="5066"/>
                    <a:pt x="1795" y="5065"/>
                  </a:cubicBezTo>
                  <a:cubicBezTo>
                    <a:pt x="1754" y="5046"/>
                    <a:pt x="1754" y="5046"/>
                    <a:pt x="1733" y="5086"/>
                  </a:cubicBezTo>
                  <a:cubicBezTo>
                    <a:pt x="1690" y="5169"/>
                    <a:pt x="1646" y="5252"/>
                    <a:pt x="1602" y="5335"/>
                  </a:cubicBezTo>
                  <a:cubicBezTo>
                    <a:pt x="1597" y="5345"/>
                    <a:pt x="1591" y="5356"/>
                    <a:pt x="1584" y="5368"/>
                  </a:cubicBezTo>
                  <a:cubicBezTo>
                    <a:pt x="1417" y="5292"/>
                    <a:pt x="1264" y="5196"/>
                    <a:pt x="1120" y="5082"/>
                  </a:cubicBezTo>
                  <a:cubicBezTo>
                    <a:pt x="1156" y="5036"/>
                    <a:pt x="1191" y="4992"/>
                    <a:pt x="1228" y="4946"/>
                  </a:cubicBezTo>
                  <a:cubicBezTo>
                    <a:pt x="1258" y="4967"/>
                    <a:pt x="1288" y="4988"/>
                    <a:pt x="1321" y="5010"/>
                  </a:cubicBezTo>
                  <a:cubicBezTo>
                    <a:pt x="1333" y="4991"/>
                    <a:pt x="1345" y="4974"/>
                    <a:pt x="1357" y="4954"/>
                  </a:cubicBezTo>
                  <a:cubicBezTo>
                    <a:pt x="1328" y="4931"/>
                    <a:pt x="1301" y="4908"/>
                    <a:pt x="1272" y="4884"/>
                  </a:cubicBezTo>
                  <a:cubicBezTo>
                    <a:pt x="1293" y="4852"/>
                    <a:pt x="1314" y="4822"/>
                    <a:pt x="1336" y="4789"/>
                  </a:cubicBezTo>
                  <a:cubicBezTo>
                    <a:pt x="1324" y="4778"/>
                    <a:pt x="1313" y="4767"/>
                    <a:pt x="1298" y="4754"/>
                  </a:cubicBezTo>
                  <a:cubicBezTo>
                    <a:pt x="1219" y="4848"/>
                    <a:pt x="1141" y="4940"/>
                    <a:pt x="1061" y="5034"/>
                  </a:cubicBezTo>
                  <a:cubicBezTo>
                    <a:pt x="916" y="4925"/>
                    <a:pt x="788" y="4800"/>
                    <a:pt x="673" y="4656"/>
                  </a:cubicBezTo>
                  <a:cubicBezTo>
                    <a:pt x="718" y="4618"/>
                    <a:pt x="760" y="4581"/>
                    <a:pt x="803" y="4545"/>
                  </a:cubicBezTo>
                  <a:cubicBezTo>
                    <a:pt x="829" y="4572"/>
                    <a:pt x="854" y="4598"/>
                    <a:pt x="880" y="4626"/>
                  </a:cubicBezTo>
                  <a:cubicBezTo>
                    <a:pt x="897" y="4612"/>
                    <a:pt x="912" y="4598"/>
                    <a:pt x="930" y="4582"/>
                  </a:cubicBezTo>
                  <a:cubicBezTo>
                    <a:pt x="906" y="4553"/>
                    <a:pt x="883" y="4526"/>
                    <a:pt x="858" y="4498"/>
                  </a:cubicBezTo>
                  <a:cubicBezTo>
                    <a:pt x="888" y="4470"/>
                    <a:pt x="917" y="4443"/>
                    <a:pt x="949" y="4413"/>
                  </a:cubicBezTo>
                  <a:cubicBezTo>
                    <a:pt x="934" y="4398"/>
                    <a:pt x="923" y="4388"/>
                    <a:pt x="910" y="4376"/>
                  </a:cubicBezTo>
                  <a:cubicBezTo>
                    <a:pt x="815" y="4449"/>
                    <a:pt x="721" y="4522"/>
                    <a:pt x="624" y="4597"/>
                  </a:cubicBezTo>
                  <a:cubicBezTo>
                    <a:pt x="507" y="4456"/>
                    <a:pt x="404" y="4308"/>
                    <a:pt x="323" y="4142"/>
                  </a:cubicBezTo>
                  <a:cubicBezTo>
                    <a:pt x="375" y="4114"/>
                    <a:pt x="425" y="4088"/>
                    <a:pt x="477" y="4061"/>
                  </a:cubicBezTo>
                  <a:cubicBezTo>
                    <a:pt x="496" y="4093"/>
                    <a:pt x="515" y="4125"/>
                    <a:pt x="535" y="4159"/>
                  </a:cubicBezTo>
                  <a:cubicBezTo>
                    <a:pt x="554" y="4149"/>
                    <a:pt x="571" y="4139"/>
                    <a:pt x="592" y="4128"/>
                  </a:cubicBezTo>
                  <a:cubicBezTo>
                    <a:pt x="574" y="4094"/>
                    <a:pt x="557" y="4062"/>
                    <a:pt x="539" y="4028"/>
                  </a:cubicBezTo>
                  <a:cubicBezTo>
                    <a:pt x="575" y="4007"/>
                    <a:pt x="609" y="3987"/>
                    <a:pt x="646" y="3966"/>
                  </a:cubicBezTo>
                  <a:cubicBezTo>
                    <a:pt x="637" y="3952"/>
                    <a:pt x="628" y="3938"/>
                    <a:pt x="618" y="3924"/>
                  </a:cubicBezTo>
                  <a:cubicBezTo>
                    <a:pt x="509" y="3974"/>
                    <a:pt x="401" y="4024"/>
                    <a:pt x="290" y="4074"/>
                  </a:cubicBezTo>
                  <a:cubicBezTo>
                    <a:pt x="204" y="3913"/>
                    <a:pt x="153" y="3741"/>
                    <a:pt x="107" y="3563"/>
                  </a:cubicBezTo>
                  <a:cubicBezTo>
                    <a:pt x="162" y="3548"/>
                    <a:pt x="214" y="3533"/>
                    <a:pt x="270" y="3517"/>
                  </a:cubicBezTo>
                  <a:cubicBezTo>
                    <a:pt x="281" y="3554"/>
                    <a:pt x="291" y="3590"/>
                    <a:pt x="301" y="3624"/>
                  </a:cubicBezTo>
                  <a:cubicBezTo>
                    <a:pt x="304" y="3625"/>
                    <a:pt x="306" y="3626"/>
                    <a:pt x="306" y="3625"/>
                  </a:cubicBezTo>
                  <a:cubicBezTo>
                    <a:pt x="366" y="3611"/>
                    <a:pt x="366" y="3611"/>
                    <a:pt x="352" y="3553"/>
                  </a:cubicBezTo>
                  <a:cubicBezTo>
                    <a:pt x="348" y="3536"/>
                    <a:pt x="344" y="3519"/>
                    <a:pt x="339" y="3500"/>
                  </a:cubicBezTo>
                  <a:cubicBezTo>
                    <a:pt x="375" y="3488"/>
                    <a:pt x="409" y="3476"/>
                    <a:pt x="445" y="3464"/>
                  </a:cubicBezTo>
                  <a:cubicBezTo>
                    <a:pt x="441" y="3446"/>
                    <a:pt x="436" y="3430"/>
                    <a:pt x="431" y="3411"/>
                  </a:cubicBezTo>
                  <a:cubicBezTo>
                    <a:pt x="317" y="3437"/>
                    <a:pt x="204" y="3464"/>
                    <a:pt x="87" y="3491"/>
                  </a:cubicBezTo>
                  <a:cubicBezTo>
                    <a:pt x="41" y="3315"/>
                    <a:pt x="28" y="3135"/>
                    <a:pt x="5" y="2954"/>
                  </a:cubicBezTo>
                  <a:cubicBezTo>
                    <a:pt x="65" y="2950"/>
                    <a:pt x="120" y="2947"/>
                    <a:pt x="178" y="2943"/>
                  </a:cubicBezTo>
                  <a:cubicBezTo>
                    <a:pt x="181" y="2981"/>
                    <a:pt x="185" y="3017"/>
                    <a:pt x="189" y="3057"/>
                  </a:cubicBezTo>
                  <a:cubicBezTo>
                    <a:pt x="210" y="3055"/>
                    <a:pt x="231" y="3054"/>
                    <a:pt x="256" y="3052"/>
                  </a:cubicBezTo>
                  <a:cubicBezTo>
                    <a:pt x="254" y="3014"/>
                    <a:pt x="252" y="2978"/>
                    <a:pt x="250" y="2938"/>
                  </a:cubicBezTo>
                  <a:cubicBezTo>
                    <a:pt x="282" y="2936"/>
                    <a:pt x="313" y="2932"/>
                    <a:pt x="343" y="2931"/>
                  </a:cubicBezTo>
                  <a:cubicBezTo>
                    <a:pt x="369" y="2930"/>
                    <a:pt x="367" y="2914"/>
                    <a:pt x="368" y="2897"/>
                  </a:cubicBezTo>
                  <a:cubicBezTo>
                    <a:pt x="369" y="2875"/>
                    <a:pt x="356" y="2875"/>
                    <a:pt x="340" y="2876"/>
                  </a:cubicBezTo>
                  <a:cubicBezTo>
                    <a:pt x="240" y="2877"/>
                    <a:pt x="139" y="2879"/>
                    <a:pt x="39" y="2881"/>
                  </a:cubicBezTo>
                  <a:cubicBezTo>
                    <a:pt x="29" y="2881"/>
                    <a:pt x="19" y="2881"/>
                    <a:pt x="5" y="2881"/>
                  </a:cubicBezTo>
                  <a:cubicBezTo>
                    <a:pt x="0" y="2698"/>
                    <a:pt x="25" y="2521"/>
                    <a:pt x="48" y="2341"/>
                  </a:cubicBezTo>
                  <a:cubicBezTo>
                    <a:pt x="106" y="2349"/>
                    <a:pt x="162" y="2358"/>
                    <a:pt x="222" y="2367"/>
                  </a:cubicBezTo>
                  <a:cubicBezTo>
                    <a:pt x="216" y="2404"/>
                    <a:pt x="211" y="2440"/>
                    <a:pt x="205" y="2479"/>
                  </a:cubicBezTo>
                  <a:cubicBezTo>
                    <a:pt x="225" y="2480"/>
                    <a:pt x="244" y="2481"/>
                    <a:pt x="264" y="2482"/>
                  </a:cubicBezTo>
                  <a:cubicBezTo>
                    <a:pt x="272" y="2446"/>
                    <a:pt x="280" y="2411"/>
                    <a:pt x="287" y="2376"/>
                  </a:cubicBezTo>
                  <a:cubicBezTo>
                    <a:pt x="327" y="2380"/>
                    <a:pt x="365" y="2385"/>
                    <a:pt x="405" y="2389"/>
                  </a:cubicBezTo>
                  <a:cubicBezTo>
                    <a:pt x="407" y="2373"/>
                    <a:pt x="410" y="2358"/>
                    <a:pt x="413" y="2339"/>
                  </a:cubicBezTo>
                  <a:cubicBezTo>
                    <a:pt x="297" y="2316"/>
                    <a:pt x="182" y="2292"/>
                    <a:pt x="63" y="2268"/>
                  </a:cubicBezTo>
                  <a:cubicBezTo>
                    <a:pt x="89" y="2086"/>
                    <a:pt x="154" y="1919"/>
                    <a:pt x="222" y="1749"/>
                  </a:cubicBezTo>
                  <a:cubicBezTo>
                    <a:pt x="273" y="1768"/>
                    <a:pt x="322" y="1787"/>
                    <a:pt x="375" y="1806"/>
                  </a:cubicBezTo>
                  <a:cubicBezTo>
                    <a:pt x="361" y="1845"/>
                    <a:pt x="348" y="1881"/>
                    <a:pt x="336" y="1917"/>
                  </a:cubicBezTo>
                  <a:cubicBezTo>
                    <a:pt x="339" y="1920"/>
                    <a:pt x="340" y="1921"/>
                    <a:pt x="342" y="1922"/>
                  </a:cubicBezTo>
                  <a:cubicBezTo>
                    <a:pt x="400" y="1939"/>
                    <a:pt x="400" y="1939"/>
                    <a:pt x="424" y="1883"/>
                  </a:cubicBezTo>
                  <a:cubicBezTo>
                    <a:pt x="430" y="1867"/>
                    <a:pt x="437" y="1851"/>
                    <a:pt x="445" y="1833"/>
                  </a:cubicBezTo>
                  <a:cubicBezTo>
                    <a:pt x="482" y="1846"/>
                    <a:pt x="517" y="1859"/>
                    <a:pt x="555" y="1872"/>
                  </a:cubicBezTo>
                  <a:cubicBezTo>
                    <a:pt x="561" y="1859"/>
                    <a:pt x="567" y="1845"/>
                    <a:pt x="575" y="1828"/>
                  </a:cubicBezTo>
                  <a:cubicBezTo>
                    <a:pt x="467" y="1779"/>
                    <a:pt x="361" y="1732"/>
                    <a:pt x="252" y="1683"/>
                  </a:cubicBezTo>
                  <a:cubicBezTo>
                    <a:pt x="317" y="1511"/>
                    <a:pt x="414" y="1360"/>
                    <a:pt x="511" y="1206"/>
                  </a:cubicBezTo>
                  <a:cubicBezTo>
                    <a:pt x="561" y="1238"/>
                    <a:pt x="608" y="1269"/>
                    <a:pt x="659" y="1302"/>
                  </a:cubicBezTo>
                  <a:cubicBezTo>
                    <a:pt x="637" y="1336"/>
                    <a:pt x="616" y="1369"/>
                    <a:pt x="594" y="1404"/>
                  </a:cubicBezTo>
                  <a:cubicBezTo>
                    <a:pt x="614" y="1413"/>
                    <a:pt x="631" y="1420"/>
                    <a:pt x="651" y="1429"/>
                  </a:cubicBezTo>
                  <a:cubicBezTo>
                    <a:pt x="672" y="1400"/>
                    <a:pt x="693" y="1372"/>
                    <a:pt x="715" y="1343"/>
                  </a:cubicBezTo>
                  <a:cubicBezTo>
                    <a:pt x="747" y="1362"/>
                    <a:pt x="778" y="1380"/>
                    <a:pt x="811" y="1400"/>
                  </a:cubicBezTo>
                  <a:cubicBezTo>
                    <a:pt x="821" y="1388"/>
                    <a:pt x="830" y="1377"/>
                    <a:pt x="841" y="1363"/>
                  </a:cubicBezTo>
                  <a:cubicBezTo>
                    <a:pt x="746" y="1292"/>
                    <a:pt x="652" y="1223"/>
                    <a:pt x="554" y="1151"/>
                  </a:cubicBezTo>
                  <a:cubicBezTo>
                    <a:pt x="654" y="1000"/>
                    <a:pt x="782" y="876"/>
                    <a:pt x="908" y="755"/>
                  </a:cubicBezTo>
                  <a:cubicBezTo>
                    <a:pt x="949" y="795"/>
                    <a:pt x="989" y="835"/>
                    <a:pt x="1031" y="876"/>
                  </a:cubicBezTo>
                  <a:cubicBezTo>
                    <a:pt x="1007" y="899"/>
                    <a:pt x="981" y="923"/>
                    <a:pt x="952" y="949"/>
                  </a:cubicBezTo>
                  <a:cubicBezTo>
                    <a:pt x="971" y="966"/>
                    <a:pt x="986" y="979"/>
                    <a:pt x="1002" y="993"/>
                  </a:cubicBezTo>
                  <a:cubicBezTo>
                    <a:pt x="1029" y="970"/>
                    <a:pt x="1056" y="948"/>
                    <a:pt x="1084" y="924"/>
                  </a:cubicBezTo>
                  <a:cubicBezTo>
                    <a:pt x="1113" y="949"/>
                    <a:pt x="1141" y="973"/>
                    <a:pt x="1171" y="999"/>
                  </a:cubicBezTo>
                  <a:cubicBezTo>
                    <a:pt x="1180" y="987"/>
                    <a:pt x="1189" y="977"/>
                    <a:pt x="1199" y="963"/>
                  </a:cubicBezTo>
                  <a:cubicBezTo>
                    <a:pt x="1125" y="878"/>
                    <a:pt x="1049" y="790"/>
                    <a:pt x="970" y="698"/>
                  </a:cubicBezTo>
                  <a:cubicBezTo>
                    <a:pt x="1099" y="572"/>
                    <a:pt x="1253" y="481"/>
                    <a:pt x="1404" y="382"/>
                  </a:cubicBezTo>
                  <a:cubicBezTo>
                    <a:pt x="1435" y="431"/>
                    <a:pt x="1464" y="478"/>
                    <a:pt x="1494" y="526"/>
                  </a:cubicBezTo>
                  <a:cubicBezTo>
                    <a:pt x="1463" y="548"/>
                    <a:pt x="1434" y="569"/>
                    <a:pt x="1403" y="591"/>
                  </a:cubicBezTo>
                  <a:cubicBezTo>
                    <a:pt x="1415" y="607"/>
                    <a:pt x="1425" y="621"/>
                    <a:pt x="1437" y="638"/>
                  </a:cubicBezTo>
                  <a:cubicBezTo>
                    <a:pt x="1469" y="623"/>
                    <a:pt x="1501" y="607"/>
                    <a:pt x="1535" y="591"/>
                  </a:cubicBezTo>
                  <a:cubicBezTo>
                    <a:pt x="1555" y="623"/>
                    <a:pt x="1575" y="654"/>
                    <a:pt x="1596" y="687"/>
                  </a:cubicBezTo>
                  <a:cubicBezTo>
                    <a:pt x="1611" y="678"/>
                    <a:pt x="1624" y="669"/>
                    <a:pt x="1639" y="660"/>
                  </a:cubicBezTo>
                  <a:cubicBezTo>
                    <a:pt x="1584" y="555"/>
                    <a:pt x="1529" y="453"/>
                    <a:pt x="1473" y="347"/>
                  </a:cubicBezTo>
                  <a:cubicBezTo>
                    <a:pt x="1625" y="250"/>
                    <a:pt x="1790" y="192"/>
                    <a:pt x="1958" y="133"/>
                  </a:cubicBezTo>
                  <a:cubicBezTo>
                    <a:pt x="1978" y="187"/>
                    <a:pt x="1996" y="238"/>
                    <a:pt x="2016" y="291"/>
                  </a:cubicBezTo>
                  <a:cubicBezTo>
                    <a:pt x="1980" y="305"/>
                    <a:pt x="1947" y="318"/>
                    <a:pt x="1911" y="332"/>
                  </a:cubicBezTo>
                  <a:cubicBezTo>
                    <a:pt x="1918" y="352"/>
                    <a:pt x="1924" y="371"/>
                    <a:pt x="1932" y="392"/>
                  </a:cubicBezTo>
                  <a:cubicBezTo>
                    <a:pt x="1967" y="381"/>
                    <a:pt x="2001" y="371"/>
                    <a:pt x="2038" y="359"/>
                  </a:cubicBezTo>
                  <a:cubicBezTo>
                    <a:pt x="2051" y="396"/>
                    <a:pt x="2064" y="432"/>
                    <a:pt x="2078" y="470"/>
                  </a:cubicBezTo>
                  <a:cubicBezTo>
                    <a:pt x="2096" y="464"/>
                    <a:pt x="2112" y="459"/>
                    <a:pt x="2131" y="454"/>
                  </a:cubicBezTo>
                  <a:cubicBezTo>
                    <a:pt x="2110" y="379"/>
                    <a:pt x="2089" y="306"/>
                    <a:pt x="2068" y="234"/>
                  </a:cubicBezTo>
                  <a:cubicBezTo>
                    <a:pt x="2059" y="202"/>
                    <a:pt x="2051" y="170"/>
                    <a:pt x="2040" y="139"/>
                  </a:cubicBezTo>
                  <a:cubicBezTo>
                    <a:pt x="2032" y="117"/>
                    <a:pt x="2039" y="108"/>
                    <a:pt x="2059" y="103"/>
                  </a:cubicBezTo>
                  <a:cubicBezTo>
                    <a:pt x="2149" y="82"/>
                    <a:pt x="2237" y="59"/>
                    <a:pt x="2327" y="41"/>
                  </a:cubicBezTo>
                  <a:cubicBezTo>
                    <a:pt x="2392" y="28"/>
                    <a:pt x="2457" y="22"/>
                    <a:pt x="2522" y="13"/>
                  </a:cubicBezTo>
                  <a:cubicBezTo>
                    <a:pt x="2531" y="12"/>
                    <a:pt x="2541" y="13"/>
                    <a:pt x="2553" y="13"/>
                  </a:cubicBezTo>
                  <a:cubicBezTo>
                    <a:pt x="2559" y="65"/>
                    <a:pt x="2565" y="117"/>
                    <a:pt x="2572" y="173"/>
                  </a:cubicBezTo>
                  <a:cubicBezTo>
                    <a:pt x="2537" y="179"/>
                    <a:pt x="2504" y="185"/>
                    <a:pt x="2467" y="192"/>
                  </a:cubicBezTo>
                  <a:cubicBezTo>
                    <a:pt x="2470" y="213"/>
                    <a:pt x="2472" y="232"/>
                    <a:pt x="2475" y="254"/>
                  </a:cubicBezTo>
                  <a:cubicBezTo>
                    <a:pt x="2510" y="252"/>
                    <a:pt x="2544" y="250"/>
                    <a:pt x="2579" y="248"/>
                  </a:cubicBezTo>
                  <a:cubicBezTo>
                    <a:pt x="2583" y="275"/>
                    <a:pt x="2589" y="300"/>
                    <a:pt x="2590" y="325"/>
                  </a:cubicBezTo>
                  <a:cubicBezTo>
                    <a:pt x="2590" y="354"/>
                    <a:pt x="2605" y="361"/>
                    <a:pt x="2630" y="357"/>
                  </a:cubicBezTo>
                  <a:cubicBezTo>
                    <a:pt x="2636" y="356"/>
                    <a:pt x="2641" y="355"/>
                    <a:pt x="2648" y="354"/>
                  </a:cubicBezTo>
                  <a:cubicBezTo>
                    <a:pt x="2645" y="295"/>
                    <a:pt x="2641" y="237"/>
                    <a:pt x="2637" y="179"/>
                  </a:cubicBezTo>
                  <a:cubicBezTo>
                    <a:pt x="2634" y="130"/>
                    <a:pt x="2632" y="82"/>
                    <a:pt x="2627" y="33"/>
                  </a:cubicBezTo>
                  <a:cubicBezTo>
                    <a:pt x="2624" y="10"/>
                    <a:pt x="2631" y="0"/>
                    <a:pt x="2655" y="1"/>
                  </a:cubicBezTo>
                  <a:cubicBezTo>
                    <a:pt x="2767" y="2"/>
                    <a:pt x="2878" y="2"/>
                    <a:pt x="2990" y="4"/>
                  </a:cubicBezTo>
                  <a:cubicBezTo>
                    <a:pt x="3046" y="5"/>
                    <a:pt x="3102" y="10"/>
                    <a:pt x="3162" y="13"/>
                  </a:cubicBezTo>
                  <a:cubicBezTo>
                    <a:pt x="3156" y="67"/>
                    <a:pt x="3150" y="120"/>
                    <a:pt x="3143" y="175"/>
                  </a:cubicBezTo>
                  <a:cubicBezTo>
                    <a:pt x="3106" y="173"/>
                    <a:pt x="3071" y="171"/>
                    <a:pt x="3034" y="169"/>
                  </a:cubicBezTo>
                  <a:cubicBezTo>
                    <a:pt x="3031" y="190"/>
                    <a:pt x="3029" y="209"/>
                    <a:pt x="3027" y="230"/>
                  </a:cubicBezTo>
                  <a:cubicBezTo>
                    <a:pt x="3063" y="237"/>
                    <a:pt x="3097" y="243"/>
                    <a:pt x="3133" y="249"/>
                  </a:cubicBezTo>
                  <a:cubicBezTo>
                    <a:pt x="3131" y="288"/>
                    <a:pt x="3129" y="326"/>
                    <a:pt x="3127" y="366"/>
                  </a:cubicBezTo>
                  <a:cubicBezTo>
                    <a:pt x="3145" y="368"/>
                    <a:pt x="3160" y="371"/>
                    <a:pt x="3180" y="373"/>
                  </a:cubicBezTo>
                  <a:cubicBezTo>
                    <a:pt x="3196" y="256"/>
                    <a:pt x="3212" y="141"/>
                    <a:pt x="3229" y="22"/>
                  </a:cubicBezTo>
                  <a:cubicBezTo>
                    <a:pt x="3408" y="44"/>
                    <a:pt x="3580" y="87"/>
                    <a:pt x="3752" y="143"/>
                  </a:cubicBezTo>
                  <a:cubicBezTo>
                    <a:pt x="3734" y="198"/>
                    <a:pt x="3716" y="250"/>
                    <a:pt x="3698" y="304"/>
                  </a:cubicBezTo>
                  <a:cubicBezTo>
                    <a:pt x="3661" y="295"/>
                    <a:pt x="3626" y="286"/>
                    <a:pt x="3589" y="277"/>
                  </a:cubicBezTo>
                  <a:cubicBezTo>
                    <a:pt x="3583" y="295"/>
                    <a:pt x="3578" y="312"/>
                    <a:pt x="3572" y="332"/>
                  </a:cubicBezTo>
                  <a:cubicBezTo>
                    <a:pt x="3607" y="345"/>
                    <a:pt x="3640" y="357"/>
                    <a:pt x="3675" y="370"/>
                  </a:cubicBezTo>
                  <a:cubicBezTo>
                    <a:pt x="3666" y="408"/>
                    <a:pt x="3656" y="443"/>
                    <a:pt x="3646" y="482"/>
                  </a:cubicBezTo>
                  <a:cubicBezTo>
                    <a:pt x="3663" y="487"/>
                    <a:pt x="3678" y="491"/>
                    <a:pt x="3696" y="497"/>
                  </a:cubicBezTo>
                  <a:cubicBezTo>
                    <a:pt x="3737" y="388"/>
                    <a:pt x="3777" y="281"/>
                    <a:pt x="3819" y="170"/>
                  </a:cubicBezTo>
                  <a:cubicBezTo>
                    <a:pt x="3987" y="234"/>
                    <a:pt x="4155" y="296"/>
                    <a:pt x="4302" y="404"/>
                  </a:cubicBezTo>
                  <a:cubicBezTo>
                    <a:pt x="4274" y="451"/>
                    <a:pt x="4247" y="496"/>
                    <a:pt x="4219" y="543"/>
                  </a:cubicBezTo>
                  <a:cubicBezTo>
                    <a:pt x="4185" y="527"/>
                    <a:pt x="4153" y="511"/>
                    <a:pt x="4122" y="496"/>
                  </a:cubicBezTo>
                  <a:cubicBezTo>
                    <a:pt x="4119" y="498"/>
                    <a:pt x="4118" y="498"/>
                    <a:pt x="4117" y="499"/>
                  </a:cubicBezTo>
                  <a:cubicBezTo>
                    <a:pt x="4091" y="548"/>
                    <a:pt x="4091" y="548"/>
                    <a:pt x="4136" y="579"/>
                  </a:cubicBezTo>
                  <a:cubicBezTo>
                    <a:pt x="4150" y="589"/>
                    <a:pt x="4164" y="598"/>
                    <a:pt x="4180" y="609"/>
                  </a:cubicBezTo>
                  <a:cubicBezTo>
                    <a:pt x="4164" y="643"/>
                    <a:pt x="4148" y="676"/>
                    <a:pt x="4132" y="709"/>
                  </a:cubicBezTo>
                  <a:cubicBezTo>
                    <a:pt x="4171" y="736"/>
                    <a:pt x="4171" y="736"/>
                    <a:pt x="4193" y="701"/>
                  </a:cubicBezTo>
                  <a:cubicBezTo>
                    <a:pt x="4249" y="614"/>
                    <a:pt x="4304" y="527"/>
                    <a:pt x="4362" y="437"/>
                  </a:cubicBezTo>
                  <a:cubicBezTo>
                    <a:pt x="4524" y="523"/>
                    <a:pt x="4654" y="644"/>
                    <a:pt x="4786" y="771"/>
                  </a:cubicBezTo>
                  <a:cubicBezTo>
                    <a:pt x="4748" y="811"/>
                    <a:pt x="4712" y="850"/>
                    <a:pt x="4676" y="891"/>
                  </a:cubicBezTo>
                  <a:cubicBezTo>
                    <a:pt x="4646" y="866"/>
                    <a:pt x="4617" y="843"/>
                    <a:pt x="4586" y="818"/>
                  </a:cubicBezTo>
                  <a:cubicBezTo>
                    <a:pt x="4573" y="836"/>
                    <a:pt x="4560" y="852"/>
                    <a:pt x="4546" y="870"/>
                  </a:cubicBezTo>
                  <a:cubicBezTo>
                    <a:pt x="4572" y="895"/>
                    <a:pt x="4597" y="918"/>
                    <a:pt x="4625" y="944"/>
                  </a:cubicBezTo>
                  <a:cubicBezTo>
                    <a:pt x="4601" y="973"/>
                    <a:pt x="4577" y="1002"/>
                    <a:pt x="4552" y="1032"/>
                  </a:cubicBezTo>
                  <a:cubicBezTo>
                    <a:pt x="4563" y="1044"/>
                    <a:pt x="4573" y="1054"/>
                    <a:pt x="4587" y="1069"/>
                  </a:cubicBezTo>
                  <a:cubicBezTo>
                    <a:pt x="4670" y="983"/>
                    <a:pt x="4751" y="898"/>
                    <a:pt x="4834" y="812"/>
                  </a:cubicBezTo>
                  <a:cubicBezTo>
                    <a:pt x="4965" y="948"/>
                    <a:pt x="5083" y="1081"/>
                    <a:pt x="5181" y="1235"/>
                  </a:cubicBezTo>
                  <a:cubicBezTo>
                    <a:pt x="5138" y="1267"/>
                    <a:pt x="5097" y="1297"/>
                    <a:pt x="5054" y="1329"/>
                  </a:cubicBezTo>
                  <a:cubicBezTo>
                    <a:pt x="5028" y="1300"/>
                    <a:pt x="5004" y="1272"/>
                    <a:pt x="4977" y="1242"/>
                  </a:cubicBezTo>
                  <a:cubicBezTo>
                    <a:pt x="4963" y="1253"/>
                    <a:pt x="4950" y="1264"/>
                    <a:pt x="4936" y="1275"/>
                  </a:cubicBezTo>
                  <a:cubicBezTo>
                    <a:pt x="4954" y="1305"/>
                    <a:pt x="4972" y="1334"/>
                    <a:pt x="4991" y="1365"/>
                  </a:cubicBezTo>
                  <a:cubicBezTo>
                    <a:pt x="4961" y="1387"/>
                    <a:pt x="4932" y="1408"/>
                    <a:pt x="4901" y="1431"/>
                  </a:cubicBezTo>
                  <a:cubicBezTo>
                    <a:pt x="4910" y="1446"/>
                    <a:pt x="4919" y="1460"/>
                    <a:pt x="4929" y="1475"/>
                  </a:cubicBezTo>
                  <a:cubicBezTo>
                    <a:pt x="5001" y="1431"/>
                    <a:pt x="5071" y="1389"/>
                    <a:pt x="5140" y="1346"/>
                  </a:cubicBezTo>
                  <a:cubicBezTo>
                    <a:pt x="5162" y="1332"/>
                    <a:pt x="5185" y="1319"/>
                    <a:pt x="5207" y="1305"/>
                  </a:cubicBezTo>
                  <a:cubicBezTo>
                    <a:pt x="5220" y="1296"/>
                    <a:pt x="5229" y="1297"/>
                    <a:pt x="5237" y="1310"/>
                  </a:cubicBezTo>
                  <a:cubicBezTo>
                    <a:pt x="5252" y="1333"/>
                    <a:pt x="5269" y="1354"/>
                    <a:pt x="5281" y="1379"/>
                  </a:cubicBezTo>
                  <a:cubicBezTo>
                    <a:pt x="5342" y="1506"/>
                    <a:pt x="5403" y="1634"/>
                    <a:pt x="5463" y="1762"/>
                  </a:cubicBezTo>
                  <a:cubicBezTo>
                    <a:pt x="5465" y="1766"/>
                    <a:pt x="5465" y="1769"/>
                    <a:pt x="5467" y="1776"/>
                  </a:cubicBezTo>
                  <a:cubicBezTo>
                    <a:pt x="5418" y="1794"/>
                    <a:pt x="5369" y="1812"/>
                    <a:pt x="5317" y="1832"/>
                  </a:cubicBezTo>
                  <a:cubicBezTo>
                    <a:pt x="5302" y="1799"/>
                    <a:pt x="5288" y="1767"/>
                    <a:pt x="5272" y="1731"/>
                  </a:cubicBezTo>
                  <a:cubicBezTo>
                    <a:pt x="5256" y="1737"/>
                    <a:pt x="5241" y="1741"/>
                    <a:pt x="5228" y="1749"/>
                  </a:cubicBezTo>
                  <a:cubicBezTo>
                    <a:pt x="5223" y="1752"/>
                    <a:pt x="5221" y="1765"/>
                    <a:pt x="5222" y="1772"/>
                  </a:cubicBezTo>
                  <a:cubicBezTo>
                    <a:pt x="5230" y="1802"/>
                    <a:pt x="5239" y="1831"/>
                    <a:pt x="5248" y="1864"/>
                  </a:cubicBezTo>
                  <a:cubicBezTo>
                    <a:pt x="5214" y="1878"/>
                    <a:pt x="5181" y="1892"/>
                    <a:pt x="5147" y="1907"/>
                  </a:cubicBezTo>
                  <a:cubicBezTo>
                    <a:pt x="5154" y="1923"/>
                    <a:pt x="5161" y="1937"/>
                    <a:pt x="5170" y="1955"/>
                  </a:cubicBezTo>
                  <a:cubicBezTo>
                    <a:pt x="5278" y="1918"/>
                    <a:pt x="5386" y="1881"/>
                    <a:pt x="5497" y="1842"/>
                  </a:cubicBezTo>
                  <a:cubicBezTo>
                    <a:pt x="5511" y="1879"/>
                    <a:pt x="5526" y="1914"/>
                    <a:pt x="5539" y="1950"/>
                  </a:cubicBezTo>
                  <a:cubicBezTo>
                    <a:pt x="5583" y="2075"/>
                    <a:pt x="5616" y="2203"/>
                    <a:pt x="5633" y="2334"/>
                  </a:cubicBezTo>
                  <a:cubicBezTo>
                    <a:pt x="5635" y="2353"/>
                    <a:pt x="5632" y="2359"/>
                    <a:pt x="5613" y="2362"/>
                  </a:cubicBezTo>
                  <a:cubicBezTo>
                    <a:pt x="5572" y="2368"/>
                    <a:pt x="5530" y="2376"/>
                    <a:pt x="5489" y="2383"/>
                  </a:cubicBezTo>
                  <a:cubicBezTo>
                    <a:pt x="5473" y="2386"/>
                    <a:pt x="5464" y="2383"/>
                    <a:pt x="5462" y="2365"/>
                  </a:cubicBezTo>
                  <a:cubicBezTo>
                    <a:pt x="5458" y="2337"/>
                    <a:pt x="5452" y="2310"/>
                    <a:pt x="5446" y="2279"/>
                  </a:cubicBezTo>
                  <a:cubicBezTo>
                    <a:pt x="5426" y="2285"/>
                    <a:pt x="5408" y="2290"/>
                    <a:pt x="5388" y="2295"/>
                  </a:cubicBezTo>
                  <a:cubicBezTo>
                    <a:pt x="5392" y="2330"/>
                    <a:pt x="5396" y="2363"/>
                    <a:pt x="5400" y="2401"/>
                  </a:cubicBezTo>
                  <a:cubicBezTo>
                    <a:pt x="5367" y="2407"/>
                    <a:pt x="5334" y="2414"/>
                    <a:pt x="5300" y="2421"/>
                  </a:cubicBezTo>
                  <a:cubicBezTo>
                    <a:pt x="5301" y="2437"/>
                    <a:pt x="5303" y="2452"/>
                    <a:pt x="5305" y="2472"/>
                  </a:cubicBezTo>
                  <a:cubicBezTo>
                    <a:pt x="5418" y="2460"/>
                    <a:pt x="5531" y="2448"/>
                    <a:pt x="5647" y="2436"/>
                  </a:cubicBezTo>
                  <a:cubicBezTo>
                    <a:pt x="5676" y="2612"/>
                    <a:pt x="5678" y="2787"/>
                    <a:pt x="5668" y="2961"/>
                  </a:cubicBezTo>
                  <a:cubicBezTo>
                    <a:pt x="5503" y="2961"/>
                    <a:pt x="5503" y="2961"/>
                    <a:pt x="5503" y="2961"/>
                  </a:cubicBezTo>
                  <a:cubicBezTo>
                    <a:pt x="5503" y="2853"/>
                    <a:pt x="5503" y="2853"/>
                    <a:pt x="5503" y="2853"/>
                  </a:cubicBezTo>
                  <a:cubicBezTo>
                    <a:pt x="5441" y="2853"/>
                    <a:pt x="5441" y="2853"/>
                    <a:pt x="5441" y="2853"/>
                  </a:cubicBezTo>
                  <a:cubicBezTo>
                    <a:pt x="5439" y="2888"/>
                    <a:pt x="5437" y="2922"/>
                    <a:pt x="5435" y="2959"/>
                  </a:cubicBezTo>
                  <a:cubicBezTo>
                    <a:pt x="5322" y="2959"/>
                    <a:pt x="5322" y="2959"/>
                    <a:pt x="5322" y="2959"/>
                  </a:cubicBezTo>
                  <a:cubicBezTo>
                    <a:pt x="5321" y="2977"/>
                    <a:pt x="5320" y="2992"/>
                    <a:pt x="5319" y="3011"/>
                  </a:cubicBezTo>
                  <a:cubicBezTo>
                    <a:pt x="5435" y="3022"/>
                    <a:pt x="5548" y="3032"/>
                    <a:pt x="5665" y="3043"/>
                  </a:cubicBezTo>
                  <a:cubicBezTo>
                    <a:pt x="5656" y="3225"/>
                    <a:pt x="5618" y="3399"/>
                    <a:pt x="5570" y="3574"/>
                  </a:cubicBezTo>
                  <a:cubicBezTo>
                    <a:pt x="5518" y="3560"/>
                    <a:pt x="5469" y="3546"/>
                    <a:pt x="5417" y="3531"/>
                  </a:cubicBezTo>
                  <a:cubicBezTo>
                    <a:pt x="5424" y="3495"/>
                    <a:pt x="5431" y="3460"/>
                    <a:pt x="5438" y="3423"/>
                  </a:cubicBezTo>
                  <a:cubicBezTo>
                    <a:pt x="5416" y="3419"/>
                    <a:pt x="5397" y="3414"/>
                    <a:pt x="5375" y="3409"/>
                  </a:cubicBezTo>
                  <a:cubicBezTo>
                    <a:pt x="5365" y="3443"/>
                    <a:pt x="5354" y="3475"/>
                    <a:pt x="5343" y="3510"/>
                  </a:cubicBezTo>
                  <a:cubicBezTo>
                    <a:pt x="5307" y="3501"/>
                    <a:pt x="5271" y="3492"/>
                    <a:pt x="5232" y="3483"/>
                  </a:cubicBezTo>
                  <a:cubicBezTo>
                    <a:pt x="5228" y="3500"/>
                    <a:pt x="5225" y="3515"/>
                    <a:pt x="5221" y="3534"/>
                  </a:cubicBezTo>
                  <a:cubicBezTo>
                    <a:pt x="5331" y="3572"/>
                    <a:pt x="5441" y="3610"/>
                    <a:pt x="5549" y="3648"/>
                  </a:cubicBezTo>
                  <a:cubicBezTo>
                    <a:pt x="5510" y="3819"/>
                    <a:pt x="5416" y="4056"/>
                    <a:pt x="5343" y="4143"/>
                  </a:cubicBezTo>
                  <a:cubicBezTo>
                    <a:pt x="5298" y="4120"/>
                    <a:pt x="5252" y="4096"/>
                    <a:pt x="5204" y="4071"/>
                  </a:cubicBezTo>
                  <a:cubicBezTo>
                    <a:pt x="5219" y="4035"/>
                    <a:pt x="5232" y="4001"/>
                    <a:pt x="5247" y="3963"/>
                  </a:cubicBezTo>
                  <a:cubicBezTo>
                    <a:pt x="5228" y="3955"/>
                    <a:pt x="5209" y="3947"/>
                    <a:pt x="5189" y="3939"/>
                  </a:cubicBezTo>
                  <a:cubicBezTo>
                    <a:pt x="5173" y="3972"/>
                    <a:pt x="5158" y="4003"/>
                    <a:pt x="5141" y="4036"/>
                  </a:cubicBezTo>
                  <a:cubicBezTo>
                    <a:pt x="5106" y="4019"/>
                    <a:pt x="5071" y="4003"/>
                    <a:pt x="5032" y="3984"/>
                  </a:cubicBezTo>
                  <a:cubicBezTo>
                    <a:pt x="5025" y="4000"/>
                    <a:pt x="5019" y="4014"/>
                    <a:pt x="5011" y="4032"/>
                  </a:cubicBezTo>
                  <a:cubicBezTo>
                    <a:pt x="5112" y="4091"/>
                    <a:pt x="5211" y="4150"/>
                    <a:pt x="5309" y="4208"/>
                  </a:cubicBezTo>
                  <a:cubicBezTo>
                    <a:pt x="5296" y="4278"/>
                    <a:pt x="5114" y="4547"/>
                    <a:pt x="5007" y="4656"/>
                  </a:cubicBezTo>
                  <a:cubicBezTo>
                    <a:pt x="4965" y="4621"/>
                    <a:pt x="4923" y="4585"/>
                    <a:pt x="4879" y="4549"/>
                  </a:cubicBezTo>
                  <a:cubicBezTo>
                    <a:pt x="4902" y="4516"/>
                    <a:pt x="4923" y="4485"/>
                    <a:pt x="4944" y="4454"/>
                  </a:cubicBezTo>
                  <a:cubicBezTo>
                    <a:pt x="4940" y="4450"/>
                    <a:pt x="4937" y="4448"/>
                    <a:pt x="4934" y="4446"/>
                  </a:cubicBezTo>
                  <a:cubicBezTo>
                    <a:pt x="4898" y="4421"/>
                    <a:pt x="4898" y="4421"/>
                    <a:pt x="4867" y="4453"/>
                  </a:cubicBezTo>
                  <a:cubicBezTo>
                    <a:pt x="4854" y="4466"/>
                    <a:pt x="4841" y="4480"/>
                    <a:pt x="4827" y="4493"/>
                  </a:cubicBezTo>
                  <a:cubicBezTo>
                    <a:pt x="4826" y="4494"/>
                    <a:pt x="4824" y="4495"/>
                    <a:pt x="4821" y="4497"/>
                  </a:cubicBezTo>
                  <a:cubicBezTo>
                    <a:pt x="4795" y="4476"/>
                    <a:pt x="4767" y="4455"/>
                    <a:pt x="4739" y="4432"/>
                  </a:cubicBezTo>
                  <a:cubicBezTo>
                    <a:pt x="4727" y="4444"/>
                    <a:pt x="4717" y="4455"/>
                    <a:pt x="4711" y="4462"/>
                  </a:cubicBezTo>
                  <a:cubicBezTo>
                    <a:pt x="4752" y="4506"/>
                    <a:pt x="4791" y="4549"/>
                    <a:pt x="4831" y="4592"/>
                  </a:cubicBezTo>
                  <a:cubicBezTo>
                    <a:pt x="4871" y="4635"/>
                    <a:pt x="4910" y="4677"/>
                    <a:pt x="4952" y="4724"/>
                  </a:cubicBezTo>
                  <a:cubicBezTo>
                    <a:pt x="4847" y="4858"/>
                    <a:pt x="4707" y="4967"/>
                    <a:pt x="4567" y="5081"/>
                  </a:cubicBezTo>
                  <a:cubicBezTo>
                    <a:pt x="4532" y="5036"/>
                    <a:pt x="4498" y="4992"/>
                    <a:pt x="4462" y="4945"/>
                  </a:cubicBezTo>
                  <a:cubicBezTo>
                    <a:pt x="4488" y="4920"/>
                    <a:pt x="4514" y="4896"/>
                    <a:pt x="4542" y="4870"/>
                  </a:cubicBezTo>
                  <a:cubicBezTo>
                    <a:pt x="4531" y="4855"/>
                    <a:pt x="4521" y="4841"/>
                    <a:pt x="4510" y="4825"/>
                  </a:cubicBezTo>
                  <a:cubicBezTo>
                    <a:pt x="4477" y="4845"/>
                    <a:pt x="4446" y="4864"/>
                    <a:pt x="4413" y="4884"/>
                  </a:cubicBezTo>
                  <a:cubicBezTo>
                    <a:pt x="4390" y="4857"/>
                    <a:pt x="4368" y="4831"/>
                    <a:pt x="4344" y="4803"/>
                  </a:cubicBezTo>
                  <a:cubicBezTo>
                    <a:pt x="4331" y="4811"/>
                    <a:pt x="4319" y="4820"/>
                    <a:pt x="4304" y="4830"/>
                  </a:cubicBezTo>
                  <a:cubicBezTo>
                    <a:pt x="4371" y="4928"/>
                    <a:pt x="4436" y="5024"/>
                    <a:pt x="4504" y="5124"/>
                  </a:cubicBezTo>
                  <a:cubicBezTo>
                    <a:pt x="4488" y="5137"/>
                    <a:pt x="4472" y="5149"/>
                    <a:pt x="4455" y="5161"/>
                  </a:cubicBezTo>
                  <a:cubicBezTo>
                    <a:pt x="4343" y="5243"/>
                    <a:pt x="4228" y="5321"/>
                    <a:pt x="4099" y="5375"/>
                  </a:cubicBezTo>
                  <a:cubicBezTo>
                    <a:pt x="4038" y="5401"/>
                    <a:pt x="4038" y="5401"/>
                    <a:pt x="4010" y="5342"/>
                  </a:cubicBezTo>
                  <a:cubicBezTo>
                    <a:pt x="3995" y="5310"/>
                    <a:pt x="3980" y="5278"/>
                    <a:pt x="3963" y="5244"/>
                  </a:cubicBezTo>
                  <a:cubicBezTo>
                    <a:pt x="3997" y="5226"/>
                    <a:pt x="4029" y="5210"/>
                    <a:pt x="4064" y="5191"/>
                  </a:cubicBezTo>
                  <a:cubicBezTo>
                    <a:pt x="4054" y="5172"/>
                    <a:pt x="4045" y="5154"/>
                    <a:pt x="4035" y="5136"/>
                  </a:cubicBezTo>
                  <a:cubicBezTo>
                    <a:pt x="4002" y="5151"/>
                    <a:pt x="3972" y="5165"/>
                    <a:pt x="3939" y="5180"/>
                  </a:cubicBezTo>
                  <a:cubicBezTo>
                    <a:pt x="3920" y="5146"/>
                    <a:pt x="3902" y="5113"/>
                    <a:pt x="3882" y="5077"/>
                  </a:cubicBezTo>
                  <a:cubicBezTo>
                    <a:pt x="3869" y="5084"/>
                    <a:pt x="3858" y="5089"/>
                    <a:pt x="3844" y="5096"/>
                  </a:cubicBezTo>
                  <a:cubicBezTo>
                    <a:pt x="3886" y="5207"/>
                    <a:pt x="3929" y="5315"/>
                    <a:pt x="3973" y="5428"/>
                  </a:cubicBezTo>
                  <a:cubicBezTo>
                    <a:pt x="3811" y="5514"/>
                    <a:pt x="3637" y="5557"/>
                    <a:pt x="3459" y="5600"/>
                  </a:cubicBezTo>
                  <a:cubicBezTo>
                    <a:pt x="3446" y="5544"/>
                    <a:pt x="3434" y="5490"/>
                    <a:pt x="3421" y="5433"/>
                  </a:cubicBezTo>
                  <a:cubicBezTo>
                    <a:pt x="3458" y="5423"/>
                    <a:pt x="3493" y="5413"/>
                    <a:pt x="3532" y="5402"/>
                  </a:cubicBezTo>
                  <a:cubicBezTo>
                    <a:pt x="3526" y="5384"/>
                    <a:pt x="3523" y="5368"/>
                    <a:pt x="3516" y="5353"/>
                  </a:cubicBezTo>
                  <a:cubicBezTo>
                    <a:pt x="3513" y="5348"/>
                    <a:pt x="3501" y="5344"/>
                    <a:pt x="3493" y="5345"/>
                  </a:cubicBezTo>
                  <a:cubicBezTo>
                    <a:pt x="3464" y="5348"/>
                    <a:pt x="3434" y="5354"/>
                    <a:pt x="3402" y="5359"/>
                  </a:cubicBezTo>
                  <a:cubicBezTo>
                    <a:pt x="3392" y="5322"/>
                    <a:pt x="3383" y="5286"/>
                    <a:pt x="3374" y="5251"/>
                  </a:cubicBezTo>
                  <a:cubicBezTo>
                    <a:pt x="3328" y="5254"/>
                    <a:pt x="3328" y="5254"/>
                    <a:pt x="3335" y="5297"/>
                  </a:cubicBezTo>
                  <a:cubicBezTo>
                    <a:pt x="3353" y="5401"/>
                    <a:pt x="3370" y="5506"/>
                    <a:pt x="3388" y="5615"/>
                  </a:cubicBezTo>
                  <a:cubicBezTo>
                    <a:pt x="3209" y="5662"/>
                    <a:pt x="3028" y="5667"/>
                    <a:pt x="2844" y="5666"/>
                  </a:cubicBezTo>
                  <a:moveTo>
                    <a:pt x="660" y="4350"/>
                  </a:moveTo>
                  <a:cubicBezTo>
                    <a:pt x="761" y="4281"/>
                    <a:pt x="860" y="4214"/>
                    <a:pt x="955" y="4149"/>
                  </a:cubicBezTo>
                  <a:cubicBezTo>
                    <a:pt x="1055" y="4264"/>
                    <a:pt x="1153" y="4376"/>
                    <a:pt x="1252" y="4490"/>
                  </a:cubicBezTo>
                  <a:cubicBezTo>
                    <a:pt x="1214" y="4529"/>
                    <a:pt x="1174" y="4571"/>
                    <a:pt x="1134" y="4612"/>
                  </a:cubicBezTo>
                  <a:cubicBezTo>
                    <a:pt x="1107" y="4588"/>
                    <a:pt x="1083" y="4566"/>
                    <a:pt x="1058" y="4543"/>
                  </a:cubicBezTo>
                  <a:cubicBezTo>
                    <a:pt x="1043" y="4558"/>
                    <a:pt x="1029" y="4573"/>
                    <a:pt x="1014" y="4588"/>
                  </a:cubicBezTo>
                  <a:cubicBezTo>
                    <a:pt x="1038" y="4613"/>
                    <a:pt x="1060" y="4636"/>
                    <a:pt x="1083" y="4661"/>
                  </a:cubicBezTo>
                  <a:cubicBezTo>
                    <a:pt x="1057" y="4692"/>
                    <a:pt x="1031" y="4721"/>
                    <a:pt x="1004" y="4753"/>
                  </a:cubicBezTo>
                  <a:cubicBezTo>
                    <a:pt x="1021" y="4766"/>
                    <a:pt x="1035" y="4777"/>
                    <a:pt x="1051" y="4790"/>
                  </a:cubicBezTo>
                  <a:cubicBezTo>
                    <a:pt x="1132" y="4702"/>
                    <a:pt x="1211" y="4615"/>
                    <a:pt x="1288" y="4530"/>
                  </a:cubicBezTo>
                  <a:cubicBezTo>
                    <a:pt x="1410" y="4621"/>
                    <a:pt x="1530" y="4711"/>
                    <a:pt x="1653" y="4802"/>
                  </a:cubicBezTo>
                  <a:cubicBezTo>
                    <a:pt x="1626" y="4845"/>
                    <a:pt x="1596" y="4891"/>
                    <a:pt x="1567" y="4938"/>
                  </a:cubicBezTo>
                  <a:cubicBezTo>
                    <a:pt x="1535" y="4920"/>
                    <a:pt x="1505" y="4903"/>
                    <a:pt x="1473" y="4885"/>
                  </a:cubicBezTo>
                  <a:cubicBezTo>
                    <a:pt x="1461" y="4905"/>
                    <a:pt x="1450" y="4922"/>
                    <a:pt x="1438" y="4939"/>
                  </a:cubicBezTo>
                  <a:cubicBezTo>
                    <a:pt x="1468" y="4961"/>
                    <a:pt x="1495" y="4980"/>
                    <a:pt x="1522" y="5000"/>
                  </a:cubicBezTo>
                  <a:cubicBezTo>
                    <a:pt x="1503" y="5034"/>
                    <a:pt x="1484" y="5066"/>
                    <a:pt x="1465" y="5099"/>
                  </a:cubicBezTo>
                  <a:cubicBezTo>
                    <a:pt x="1483" y="5110"/>
                    <a:pt x="1499" y="5120"/>
                    <a:pt x="1519" y="5132"/>
                  </a:cubicBezTo>
                  <a:cubicBezTo>
                    <a:pt x="1578" y="5028"/>
                    <a:pt x="1636" y="4926"/>
                    <a:pt x="1692" y="4828"/>
                  </a:cubicBezTo>
                  <a:cubicBezTo>
                    <a:pt x="1830" y="4891"/>
                    <a:pt x="1965" y="4952"/>
                    <a:pt x="2104" y="5014"/>
                  </a:cubicBezTo>
                  <a:cubicBezTo>
                    <a:pt x="2088" y="5063"/>
                    <a:pt x="2070" y="5116"/>
                    <a:pt x="2053" y="5168"/>
                  </a:cubicBezTo>
                  <a:cubicBezTo>
                    <a:pt x="2017" y="5158"/>
                    <a:pt x="1985" y="5148"/>
                    <a:pt x="1951" y="5137"/>
                  </a:cubicBezTo>
                  <a:cubicBezTo>
                    <a:pt x="1944" y="5158"/>
                    <a:pt x="1937" y="5176"/>
                    <a:pt x="1931" y="5196"/>
                  </a:cubicBezTo>
                  <a:cubicBezTo>
                    <a:pt x="1941" y="5201"/>
                    <a:pt x="1949" y="5205"/>
                    <a:pt x="1958" y="5208"/>
                  </a:cubicBezTo>
                  <a:cubicBezTo>
                    <a:pt x="2027" y="5235"/>
                    <a:pt x="2027" y="5235"/>
                    <a:pt x="2006" y="5305"/>
                  </a:cubicBezTo>
                  <a:cubicBezTo>
                    <a:pt x="1991" y="5354"/>
                    <a:pt x="1991" y="5354"/>
                    <a:pt x="2042" y="5366"/>
                  </a:cubicBezTo>
                  <a:cubicBezTo>
                    <a:pt x="2044" y="5366"/>
                    <a:pt x="2045" y="5365"/>
                    <a:pt x="2049" y="5363"/>
                  </a:cubicBezTo>
                  <a:cubicBezTo>
                    <a:pt x="2085" y="5251"/>
                    <a:pt x="2121" y="5138"/>
                    <a:pt x="2156" y="5029"/>
                  </a:cubicBezTo>
                  <a:cubicBezTo>
                    <a:pt x="2304" y="5060"/>
                    <a:pt x="2448" y="5091"/>
                    <a:pt x="2595" y="5122"/>
                  </a:cubicBezTo>
                  <a:cubicBezTo>
                    <a:pt x="2589" y="5173"/>
                    <a:pt x="2582" y="5227"/>
                    <a:pt x="2576" y="5283"/>
                  </a:cubicBezTo>
                  <a:cubicBezTo>
                    <a:pt x="2539" y="5280"/>
                    <a:pt x="2505" y="5278"/>
                    <a:pt x="2469" y="5275"/>
                  </a:cubicBezTo>
                  <a:cubicBezTo>
                    <a:pt x="2465" y="5298"/>
                    <a:pt x="2461" y="5318"/>
                    <a:pt x="2457" y="5340"/>
                  </a:cubicBezTo>
                  <a:cubicBezTo>
                    <a:pt x="2494" y="5348"/>
                    <a:pt x="2528" y="5356"/>
                    <a:pt x="2563" y="5364"/>
                  </a:cubicBezTo>
                  <a:cubicBezTo>
                    <a:pt x="2560" y="5403"/>
                    <a:pt x="2557" y="5440"/>
                    <a:pt x="2554" y="5479"/>
                  </a:cubicBezTo>
                  <a:cubicBezTo>
                    <a:pt x="2611" y="5479"/>
                    <a:pt x="2611" y="5479"/>
                    <a:pt x="2611" y="5479"/>
                  </a:cubicBezTo>
                  <a:cubicBezTo>
                    <a:pt x="2623" y="5361"/>
                    <a:pt x="2635" y="5244"/>
                    <a:pt x="2646" y="5124"/>
                  </a:cubicBezTo>
                  <a:cubicBezTo>
                    <a:pt x="3094" y="5124"/>
                    <a:pt x="3094" y="5124"/>
                    <a:pt x="3094" y="5124"/>
                  </a:cubicBezTo>
                  <a:cubicBezTo>
                    <a:pt x="3100" y="5177"/>
                    <a:pt x="3107" y="5231"/>
                    <a:pt x="3113" y="5287"/>
                  </a:cubicBezTo>
                  <a:cubicBezTo>
                    <a:pt x="3078" y="5292"/>
                    <a:pt x="3048" y="5296"/>
                    <a:pt x="3015" y="5301"/>
                  </a:cubicBezTo>
                  <a:cubicBezTo>
                    <a:pt x="3017" y="5324"/>
                    <a:pt x="3018" y="5344"/>
                    <a:pt x="3020" y="5366"/>
                  </a:cubicBezTo>
                  <a:cubicBezTo>
                    <a:pt x="3055" y="5364"/>
                    <a:pt x="3086" y="5362"/>
                    <a:pt x="3119" y="5360"/>
                  </a:cubicBezTo>
                  <a:cubicBezTo>
                    <a:pt x="3124" y="5399"/>
                    <a:pt x="3129" y="5437"/>
                    <a:pt x="3135" y="5476"/>
                  </a:cubicBezTo>
                  <a:cubicBezTo>
                    <a:pt x="3155" y="5475"/>
                    <a:pt x="3172" y="5474"/>
                    <a:pt x="3190" y="5473"/>
                  </a:cubicBezTo>
                  <a:cubicBezTo>
                    <a:pt x="3174" y="5351"/>
                    <a:pt x="3158" y="5234"/>
                    <a:pt x="3143" y="5120"/>
                  </a:cubicBezTo>
                  <a:cubicBezTo>
                    <a:pt x="3293" y="5086"/>
                    <a:pt x="3436" y="5053"/>
                    <a:pt x="3582" y="5019"/>
                  </a:cubicBezTo>
                  <a:cubicBezTo>
                    <a:pt x="3598" y="5064"/>
                    <a:pt x="3615" y="5115"/>
                    <a:pt x="3633" y="5169"/>
                  </a:cubicBezTo>
                  <a:cubicBezTo>
                    <a:pt x="3600" y="5182"/>
                    <a:pt x="3569" y="5195"/>
                    <a:pt x="3536" y="5208"/>
                  </a:cubicBezTo>
                  <a:cubicBezTo>
                    <a:pt x="3542" y="5229"/>
                    <a:pt x="3548" y="5248"/>
                    <a:pt x="3554" y="5269"/>
                  </a:cubicBezTo>
                  <a:cubicBezTo>
                    <a:pt x="3589" y="5259"/>
                    <a:pt x="3621" y="5249"/>
                    <a:pt x="3654" y="5240"/>
                  </a:cubicBezTo>
                  <a:cubicBezTo>
                    <a:pt x="3667" y="5278"/>
                    <a:pt x="3680" y="5314"/>
                    <a:pt x="3693" y="5352"/>
                  </a:cubicBezTo>
                  <a:cubicBezTo>
                    <a:pt x="3713" y="5344"/>
                    <a:pt x="3730" y="5336"/>
                    <a:pt x="3749" y="5328"/>
                  </a:cubicBezTo>
                  <a:cubicBezTo>
                    <a:pt x="3708" y="5216"/>
                    <a:pt x="3669" y="5107"/>
                    <a:pt x="3628" y="4997"/>
                  </a:cubicBezTo>
                  <a:cubicBezTo>
                    <a:pt x="3767" y="4936"/>
                    <a:pt x="3906" y="4882"/>
                    <a:pt x="4033" y="4798"/>
                  </a:cubicBezTo>
                  <a:cubicBezTo>
                    <a:pt x="4063" y="4846"/>
                    <a:pt x="4093" y="4893"/>
                    <a:pt x="4124" y="4942"/>
                  </a:cubicBezTo>
                  <a:cubicBezTo>
                    <a:pt x="4093" y="4963"/>
                    <a:pt x="4064" y="4981"/>
                    <a:pt x="4034" y="5001"/>
                  </a:cubicBezTo>
                  <a:cubicBezTo>
                    <a:pt x="4046" y="5020"/>
                    <a:pt x="4056" y="5036"/>
                    <a:pt x="4067" y="5054"/>
                  </a:cubicBezTo>
                  <a:cubicBezTo>
                    <a:pt x="4097" y="5038"/>
                    <a:pt x="4124" y="5023"/>
                    <a:pt x="4153" y="5008"/>
                  </a:cubicBezTo>
                  <a:cubicBezTo>
                    <a:pt x="4175" y="5041"/>
                    <a:pt x="4197" y="5073"/>
                    <a:pt x="4219" y="5107"/>
                  </a:cubicBezTo>
                  <a:cubicBezTo>
                    <a:pt x="4236" y="5095"/>
                    <a:pt x="4250" y="5086"/>
                    <a:pt x="4265" y="5076"/>
                  </a:cubicBezTo>
                  <a:cubicBezTo>
                    <a:pt x="4202" y="4974"/>
                    <a:pt x="4141" y="4874"/>
                    <a:pt x="4078" y="4773"/>
                  </a:cubicBezTo>
                  <a:cubicBezTo>
                    <a:pt x="4201" y="4688"/>
                    <a:pt x="4325" y="4606"/>
                    <a:pt x="4430" y="4497"/>
                  </a:cubicBezTo>
                  <a:cubicBezTo>
                    <a:pt x="4469" y="4538"/>
                    <a:pt x="4508" y="4579"/>
                    <a:pt x="4551" y="4624"/>
                  </a:cubicBezTo>
                  <a:cubicBezTo>
                    <a:pt x="4523" y="4647"/>
                    <a:pt x="4498" y="4668"/>
                    <a:pt x="4473" y="4689"/>
                  </a:cubicBezTo>
                  <a:cubicBezTo>
                    <a:pt x="4493" y="4707"/>
                    <a:pt x="4507" y="4721"/>
                    <a:pt x="4523" y="4736"/>
                  </a:cubicBezTo>
                  <a:cubicBezTo>
                    <a:pt x="4545" y="4717"/>
                    <a:pt x="4568" y="4697"/>
                    <a:pt x="4600" y="4670"/>
                  </a:cubicBezTo>
                  <a:cubicBezTo>
                    <a:pt x="4625" y="4701"/>
                    <a:pt x="4650" y="4732"/>
                    <a:pt x="4673" y="4759"/>
                  </a:cubicBezTo>
                  <a:cubicBezTo>
                    <a:pt x="4692" y="4742"/>
                    <a:pt x="4705" y="4730"/>
                    <a:pt x="4718" y="4718"/>
                  </a:cubicBezTo>
                  <a:cubicBezTo>
                    <a:pt x="4634" y="4633"/>
                    <a:pt x="4550" y="4548"/>
                    <a:pt x="4470" y="4467"/>
                  </a:cubicBezTo>
                  <a:cubicBezTo>
                    <a:pt x="4568" y="4351"/>
                    <a:pt x="4666" y="4236"/>
                    <a:pt x="4764" y="4120"/>
                  </a:cubicBezTo>
                  <a:cubicBezTo>
                    <a:pt x="4806" y="4148"/>
                    <a:pt x="4852" y="4179"/>
                    <a:pt x="4899" y="4210"/>
                  </a:cubicBezTo>
                  <a:cubicBezTo>
                    <a:pt x="4879" y="4244"/>
                    <a:pt x="4860" y="4274"/>
                    <a:pt x="4840" y="4306"/>
                  </a:cubicBezTo>
                  <a:cubicBezTo>
                    <a:pt x="4858" y="4318"/>
                    <a:pt x="4874" y="4327"/>
                    <a:pt x="4890" y="4337"/>
                  </a:cubicBezTo>
                  <a:cubicBezTo>
                    <a:pt x="4912" y="4310"/>
                    <a:pt x="4932" y="4285"/>
                    <a:pt x="4953" y="4258"/>
                  </a:cubicBezTo>
                  <a:cubicBezTo>
                    <a:pt x="4986" y="4279"/>
                    <a:pt x="5017" y="4297"/>
                    <a:pt x="5050" y="4317"/>
                  </a:cubicBezTo>
                  <a:cubicBezTo>
                    <a:pt x="5062" y="4301"/>
                    <a:pt x="5074" y="4286"/>
                    <a:pt x="5087" y="4269"/>
                  </a:cubicBezTo>
                  <a:cubicBezTo>
                    <a:pt x="4986" y="4205"/>
                    <a:pt x="4886" y="4142"/>
                    <a:pt x="4789" y="4081"/>
                  </a:cubicBezTo>
                  <a:cubicBezTo>
                    <a:pt x="4859" y="3945"/>
                    <a:pt x="4928" y="3811"/>
                    <a:pt x="4998" y="3675"/>
                  </a:cubicBezTo>
                  <a:cubicBezTo>
                    <a:pt x="5046" y="3696"/>
                    <a:pt x="5096" y="3717"/>
                    <a:pt x="5148" y="3739"/>
                  </a:cubicBezTo>
                  <a:cubicBezTo>
                    <a:pt x="5133" y="3772"/>
                    <a:pt x="5118" y="3804"/>
                    <a:pt x="5104" y="3834"/>
                  </a:cubicBezTo>
                  <a:cubicBezTo>
                    <a:pt x="5158" y="3864"/>
                    <a:pt x="5158" y="3864"/>
                    <a:pt x="5185" y="3815"/>
                  </a:cubicBezTo>
                  <a:cubicBezTo>
                    <a:pt x="5190" y="3806"/>
                    <a:pt x="5195" y="3797"/>
                    <a:pt x="5199" y="3787"/>
                  </a:cubicBezTo>
                  <a:cubicBezTo>
                    <a:pt x="5205" y="3772"/>
                    <a:pt x="5214" y="3769"/>
                    <a:pt x="5230" y="3775"/>
                  </a:cubicBezTo>
                  <a:cubicBezTo>
                    <a:pt x="5258" y="3786"/>
                    <a:pt x="5288" y="3795"/>
                    <a:pt x="5318" y="3805"/>
                  </a:cubicBezTo>
                  <a:cubicBezTo>
                    <a:pt x="5326" y="3787"/>
                    <a:pt x="5334" y="3771"/>
                    <a:pt x="5342" y="3753"/>
                  </a:cubicBezTo>
                  <a:cubicBezTo>
                    <a:pt x="5228" y="3710"/>
                    <a:pt x="5117" y="3668"/>
                    <a:pt x="5012" y="3628"/>
                  </a:cubicBezTo>
                  <a:cubicBezTo>
                    <a:pt x="5051" y="3483"/>
                    <a:pt x="5089" y="3341"/>
                    <a:pt x="5128" y="3197"/>
                  </a:cubicBezTo>
                  <a:cubicBezTo>
                    <a:pt x="5180" y="3206"/>
                    <a:pt x="5238" y="3217"/>
                    <a:pt x="5296" y="3227"/>
                  </a:cubicBezTo>
                  <a:cubicBezTo>
                    <a:pt x="5287" y="3259"/>
                    <a:pt x="5280" y="3288"/>
                    <a:pt x="5271" y="3318"/>
                  </a:cubicBezTo>
                  <a:cubicBezTo>
                    <a:pt x="5295" y="3325"/>
                    <a:pt x="5315" y="3332"/>
                    <a:pt x="5336" y="3339"/>
                  </a:cubicBezTo>
                  <a:cubicBezTo>
                    <a:pt x="5343" y="3301"/>
                    <a:pt x="5350" y="3266"/>
                    <a:pt x="5357" y="3230"/>
                  </a:cubicBezTo>
                  <a:cubicBezTo>
                    <a:pt x="5397" y="3239"/>
                    <a:pt x="5434" y="3247"/>
                    <a:pt x="5474" y="3256"/>
                  </a:cubicBezTo>
                  <a:cubicBezTo>
                    <a:pt x="5477" y="3233"/>
                    <a:pt x="5480" y="3214"/>
                    <a:pt x="5482" y="3194"/>
                  </a:cubicBezTo>
                  <a:cubicBezTo>
                    <a:pt x="5363" y="3175"/>
                    <a:pt x="5247" y="3158"/>
                    <a:pt x="5136" y="3141"/>
                  </a:cubicBezTo>
                  <a:cubicBezTo>
                    <a:pt x="5141" y="2990"/>
                    <a:pt x="5146" y="2844"/>
                    <a:pt x="5151" y="2696"/>
                  </a:cubicBezTo>
                  <a:cubicBezTo>
                    <a:pt x="5187" y="2694"/>
                    <a:pt x="5227" y="2691"/>
                    <a:pt x="5267" y="2689"/>
                  </a:cubicBezTo>
                  <a:cubicBezTo>
                    <a:pt x="5316" y="2687"/>
                    <a:pt x="5316" y="2687"/>
                    <a:pt x="5321" y="2736"/>
                  </a:cubicBezTo>
                  <a:cubicBezTo>
                    <a:pt x="5327" y="2789"/>
                    <a:pt x="5327" y="2789"/>
                    <a:pt x="5378" y="2784"/>
                  </a:cubicBezTo>
                  <a:cubicBezTo>
                    <a:pt x="5379" y="2784"/>
                    <a:pt x="5381" y="2782"/>
                    <a:pt x="5386" y="2778"/>
                  </a:cubicBezTo>
                  <a:cubicBezTo>
                    <a:pt x="5386" y="2686"/>
                    <a:pt x="5386" y="2686"/>
                    <a:pt x="5386" y="2686"/>
                  </a:cubicBezTo>
                  <a:cubicBezTo>
                    <a:pt x="5427" y="2684"/>
                    <a:pt x="5463" y="2682"/>
                    <a:pt x="5503" y="2680"/>
                  </a:cubicBezTo>
                  <a:cubicBezTo>
                    <a:pt x="5500" y="2658"/>
                    <a:pt x="5498" y="2640"/>
                    <a:pt x="5495" y="2620"/>
                  </a:cubicBezTo>
                  <a:cubicBezTo>
                    <a:pt x="5379" y="2628"/>
                    <a:pt x="5264" y="2636"/>
                    <a:pt x="5153" y="2643"/>
                  </a:cubicBezTo>
                  <a:cubicBezTo>
                    <a:pt x="5124" y="2495"/>
                    <a:pt x="5096" y="2351"/>
                    <a:pt x="5068" y="2203"/>
                  </a:cubicBezTo>
                  <a:cubicBezTo>
                    <a:pt x="5118" y="2189"/>
                    <a:pt x="5174" y="2172"/>
                    <a:pt x="5232" y="2156"/>
                  </a:cubicBezTo>
                  <a:cubicBezTo>
                    <a:pt x="5239" y="2191"/>
                    <a:pt x="5246" y="2224"/>
                    <a:pt x="5253" y="2256"/>
                  </a:cubicBezTo>
                  <a:cubicBezTo>
                    <a:pt x="5266" y="2254"/>
                    <a:pt x="5274" y="2251"/>
                    <a:pt x="5282" y="2251"/>
                  </a:cubicBezTo>
                  <a:cubicBezTo>
                    <a:pt x="5308" y="2251"/>
                    <a:pt x="5314" y="2240"/>
                    <a:pt x="5307" y="2215"/>
                  </a:cubicBezTo>
                  <a:cubicBezTo>
                    <a:pt x="5301" y="2195"/>
                    <a:pt x="5299" y="2173"/>
                    <a:pt x="5294" y="2150"/>
                  </a:cubicBezTo>
                  <a:cubicBezTo>
                    <a:pt x="5332" y="2135"/>
                    <a:pt x="5369" y="2121"/>
                    <a:pt x="5408" y="2106"/>
                  </a:cubicBezTo>
                  <a:cubicBezTo>
                    <a:pt x="5400" y="2088"/>
                    <a:pt x="5393" y="2073"/>
                    <a:pt x="5387" y="2058"/>
                  </a:cubicBezTo>
                  <a:cubicBezTo>
                    <a:pt x="5273" y="2092"/>
                    <a:pt x="5163" y="2125"/>
                    <a:pt x="5051" y="2158"/>
                  </a:cubicBezTo>
                  <a:cubicBezTo>
                    <a:pt x="5009" y="2013"/>
                    <a:pt x="4965" y="1871"/>
                    <a:pt x="4879" y="1743"/>
                  </a:cubicBezTo>
                  <a:cubicBezTo>
                    <a:pt x="4929" y="1718"/>
                    <a:pt x="4976" y="1693"/>
                    <a:pt x="5025" y="1668"/>
                  </a:cubicBezTo>
                  <a:cubicBezTo>
                    <a:pt x="5043" y="1699"/>
                    <a:pt x="5060" y="1726"/>
                    <a:pt x="5077" y="1755"/>
                  </a:cubicBezTo>
                  <a:cubicBezTo>
                    <a:pt x="5098" y="1748"/>
                    <a:pt x="5117" y="1741"/>
                    <a:pt x="5139" y="1733"/>
                  </a:cubicBezTo>
                  <a:cubicBezTo>
                    <a:pt x="5124" y="1699"/>
                    <a:pt x="5109" y="1667"/>
                    <a:pt x="5095" y="1635"/>
                  </a:cubicBezTo>
                  <a:cubicBezTo>
                    <a:pt x="5128" y="1616"/>
                    <a:pt x="5158" y="1599"/>
                    <a:pt x="5191" y="1581"/>
                  </a:cubicBezTo>
                  <a:cubicBezTo>
                    <a:pt x="5181" y="1564"/>
                    <a:pt x="5172" y="1549"/>
                    <a:pt x="5163" y="1532"/>
                  </a:cubicBezTo>
                  <a:cubicBezTo>
                    <a:pt x="5060" y="1588"/>
                    <a:pt x="4958" y="1642"/>
                    <a:pt x="4856" y="1697"/>
                  </a:cubicBezTo>
                  <a:cubicBezTo>
                    <a:pt x="4778" y="1571"/>
                    <a:pt x="4704" y="1445"/>
                    <a:pt x="4601" y="1337"/>
                  </a:cubicBezTo>
                  <a:cubicBezTo>
                    <a:pt x="4644" y="1300"/>
                    <a:pt x="4685" y="1265"/>
                    <a:pt x="4728" y="1228"/>
                  </a:cubicBezTo>
                  <a:cubicBezTo>
                    <a:pt x="4753" y="1251"/>
                    <a:pt x="4776" y="1273"/>
                    <a:pt x="4801" y="1297"/>
                  </a:cubicBezTo>
                  <a:cubicBezTo>
                    <a:pt x="4818" y="1285"/>
                    <a:pt x="4833" y="1275"/>
                    <a:pt x="4850" y="1263"/>
                  </a:cubicBezTo>
                  <a:cubicBezTo>
                    <a:pt x="4827" y="1235"/>
                    <a:pt x="4806" y="1210"/>
                    <a:pt x="4784" y="1184"/>
                  </a:cubicBezTo>
                  <a:cubicBezTo>
                    <a:pt x="4813" y="1158"/>
                    <a:pt x="4840" y="1132"/>
                    <a:pt x="4869" y="1106"/>
                  </a:cubicBezTo>
                  <a:cubicBezTo>
                    <a:pt x="4856" y="1090"/>
                    <a:pt x="4844" y="1076"/>
                    <a:pt x="4830" y="1061"/>
                  </a:cubicBezTo>
                  <a:cubicBezTo>
                    <a:pt x="4743" y="1141"/>
                    <a:pt x="4658" y="1220"/>
                    <a:pt x="4572" y="1299"/>
                  </a:cubicBezTo>
                  <a:cubicBezTo>
                    <a:pt x="4468" y="1188"/>
                    <a:pt x="4366" y="1079"/>
                    <a:pt x="4244" y="991"/>
                  </a:cubicBezTo>
                  <a:cubicBezTo>
                    <a:pt x="4278" y="946"/>
                    <a:pt x="4310" y="904"/>
                    <a:pt x="4344" y="860"/>
                  </a:cubicBezTo>
                  <a:cubicBezTo>
                    <a:pt x="4367" y="876"/>
                    <a:pt x="4388" y="892"/>
                    <a:pt x="4410" y="906"/>
                  </a:cubicBezTo>
                  <a:cubicBezTo>
                    <a:pt x="4416" y="910"/>
                    <a:pt x="4429" y="912"/>
                    <a:pt x="4433" y="909"/>
                  </a:cubicBezTo>
                  <a:cubicBezTo>
                    <a:pt x="4446" y="898"/>
                    <a:pt x="4456" y="885"/>
                    <a:pt x="4469" y="872"/>
                  </a:cubicBezTo>
                  <a:cubicBezTo>
                    <a:pt x="4440" y="847"/>
                    <a:pt x="4414" y="823"/>
                    <a:pt x="4386" y="799"/>
                  </a:cubicBezTo>
                  <a:cubicBezTo>
                    <a:pt x="4410" y="769"/>
                    <a:pt x="4432" y="740"/>
                    <a:pt x="4456" y="709"/>
                  </a:cubicBezTo>
                  <a:cubicBezTo>
                    <a:pt x="4439" y="697"/>
                    <a:pt x="4423" y="686"/>
                    <a:pt x="4406" y="674"/>
                  </a:cubicBezTo>
                  <a:cubicBezTo>
                    <a:pt x="4339" y="770"/>
                    <a:pt x="4273" y="863"/>
                    <a:pt x="4210" y="953"/>
                  </a:cubicBezTo>
                  <a:cubicBezTo>
                    <a:pt x="4078" y="879"/>
                    <a:pt x="3949" y="807"/>
                    <a:pt x="3818" y="734"/>
                  </a:cubicBezTo>
                  <a:cubicBezTo>
                    <a:pt x="3840" y="686"/>
                    <a:pt x="3862" y="637"/>
                    <a:pt x="3885" y="588"/>
                  </a:cubicBezTo>
                  <a:cubicBezTo>
                    <a:pt x="3901" y="594"/>
                    <a:pt x="3914" y="599"/>
                    <a:pt x="3926" y="604"/>
                  </a:cubicBezTo>
                  <a:cubicBezTo>
                    <a:pt x="3981" y="627"/>
                    <a:pt x="3981" y="627"/>
                    <a:pt x="4008" y="573"/>
                  </a:cubicBezTo>
                  <a:cubicBezTo>
                    <a:pt x="4009" y="571"/>
                    <a:pt x="4008" y="569"/>
                    <a:pt x="4008" y="566"/>
                  </a:cubicBezTo>
                  <a:cubicBezTo>
                    <a:pt x="3979" y="551"/>
                    <a:pt x="3950" y="535"/>
                    <a:pt x="3919" y="519"/>
                  </a:cubicBezTo>
                  <a:cubicBezTo>
                    <a:pt x="3935" y="482"/>
                    <a:pt x="3950" y="447"/>
                    <a:pt x="3966" y="410"/>
                  </a:cubicBezTo>
                  <a:cubicBezTo>
                    <a:pt x="3944" y="402"/>
                    <a:pt x="3924" y="396"/>
                    <a:pt x="3903" y="389"/>
                  </a:cubicBezTo>
                  <a:cubicBezTo>
                    <a:pt x="3858" y="498"/>
                    <a:pt x="3815" y="605"/>
                    <a:pt x="3772" y="709"/>
                  </a:cubicBezTo>
                  <a:cubicBezTo>
                    <a:pt x="3630" y="660"/>
                    <a:pt x="3491" y="613"/>
                    <a:pt x="3350" y="566"/>
                  </a:cubicBezTo>
                  <a:cubicBezTo>
                    <a:pt x="3360" y="525"/>
                    <a:pt x="3373" y="480"/>
                    <a:pt x="3382" y="434"/>
                  </a:cubicBezTo>
                  <a:cubicBezTo>
                    <a:pt x="3386" y="412"/>
                    <a:pt x="3396" y="409"/>
                    <a:pt x="3415" y="413"/>
                  </a:cubicBezTo>
                  <a:cubicBezTo>
                    <a:pt x="3440" y="418"/>
                    <a:pt x="3466" y="422"/>
                    <a:pt x="3494" y="427"/>
                  </a:cubicBezTo>
                  <a:cubicBezTo>
                    <a:pt x="3497" y="405"/>
                    <a:pt x="3500" y="387"/>
                    <a:pt x="3503" y="368"/>
                  </a:cubicBezTo>
                  <a:cubicBezTo>
                    <a:pt x="3469" y="357"/>
                    <a:pt x="3437" y="347"/>
                    <a:pt x="3405" y="337"/>
                  </a:cubicBezTo>
                  <a:cubicBezTo>
                    <a:pt x="3412" y="300"/>
                    <a:pt x="3419" y="267"/>
                    <a:pt x="3425" y="232"/>
                  </a:cubicBezTo>
                  <a:cubicBezTo>
                    <a:pt x="3406" y="227"/>
                    <a:pt x="3390" y="223"/>
                    <a:pt x="3371" y="218"/>
                  </a:cubicBezTo>
                  <a:cubicBezTo>
                    <a:pt x="3348" y="334"/>
                    <a:pt x="3325" y="449"/>
                    <a:pt x="3303" y="559"/>
                  </a:cubicBezTo>
                  <a:cubicBezTo>
                    <a:pt x="3153" y="543"/>
                    <a:pt x="3007" y="527"/>
                    <a:pt x="2861" y="512"/>
                  </a:cubicBezTo>
                  <a:cubicBezTo>
                    <a:pt x="2861" y="349"/>
                    <a:pt x="2861" y="349"/>
                    <a:pt x="2861" y="349"/>
                  </a:cubicBezTo>
                  <a:cubicBezTo>
                    <a:pt x="2881" y="349"/>
                    <a:pt x="2899" y="349"/>
                    <a:pt x="2916" y="348"/>
                  </a:cubicBezTo>
                  <a:cubicBezTo>
                    <a:pt x="2970" y="346"/>
                    <a:pt x="2964" y="356"/>
                    <a:pt x="2966" y="297"/>
                  </a:cubicBezTo>
                  <a:cubicBezTo>
                    <a:pt x="2966" y="294"/>
                    <a:pt x="2964" y="291"/>
                    <a:pt x="2963" y="286"/>
                  </a:cubicBezTo>
                  <a:cubicBezTo>
                    <a:pt x="2929" y="284"/>
                    <a:pt x="2897" y="282"/>
                    <a:pt x="2860" y="279"/>
                  </a:cubicBezTo>
                  <a:cubicBezTo>
                    <a:pt x="2860" y="165"/>
                    <a:pt x="2860" y="165"/>
                    <a:pt x="2860" y="165"/>
                  </a:cubicBezTo>
                  <a:cubicBezTo>
                    <a:pt x="2808" y="160"/>
                    <a:pt x="2808" y="161"/>
                    <a:pt x="2808" y="207"/>
                  </a:cubicBezTo>
                  <a:cubicBezTo>
                    <a:pt x="2808" y="299"/>
                    <a:pt x="2808" y="391"/>
                    <a:pt x="2808" y="483"/>
                  </a:cubicBezTo>
                  <a:cubicBezTo>
                    <a:pt x="2808" y="493"/>
                    <a:pt x="2808" y="503"/>
                    <a:pt x="2808" y="514"/>
                  </a:cubicBezTo>
                  <a:cubicBezTo>
                    <a:pt x="2659" y="528"/>
                    <a:pt x="2512" y="532"/>
                    <a:pt x="2369" y="570"/>
                  </a:cubicBezTo>
                  <a:cubicBezTo>
                    <a:pt x="2357" y="515"/>
                    <a:pt x="2346" y="462"/>
                    <a:pt x="2334" y="407"/>
                  </a:cubicBezTo>
                  <a:cubicBezTo>
                    <a:pt x="2369" y="398"/>
                    <a:pt x="2402" y="390"/>
                    <a:pt x="2438" y="381"/>
                  </a:cubicBezTo>
                  <a:cubicBezTo>
                    <a:pt x="2434" y="360"/>
                    <a:pt x="2431" y="341"/>
                    <a:pt x="2427" y="320"/>
                  </a:cubicBezTo>
                  <a:cubicBezTo>
                    <a:pt x="2391" y="325"/>
                    <a:pt x="2357" y="330"/>
                    <a:pt x="2322" y="336"/>
                  </a:cubicBezTo>
                  <a:cubicBezTo>
                    <a:pt x="2315" y="303"/>
                    <a:pt x="2307" y="274"/>
                    <a:pt x="2302" y="245"/>
                  </a:cubicBezTo>
                  <a:cubicBezTo>
                    <a:pt x="2298" y="226"/>
                    <a:pt x="2289" y="222"/>
                    <a:pt x="2272" y="226"/>
                  </a:cubicBezTo>
                  <a:cubicBezTo>
                    <a:pt x="2264" y="229"/>
                    <a:pt x="2257" y="231"/>
                    <a:pt x="2247" y="234"/>
                  </a:cubicBezTo>
                  <a:cubicBezTo>
                    <a:pt x="2272" y="348"/>
                    <a:pt x="2296" y="460"/>
                    <a:pt x="2320" y="571"/>
                  </a:cubicBezTo>
                  <a:cubicBezTo>
                    <a:pt x="2178" y="620"/>
                    <a:pt x="2038" y="669"/>
                    <a:pt x="1896" y="718"/>
                  </a:cubicBezTo>
                  <a:cubicBezTo>
                    <a:pt x="1875" y="671"/>
                    <a:pt x="1854" y="622"/>
                    <a:pt x="1832" y="571"/>
                  </a:cubicBezTo>
                  <a:cubicBezTo>
                    <a:pt x="1866" y="555"/>
                    <a:pt x="1897" y="540"/>
                    <a:pt x="1930" y="524"/>
                  </a:cubicBezTo>
                  <a:cubicBezTo>
                    <a:pt x="1920" y="505"/>
                    <a:pt x="1912" y="487"/>
                    <a:pt x="1902" y="469"/>
                  </a:cubicBezTo>
                  <a:cubicBezTo>
                    <a:pt x="1869" y="482"/>
                    <a:pt x="1838" y="494"/>
                    <a:pt x="1805" y="506"/>
                  </a:cubicBezTo>
                  <a:cubicBezTo>
                    <a:pt x="1787" y="469"/>
                    <a:pt x="1770" y="435"/>
                    <a:pt x="1752" y="399"/>
                  </a:cubicBezTo>
                  <a:cubicBezTo>
                    <a:pt x="1733" y="408"/>
                    <a:pt x="1717" y="415"/>
                    <a:pt x="1699" y="423"/>
                  </a:cubicBezTo>
                  <a:cubicBezTo>
                    <a:pt x="1751" y="531"/>
                    <a:pt x="1802" y="636"/>
                    <a:pt x="1852" y="740"/>
                  </a:cubicBezTo>
                  <a:cubicBezTo>
                    <a:pt x="1723" y="815"/>
                    <a:pt x="1596" y="889"/>
                    <a:pt x="1467" y="964"/>
                  </a:cubicBezTo>
                  <a:cubicBezTo>
                    <a:pt x="1438" y="926"/>
                    <a:pt x="1405" y="883"/>
                    <a:pt x="1371" y="839"/>
                  </a:cubicBezTo>
                  <a:cubicBezTo>
                    <a:pt x="1400" y="818"/>
                    <a:pt x="1427" y="798"/>
                    <a:pt x="1456" y="777"/>
                  </a:cubicBezTo>
                  <a:cubicBezTo>
                    <a:pt x="1443" y="758"/>
                    <a:pt x="1432" y="741"/>
                    <a:pt x="1420" y="722"/>
                  </a:cubicBezTo>
                  <a:cubicBezTo>
                    <a:pt x="1389" y="741"/>
                    <a:pt x="1360" y="759"/>
                    <a:pt x="1330" y="777"/>
                  </a:cubicBezTo>
                  <a:cubicBezTo>
                    <a:pt x="1307" y="747"/>
                    <a:pt x="1285" y="719"/>
                    <a:pt x="1263" y="690"/>
                  </a:cubicBezTo>
                  <a:cubicBezTo>
                    <a:pt x="1247" y="703"/>
                    <a:pt x="1234" y="713"/>
                    <a:pt x="1219" y="725"/>
                  </a:cubicBezTo>
                  <a:cubicBezTo>
                    <a:pt x="1291" y="817"/>
                    <a:pt x="1361" y="908"/>
                    <a:pt x="1429" y="996"/>
                  </a:cubicBezTo>
                  <a:cubicBezTo>
                    <a:pt x="1320" y="1102"/>
                    <a:pt x="1214" y="1207"/>
                    <a:pt x="1107" y="1312"/>
                  </a:cubicBezTo>
                  <a:cubicBezTo>
                    <a:pt x="1064" y="1275"/>
                    <a:pt x="1020" y="1239"/>
                    <a:pt x="975" y="1200"/>
                  </a:cubicBezTo>
                  <a:cubicBezTo>
                    <a:pt x="999" y="1172"/>
                    <a:pt x="1022" y="1146"/>
                    <a:pt x="1045" y="1120"/>
                  </a:cubicBezTo>
                  <a:cubicBezTo>
                    <a:pt x="1031" y="1105"/>
                    <a:pt x="1018" y="1091"/>
                    <a:pt x="1003" y="1075"/>
                  </a:cubicBezTo>
                  <a:cubicBezTo>
                    <a:pt x="978" y="1102"/>
                    <a:pt x="955" y="1126"/>
                    <a:pt x="931" y="1150"/>
                  </a:cubicBezTo>
                  <a:cubicBezTo>
                    <a:pt x="910" y="1135"/>
                    <a:pt x="892" y="1121"/>
                    <a:pt x="873" y="1107"/>
                  </a:cubicBezTo>
                  <a:cubicBezTo>
                    <a:pt x="840" y="1081"/>
                    <a:pt x="837" y="1082"/>
                    <a:pt x="811" y="1120"/>
                  </a:cubicBezTo>
                  <a:cubicBezTo>
                    <a:pt x="897" y="1195"/>
                    <a:pt x="983" y="1270"/>
                    <a:pt x="1068" y="1345"/>
                  </a:cubicBezTo>
                  <a:cubicBezTo>
                    <a:pt x="985" y="1470"/>
                    <a:pt x="903" y="1592"/>
                    <a:pt x="820" y="1716"/>
                  </a:cubicBezTo>
                  <a:cubicBezTo>
                    <a:pt x="772" y="1689"/>
                    <a:pt x="723" y="1662"/>
                    <a:pt x="673" y="1634"/>
                  </a:cubicBezTo>
                  <a:cubicBezTo>
                    <a:pt x="691" y="1604"/>
                    <a:pt x="707" y="1577"/>
                    <a:pt x="723" y="1548"/>
                  </a:cubicBezTo>
                  <a:cubicBezTo>
                    <a:pt x="704" y="1535"/>
                    <a:pt x="687" y="1524"/>
                    <a:pt x="668" y="1511"/>
                  </a:cubicBezTo>
                  <a:cubicBezTo>
                    <a:pt x="649" y="1542"/>
                    <a:pt x="630" y="1571"/>
                    <a:pt x="611" y="1601"/>
                  </a:cubicBezTo>
                  <a:cubicBezTo>
                    <a:pt x="574" y="1582"/>
                    <a:pt x="538" y="1565"/>
                    <a:pt x="500" y="1546"/>
                  </a:cubicBezTo>
                  <a:cubicBezTo>
                    <a:pt x="493" y="1566"/>
                    <a:pt x="488" y="1582"/>
                    <a:pt x="482" y="1600"/>
                  </a:cubicBezTo>
                  <a:cubicBezTo>
                    <a:pt x="590" y="1653"/>
                    <a:pt x="696" y="1705"/>
                    <a:pt x="799" y="1756"/>
                  </a:cubicBezTo>
                  <a:cubicBezTo>
                    <a:pt x="741" y="1897"/>
                    <a:pt x="683" y="2035"/>
                    <a:pt x="625" y="2177"/>
                  </a:cubicBezTo>
                  <a:cubicBezTo>
                    <a:pt x="575" y="2162"/>
                    <a:pt x="520" y="2146"/>
                    <a:pt x="465" y="2130"/>
                  </a:cubicBezTo>
                  <a:cubicBezTo>
                    <a:pt x="474" y="2095"/>
                    <a:pt x="482" y="2065"/>
                    <a:pt x="490" y="2033"/>
                  </a:cubicBezTo>
                  <a:cubicBezTo>
                    <a:pt x="469" y="2026"/>
                    <a:pt x="452" y="2020"/>
                    <a:pt x="433" y="2013"/>
                  </a:cubicBezTo>
                  <a:cubicBezTo>
                    <a:pt x="423" y="2047"/>
                    <a:pt x="413" y="2079"/>
                    <a:pt x="403" y="2113"/>
                  </a:cubicBezTo>
                  <a:cubicBezTo>
                    <a:pt x="364" y="2102"/>
                    <a:pt x="326" y="2092"/>
                    <a:pt x="287" y="2082"/>
                  </a:cubicBezTo>
                  <a:cubicBezTo>
                    <a:pt x="280" y="2101"/>
                    <a:pt x="275" y="2117"/>
                    <a:pt x="268" y="2136"/>
                  </a:cubicBezTo>
                  <a:cubicBezTo>
                    <a:pt x="384" y="2167"/>
                    <a:pt x="497" y="2197"/>
                    <a:pt x="606" y="2226"/>
                  </a:cubicBezTo>
                  <a:cubicBezTo>
                    <a:pt x="584" y="2378"/>
                    <a:pt x="563" y="2526"/>
                    <a:pt x="541" y="2678"/>
                  </a:cubicBezTo>
                  <a:cubicBezTo>
                    <a:pt x="489" y="2673"/>
                    <a:pt x="434" y="2667"/>
                    <a:pt x="380" y="2661"/>
                  </a:cubicBezTo>
                  <a:cubicBezTo>
                    <a:pt x="380" y="2630"/>
                    <a:pt x="381" y="2603"/>
                    <a:pt x="379" y="2576"/>
                  </a:cubicBezTo>
                  <a:cubicBezTo>
                    <a:pt x="379" y="2568"/>
                    <a:pt x="372" y="2557"/>
                    <a:pt x="365" y="2555"/>
                  </a:cubicBezTo>
                  <a:cubicBezTo>
                    <a:pt x="351" y="2550"/>
                    <a:pt x="334" y="2551"/>
                    <a:pt x="316" y="2549"/>
                  </a:cubicBezTo>
                  <a:cubicBezTo>
                    <a:pt x="312" y="2585"/>
                    <a:pt x="308" y="2619"/>
                    <a:pt x="305" y="2655"/>
                  </a:cubicBezTo>
                  <a:cubicBezTo>
                    <a:pt x="278" y="2655"/>
                    <a:pt x="254" y="2655"/>
                    <a:pt x="230" y="2655"/>
                  </a:cubicBezTo>
                  <a:cubicBezTo>
                    <a:pt x="180" y="2654"/>
                    <a:pt x="180" y="2654"/>
                    <a:pt x="181" y="2705"/>
                  </a:cubicBezTo>
                  <a:cubicBezTo>
                    <a:pt x="181" y="2707"/>
                    <a:pt x="182" y="2708"/>
                    <a:pt x="184" y="2712"/>
                  </a:cubicBezTo>
                  <a:cubicBezTo>
                    <a:pt x="303" y="2716"/>
                    <a:pt x="424" y="2721"/>
                    <a:pt x="542" y="2725"/>
                  </a:cubicBezTo>
                  <a:cubicBezTo>
                    <a:pt x="548" y="2876"/>
                    <a:pt x="555" y="3024"/>
                    <a:pt x="561" y="3175"/>
                  </a:cubicBezTo>
                  <a:cubicBezTo>
                    <a:pt x="518" y="3181"/>
                    <a:pt x="468" y="3189"/>
                    <a:pt x="418" y="3195"/>
                  </a:cubicBezTo>
                  <a:cubicBezTo>
                    <a:pt x="412" y="3196"/>
                    <a:pt x="400" y="3186"/>
                    <a:pt x="398" y="3179"/>
                  </a:cubicBezTo>
                  <a:cubicBezTo>
                    <a:pt x="392" y="3158"/>
                    <a:pt x="390" y="3135"/>
                    <a:pt x="384" y="3113"/>
                  </a:cubicBezTo>
                  <a:cubicBezTo>
                    <a:pt x="383" y="3108"/>
                    <a:pt x="374" y="3100"/>
                    <a:pt x="368" y="3099"/>
                  </a:cubicBezTo>
                  <a:cubicBezTo>
                    <a:pt x="352" y="3098"/>
                    <a:pt x="335" y="3100"/>
                    <a:pt x="317" y="3101"/>
                  </a:cubicBezTo>
                  <a:cubicBezTo>
                    <a:pt x="319" y="3120"/>
                    <a:pt x="321" y="3137"/>
                    <a:pt x="322" y="3154"/>
                  </a:cubicBezTo>
                  <a:cubicBezTo>
                    <a:pt x="324" y="3171"/>
                    <a:pt x="326" y="3189"/>
                    <a:pt x="329" y="3208"/>
                  </a:cubicBezTo>
                  <a:cubicBezTo>
                    <a:pt x="301" y="3213"/>
                    <a:pt x="276" y="3218"/>
                    <a:pt x="252" y="3223"/>
                  </a:cubicBezTo>
                  <a:cubicBezTo>
                    <a:pt x="209" y="3231"/>
                    <a:pt x="209" y="3231"/>
                    <a:pt x="217" y="3273"/>
                  </a:cubicBezTo>
                  <a:cubicBezTo>
                    <a:pt x="218" y="3277"/>
                    <a:pt x="219" y="3282"/>
                    <a:pt x="222" y="3289"/>
                  </a:cubicBezTo>
                  <a:cubicBezTo>
                    <a:pt x="339" y="3268"/>
                    <a:pt x="456" y="3246"/>
                    <a:pt x="573" y="3225"/>
                  </a:cubicBezTo>
                  <a:cubicBezTo>
                    <a:pt x="592" y="3299"/>
                    <a:pt x="608" y="3371"/>
                    <a:pt x="628" y="3442"/>
                  </a:cubicBezTo>
                  <a:cubicBezTo>
                    <a:pt x="648" y="3513"/>
                    <a:pt x="672" y="3583"/>
                    <a:pt x="695" y="3656"/>
                  </a:cubicBezTo>
                  <a:cubicBezTo>
                    <a:pt x="644" y="3677"/>
                    <a:pt x="590" y="3699"/>
                    <a:pt x="534" y="3722"/>
                  </a:cubicBezTo>
                  <a:cubicBezTo>
                    <a:pt x="522" y="3688"/>
                    <a:pt x="511" y="3658"/>
                    <a:pt x="499" y="3625"/>
                  </a:cubicBezTo>
                  <a:cubicBezTo>
                    <a:pt x="479" y="3631"/>
                    <a:pt x="460" y="3636"/>
                    <a:pt x="441" y="3642"/>
                  </a:cubicBezTo>
                  <a:cubicBezTo>
                    <a:pt x="451" y="3677"/>
                    <a:pt x="460" y="3708"/>
                    <a:pt x="469" y="3740"/>
                  </a:cubicBezTo>
                  <a:cubicBezTo>
                    <a:pt x="432" y="3758"/>
                    <a:pt x="397" y="3774"/>
                    <a:pt x="360" y="3791"/>
                  </a:cubicBezTo>
                  <a:cubicBezTo>
                    <a:pt x="367" y="3809"/>
                    <a:pt x="374" y="3824"/>
                    <a:pt x="383" y="3842"/>
                  </a:cubicBezTo>
                  <a:cubicBezTo>
                    <a:pt x="494" y="3798"/>
                    <a:pt x="604" y="3754"/>
                    <a:pt x="711" y="3712"/>
                  </a:cubicBezTo>
                  <a:cubicBezTo>
                    <a:pt x="782" y="3841"/>
                    <a:pt x="854" y="3972"/>
                    <a:pt x="926" y="4104"/>
                  </a:cubicBezTo>
                  <a:cubicBezTo>
                    <a:pt x="881" y="4136"/>
                    <a:pt x="834" y="4168"/>
                    <a:pt x="785" y="4202"/>
                  </a:cubicBezTo>
                  <a:cubicBezTo>
                    <a:pt x="764" y="4174"/>
                    <a:pt x="744" y="4147"/>
                    <a:pt x="723" y="4119"/>
                  </a:cubicBezTo>
                  <a:cubicBezTo>
                    <a:pt x="706" y="4131"/>
                    <a:pt x="691" y="4141"/>
                    <a:pt x="675" y="4153"/>
                  </a:cubicBezTo>
                  <a:cubicBezTo>
                    <a:pt x="691" y="4182"/>
                    <a:pt x="707" y="4209"/>
                    <a:pt x="724" y="4238"/>
                  </a:cubicBezTo>
                  <a:cubicBezTo>
                    <a:pt x="691" y="4263"/>
                    <a:pt x="660" y="4287"/>
                    <a:pt x="627" y="4313"/>
                  </a:cubicBezTo>
                  <a:cubicBezTo>
                    <a:pt x="639" y="4326"/>
                    <a:pt x="649" y="4337"/>
                    <a:pt x="660" y="4350"/>
                  </a:cubicBezTo>
                  <a:moveTo>
                    <a:pt x="1552" y="4869"/>
                  </a:moveTo>
                  <a:cubicBezTo>
                    <a:pt x="1563" y="4849"/>
                    <a:pt x="1572" y="4832"/>
                    <a:pt x="1583" y="4812"/>
                  </a:cubicBezTo>
                  <a:cubicBezTo>
                    <a:pt x="1487" y="4742"/>
                    <a:pt x="1392" y="4672"/>
                    <a:pt x="1296" y="4601"/>
                  </a:cubicBezTo>
                  <a:cubicBezTo>
                    <a:pt x="1212" y="4688"/>
                    <a:pt x="1131" y="4774"/>
                    <a:pt x="1049" y="4859"/>
                  </a:cubicBezTo>
                  <a:cubicBezTo>
                    <a:pt x="1007" y="4822"/>
                    <a:pt x="967" y="4787"/>
                    <a:pt x="919" y="4744"/>
                  </a:cubicBezTo>
                  <a:cubicBezTo>
                    <a:pt x="950" y="4717"/>
                    <a:pt x="978" y="4692"/>
                    <a:pt x="1004" y="4669"/>
                  </a:cubicBezTo>
                  <a:cubicBezTo>
                    <a:pt x="990" y="4654"/>
                    <a:pt x="977" y="4641"/>
                    <a:pt x="963" y="4627"/>
                  </a:cubicBezTo>
                  <a:cubicBezTo>
                    <a:pt x="934" y="4650"/>
                    <a:pt x="904" y="4673"/>
                    <a:pt x="874" y="4696"/>
                  </a:cubicBezTo>
                  <a:cubicBezTo>
                    <a:pt x="847" y="4671"/>
                    <a:pt x="821" y="4647"/>
                    <a:pt x="795" y="4622"/>
                  </a:cubicBezTo>
                  <a:cubicBezTo>
                    <a:pt x="778" y="4638"/>
                    <a:pt x="764" y="4652"/>
                    <a:pt x="749" y="4666"/>
                  </a:cubicBezTo>
                  <a:cubicBezTo>
                    <a:pt x="851" y="4764"/>
                    <a:pt x="951" y="4860"/>
                    <a:pt x="1052" y="4958"/>
                  </a:cubicBezTo>
                  <a:cubicBezTo>
                    <a:pt x="1132" y="4865"/>
                    <a:pt x="1211" y="4775"/>
                    <a:pt x="1290" y="4683"/>
                  </a:cubicBezTo>
                  <a:cubicBezTo>
                    <a:pt x="1331" y="4717"/>
                    <a:pt x="1369" y="4748"/>
                    <a:pt x="1408" y="4781"/>
                  </a:cubicBezTo>
                  <a:cubicBezTo>
                    <a:pt x="1384" y="4813"/>
                    <a:pt x="1363" y="4843"/>
                    <a:pt x="1341" y="4874"/>
                  </a:cubicBezTo>
                  <a:cubicBezTo>
                    <a:pt x="1360" y="4885"/>
                    <a:pt x="1377" y="4896"/>
                    <a:pt x="1396" y="4907"/>
                  </a:cubicBezTo>
                  <a:cubicBezTo>
                    <a:pt x="1418" y="4875"/>
                    <a:pt x="1440" y="4846"/>
                    <a:pt x="1461" y="4817"/>
                  </a:cubicBezTo>
                  <a:cubicBezTo>
                    <a:pt x="1492" y="4835"/>
                    <a:pt x="1521" y="4851"/>
                    <a:pt x="1552" y="4869"/>
                  </a:cubicBezTo>
                  <a:moveTo>
                    <a:pt x="137" y="2596"/>
                  </a:moveTo>
                  <a:cubicBezTo>
                    <a:pt x="161" y="2596"/>
                    <a:pt x="182" y="2596"/>
                    <a:pt x="202" y="2596"/>
                  </a:cubicBezTo>
                  <a:cubicBezTo>
                    <a:pt x="252" y="2598"/>
                    <a:pt x="252" y="2599"/>
                    <a:pt x="260" y="2549"/>
                  </a:cubicBezTo>
                  <a:cubicBezTo>
                    <a:pt x="260" y="2548"/>
                    <a:pt x="259" y="2546"/>
                    <a:pt x="258" y="2541"/>
                  </a:cubicBezTo>
                  <a:cubicBezTo>
                    <a:pt x="221" y="2535"/>
                    <a:pt x="182" y="2529"/>
                    <a:pt x="143" y="2523"/>
                  </a:cubicBezTo>
                  <a:cubicBezTo>
                    <a:pt x="146" y="2486"/>
                    <a:pt x="149" y="2451"/>
                    <a:pt x="153" y="2413"/>
                  </a:cubicBezTo>
                  <a:cubicBezTo>
                    <a:pt x="131" y="2411"/>
                    <a:pt x="112" y="2409"/>
                    <a:pt x="89" y="2406"/>
                  </a:cubicBezTo>
                  <a:cubicBezTo>
                    <a:pt x="77" y="2547"/>
                    <a:pt x="64" y="2685"/>
                    <a:pt x="52" y="2823"/>
                  </a:cubicBezTo>
                  <a:cubicBezTo>
                    <a:pt x="417" y="2823"/>
                    <a:pt x="417" y="2823"/>
                    <a:pt x="417" y="2823"/>
                  </a:cubicBezTo>
                  <a:cubicBezTo>
                    <a:pt x="420" y="2872"/>
                    <a:pt x="423" y="2921"/>
                    <a:pt x="426" y="2971"/>
                  </a:cubicBezTo>
                  <a:cubicBezTo>
                    <a:pt x="386" y="2977"/>
                    <a:pt x="349" y="2983"/>
                    <a:pt x="311" y="2989"/>
                  </a:cubicBezTo>
                  <a:cubicBezTo>
                    <a:pt x="311" y="3041"/>
                    <a:pt x="311" y="3041"/>
                    <a:pt x="311" y="3041"/>
                  </a:cubicBezTo>
                  <a:cubicBezTo>
                    <a:pt x="429" y="3041"/>
                    <a:pt x="429" y="3041"/>
                    <a:pt x="429" y="3041"/>
                  </a:cubicBezTo>
                  <a:cubicBezTo>
                    <a:pt x="433" y="3073"/>
                    <a:pt x="437" y="3105"/>
                    <a:pt x="442" y="3139"/>
                  </a:cubicBezTo>
                  <a:cubicBezTo>
                    <a:pt x="466" y="3135"/>
                    <a:pt x="487" y="3131"/>
                    <a:pt x="510" y="3127"/>
                  </a:cubicBezTo>
                  <a:cubicBezTo>
                    <a:pt x="503" y="3008"/>
                    <a:pt x="495" y="2892"/>
                    <a:pt x="488" y="2775"/>
                  </a:cubicBezTo>
                  <a:cubicBezTo>
                    <a:pt x="366" y="2770"/>
                    <a:pt x="250" y="2766"/>
                    <a:pt x="129" y="2761"/>
                  </a:cubicBezTo>
                  <a:cubicBezTo>
                    <a:pt x="132" y="2705"/>
                    <a:pt x="134" y="2652"/>
                    <a:pt x="137" y="2596"/>
                  </a:cubicBezTo>
                  <a:moveTo>
                    <a:pt x="4091" y="428"/>
                  </a:moveTo>
                  <a:cubicBezTo>
                    <a:pt x="4127" y="442"/>
                    <a:pt x="4162" y="456"/>
                    <a:pt x="4197" y="470"/>
                  </a:cubicBezTo>
                  <a:cubicBezTo>
                    <a:pt x="4209" y="454"/>
                    <a:pt x="4219" y="439"/>
                    <a:pt x="4231" y="422"/>
                  </a:cubicBezTo>
                  <a:cubicBezTo>
                    <a:pt x="4108" y="347"/>
                    <a:pt x="3986" y="277"/>
                    <a:pt x="3847" y="237"/>
                  </a:cubicBezTo>
                  <a:cubicBezTo>
                    <a:pt x="3806" y="347"/>
                    <a:pt x="3766" y="453"/>
                    <a:pt x="3726" y="561"/>
                  </a:cubicBezTo>
                  <a:cubicBezTo>
                    <a:pt x="3676" y="543"/>
                    <a:pt x="3630" y="527"/>
                    <a:pt x="3583" y="510"/>
                  </a:cubicBezTo>
                  <a:cubicBezTo>
                    <a:pt x="3592" y="474"/>
                    <a:pt x="3601" y="440"/>
                    <a:pt x="3610" y="405"/>
                  </a:cubicBezTo>
                  <a:cubicBezTo>
                    <a:pt x="3592" y="399"/>
                    <a:pt x="3577" y="394"/>
                    <a:pt x="3561" y="389"/>
                  </a:cubicBezTo>
                  <a:cubicBezTo>
                    <a:pt x="3553" y="411"/>
                    <a:pt x="3546" y="431"/>
                    <a:pt x="3540" y="452"/>
                  </a:cubicBezTo>
                  <a:cubicBezTo>
                    <a:pt x="3528" y="493"/>
                    <a:pt x="3528" y="493"/>
                    <a:pt x="3486" y="485"/>
                  </a:cubicBezTo>
                  <a:cubicBezTo>
                    <a:pt x="3428" y="474"/>
                    <a:pt x="3428" y="474"/>
                    <a:pt x="3417" y="533"/>
                  </a:cubicBezTo>
                  <a:cubicBezTo>
                    <a:pt x="3417" y="533"/>
                    <a:pt x="3418" y="534"/>
                    <a:pt x="3419" y="537"/>
                  </a:cubicBezTo>
                  <a:cubicBezTo>
                    <a:pt x="3528" y="571"/>
                    <a:pt x="3638" y="605"/>
                    <a:pt x="3750" y="640"/>
                  </a:cubicBezTo>
                  <a:cubicBezTo>
                    <a:pt x="3794" y="536"/>
                    <a:pt x="3838" y="431"/>
                    <a:pt x="3883" y="324"/>
                  </a:cubicBezTo>
                  <a:cubicBezTo>
                    <a:pt x="3935" y="347"/>
                    <a:pt x="3983" y="369"/>
                    <a:pt x="4033" y="391"/>
                  </a:cubicBezTo>
                  <a:cubicBezTo>
                    <a:pt x="4017" y="426"/>
                    <a:pt x="4003" y="459"/>
                    <a:pt x="3988" y="492"/>
                  </a:cubicBezTo>
                  <a:cubicBezTo>
                    <a:pt x="4006" y="504"/>
                    <a:pt x="4022" y="514"/>
                    <a:pt x="4040" y="526"/>
                  </a:cubicBezTo>
                  <a:cubicBezTo>
                    <a:pt x="4058" y="492"/>
                    <a:pt x="4074" y="461"/>
                    <a:pt x="4091" y="428"/>
                  </a:cubicBezTo>
                  <a:moveTo>
                    <a:pt x="2897" y="5369"/>
                  </a:moveTo>
                  <a:cubicBezTo>
                    <a:pt x="2952" y="5369"/>
                    <a:pt x="2952" y="5369"/>
                    <a:pt x="2952" y="5369"/>
                  </a:cubicBezTo>
                  <a:cubicBezTo>
                    <a:pt x="2952" y="5251"/>
                    <a:pt x="2952" y="5251"/>
                    <a:pt x="2952" y="5251"/>
                  </a:cubicBezTo>
                  <a:cubicBezTo>
                    <a:pt x="2981" y="5248"/>
                    <a:pt x="3008" y="5245"/>
                    <a:pt x="3035" y="5244"/>
                  </a:cubicBezTo>
                  <a:cubicBezTo>
                    <a:pt x="3050" y="5243"/>
                    <a:pt x="3058" y="5237"/>
                    <a:pt x="3056" y="5221"/>
                  </a:cubicBezTo>
                  <a:cubicBezTo>
                    <a:pt x="3055" y="5208"/>
                    <a:pt x="3055" y="5194"/>
                    <a:pt x="3054" y="5180"/>
                  </a:cubicBezTo>
                  <a:cubicBezTo>
                    <a:pt x="2696" y="5180"/>
                    <a:pt x="2696" y="5180"/>
                    <a:pt x="2696" y="5180"/>
                  </a:cubicBezTo>
                  <a:cubicBezTo>
                    <a:pt x="2685" y="5301"/>
                    <a:pt x="2674" y="5419"/>
                    <a:pt x="2663" y="5539"/>
                  </a:cubicBezTo>
                  <a:cubicBezTo>
                    <a:pt x="2605" y="5534"/>
                    <a:pt x="2549" y="5529"/>
                    <a:pt x="2493" y="5525"/>
                  </a:cubicBezTo>
                  <a:cubicBezTo>
                    <a:pt x="2495" y="5483"/>
                    <a:pt x="2497" y="5446"/>
                    <a:pt x="2500" y="5407"/>
                  </a:cubicBezTo>
                  <a:cubicBezTo>
                    <a:pt x="2482" y="5404"/>
                    <a:pt x="2467" y="5402"/>
                    <a:pt x="2450" y="5399"/>
                  </a:cubicBezTo>
                  <a:cubicBezTo>
                    <a:pt x="2442" y="5439"/>
                    <a:pt x="2435" y="5476"/>
                    <a:pt x="2427" y="5515"/>
                  </a:cubicBezTo>
                  <a:cubicBezTo>
                    <a:pt x="2395" y="5511"/>
                    <a:pt x="2366" y="5507"/>
                    <a:pt x="2337" y="5503"/>
                  </a:cubicBezTo>
                  <a:cubicBezTo>
                    <a:pt x="2318" y="5500"/>
                    <a:pt x="2305" y="5502"/>
                    <a:pt x="2304" y="5525"/>
                  </a:cubicBezTo>
                  <a:cubicBezTo>
                    <a:pt x="2304" y="5536"/>
                    <a:pt x="2301" y="5546"/>
                    <a:pt x="2299" y="5559"/>
                  </a:cubicBezTo>
                  <a:cubicBezTo>
                    <a:pt x="2432" y="5589"/>
                    <a:pt x="2562" y="5613"/>
                    <a:pt x="2696" y="5615"/>
                  </a:cubicBezTo>
                  <a:cubicBezTo>
                    <a:pt x="2715" y="5615"/>
                    <a:pt x="2719" y="5607"/>
                    <a:pt x="2720" y="5590"/>
                  </a:cubicBezTo>
                  <a:cubicBezTo>
                    <a:pt x="2723" y="5516"/>
                    <a:pt x="2727" y="5442"/>
                    <a:pt x="2730" y="5368"/>
                  </a:cubicBezTo>
                  <a:cubicBezTo>
                    <a:pt x="2732" y="5331"/>
                    <a:pt x="2734" y="5293"/>
                    <a:pt x="2736" y="5256"/>
                  </a:cubicBezTo>
                  <a:cubicBezTo>
                    <a:pt x="2897" y="5256"/>
                    <a:pt x="2897" y="5256"/>
                    <a:pt x="2897" y="5256"/>
                  </a:cubicBezTo>
                  <a:lnTo>
                    <a:pt x="2897" y="5369"/>
                  </a:lnTo>
                  <a:close/>
                  <a:moveTo>
                    <a:pt x="3263" y="5219"/>
                  </a:moveTo>
                  <a:cubicBezTo>
                    <a:pt x="3314" y="5207"/>
                    <a:pt x="3362" y="5197"/>
                    <a:pt x="3411" y="5186"/>
                  </a:cubicBezTo>
                  <a:cubicBezTo>
                    <a:pt x="3420" y="5216"/>
                    <a:pt x="3430" y="5243"/>
                    <a:pt x="3437" y="5271"/>
                  </a:cubicBezTo>
                  <a:cubicBezTo>
                    <a:pt x="3442" y="5293"/>
                    <a:pt x="3452" y="5299"/>
                    <a:pt x="3472" y="5293"/>
                  </a:cubicBezTo>
                  <a:cubicBezTo>
                    <a:pt x="3480" y="5290"/>
                    <a:pt x="3488" y="5288"/>
                    <a:pt x="3497" y="5286"/>
                  </a:cubicBezTo>
                  <a:cubicBezTo>
                    <a:pt x="3490" y="5255"/>
                    <a:pt x="3485" y="5225"/>
                    <a:pt x="3476" y="5197"/>
                  </a:cubicBezTo>
                  <a:cubicBezTo>
                    <a:pt x="3470" y="5176"/>
                    <a:pt x="3477" y="5168"/>
                    <a:pt x="3496" y="5163"/>
                  </a:cubicBezTo>
                  <a:cubicBezTo>
                    <a:pt x="3520" y="5157"/>
                    <a:pt x="3543" y="5147"/>
                    <a:pt x="3569" y="5138"/>
                  </a:cubicBezTo>
                  <a:cubicBezTo>
                    <a:pt x="3562" y="5117"/>
                    <a:pt x="3556" y="5098"/>
                    <a:pt x="3549" y="5079"/>
                  </a:cubicBezTo>
                  <a:cubicBezTo>
                    <a:pt x="3433" y="5106"/>
                    <a:pt x="3321" y="5133"/>
                    <a:pt x="3205" y="5160"/>
                  </a:cubicBezTo>
                  <a:cubicBezTo>
                    <a:pt x="3222" y="5277"/>
                    <a:pt x="3239" y="5393"/>
                    <a:pt x="3256" y="5512"/>
                  </a:cubicBezTo>
                  <a:cubicBezTo>
                    <a:pt x="3198" y="5521"/>
                    <a:pt x="3143" y="5529"/>
                    <a:pt x="3085" y="5538"/>
                  </a:cubicBezTo>
                  <a:cubicBezTo>
                    <a:pt x="3081" y="5506"/>
                    <a:pt x="3075" y="5478"/>
                    <a:pt x="3074" y="5449"/>
                  </a:cubicBezTo>
                  <a:cubicBezTo>
                    <a:pt x="3073" y="5424"/>
                    <a:pt x="3062" y="5418"/>
                    <a:pt x="3039" y="5418"/>
                  </a:cubicBezTo>
                  <a:cubicBezTo>
                    <a:pt x="3013" y="5419"/>
                    <a:pt x="3016" y="5434"/>
                    <a:pt x="3016" y="5450"/>
                  </a:cubicBezTo>
                  <a:cubicBezTo>
                    <a:pt x="3016" y="5480"/>
                    <a:pt x="3016" y="5509"/>
                    <a:pt x="3016" y="5539"/>
                  </a:cubicBezTo>
                  <a:cubicBezTo>
                    <a:pt x="2974" y="5542"/>
                    <a:pt x="2936" y="5546"/>
                    <a:pt x="2898" y="5549"/>
                  </a:cubicBezTo>
                  <a:cubicBezTo>
                    <a:pt x="2898" y="5566"/>
                    <a:pt x="2898" y="5581"/>
                    <a:pt x="2898" y="5596"/>
                  </a:cubicBezTo>
                  <a:cubicBezTo>
                    <a:pt x="2898" y="5614"/>
                    <a:pt x="2904" y="5621"/>
                    <a:pt x="2923" y="5619"/>
                  </a:cubicBezTo>
                  <a:cubicBezTo>
                    <a:pt x="2969" y="5614"/>
                    <a:pt x="3015" y="5614"/>
                    <a:pt x="3061" y="5610"/>
                  </a:cubicBezTo>
                  <a:cubicBezTo>
                    <a:pt x="3137" y="5602"/>
                    <a:pt x="3213" y="5591"/>
                    <a:pt x="3290" y="5582"/>
                  </a:cubicBezTo>
                  <a:cubicBezTo>
                    <a:pt x="3312" y="5580"/>
                    <a:pt x="3319" y="5569"/>
                    <a:pt x="3315" y="5546"/>
                  </a:cubicBezTo>
                  <a:cubicBezTo>
                    <a:pt x="3307" y="5506"/>
                    <a:pt x="3301" y="5465"/>
                    <a:pt x="3295" y="5424"/>
                  </a:cubicBezTo>
                  <a:cubicBezTo>
                    <a:pt x="3284" y="5357"/>
                    <a:pt x="3274" y="5289"/>
                    <a:pt x="3263" y="5219"/>
                  </a:cubicBezTo>
                  <a:moveTo>
                    <a:pt x="939" y="4222"/>
                  </a:moveTo>
                  <a:cubicBezTo>
                    <a:pt x="840" y="4294"/>
                    <a:pt x="744" y="4364"/>
                    <a:pt x="647" y="4435"/>
                  </a:cubicBezTo>
                  <a:cubicBezTo>
                    <a:pt x="615" y="4384"/>
                    <a:pt x="584" y="4336"/>
                    <a:pt x="554" y="4288"/>
                  </a:cubicBezTo>
                  <a:cubicBezTo>
                    <a:pt x="588" y="4265"/>
                    <a:pt x="620" y="4245"/>
                    <a:pt x="653" y="4223"/>
                  </a:cubicBezTo>
                  <a:cubicBezTo>
                    <a:pt x="642" y="4206"/>
                    <a:pt x="634" y="4192"/>
                    <a:pt x="625" y="4178"/>
                  </a:cubicBezTo>
                  <a:cubicBezTo>
                    <a:pt x="588" y="4196"/>
                    <a:pt x="554" y="4212"/>
                    <a:pt x="518" y="4230"/>
                  </a:cubicBezTo>
                  <a:cubicBezTo>
                    <a:pt x="495" y="4199"/>
                    <a:pt x="473" y="4169"/>
                    <a:pt x="449" y="4137"/>
                  </a:cubicBezTo>
                  <a:cubicBezTo>
                    <a:pt x="431" y="4148"/>
                    <a:pt x="413" y="4157"/>
                    <a:pt x="395" y="4168"/>
                  </a:cubicBezTo>
                  <a:cubicBezTo>
                    <a:pt x="473" y="4287"/>
                    <a:pt x="550" y="4403"/>
                    <a:pt x="628" y="4520"/>
                  </a:cubicBezTo>
                  <a:cubicBezTo>
                    <a:pt x="727" y="4447"/>
                    <a:pt x="823" y="4376"/>
                    <a:pt x="920" y="4305"/>
                  </a:cubicBezTo>
                  <a:cubicBezTo>
                    <a:pt x="953" y="4342"/>
                    <a:pt x="985" y="4378"/>
                    <a:pt x="1020" y="4417"/>
                  </a:cubicBezTo>
                  <a:cubicBezTo>
                    <a:pt x="987" y="4447"/>
                    <a:pt x="955" y="4476"/>
                    <a:pt x="922" y="4506"/>
                  </a:cubicBezTo>
                  <a:cubicBezTo>
                    <a:pt x="939" y="4520"/>
                    <a:pt x="952" y="4531"/>
                    <a:pt x="966" y="4541"/>
                  </a:cubicBezTo>
                  <a:cubicBezTo>
                    <a:pt x="997" y="4516"/>
                    <a:pt x="1027" y="4492"/>
                    <a:pt x="1058" y="4467"/>
                  </a:cubicBezTo>
                  <a:cubicBezTo>
                    <a:pt x="1084" y="4490"/>
                    <a:pt x="1110" y="4511"/>
                    <a:pt x="1136" y="4533"/>
                  </a:cubicBezTo>
                  <a:cubicBezTo>
                    <a:pt x="1152" y="4519"/>
                    <a:pt x="1165" y="4506"/>
                    <a:pt x="1180" y="4492"/>
                  </a:cubicBezTo>
                  <a:cubicBezTo>
                    <a:pt x="1099" y="4402"/>
                    <a:pt x="1020" y="4313"/>
                    <a:pt x="939" y="4222"/>
                  </a:cubicBezTo>
                  <a:moveTo>
                    <a:pt x="1401" y="4988"/>
                  </a:moveTo>
                  <a:cubicBezTo>
                    <a:pt x="1378" y="5021"/>
                    <a:pt x="1356" y="5053"/>
                    <a:pt x="1334" y="5084"/>
                  </a:cubicBezTo>
                  <a:cubicBezTo>
                    <a:pt x="1301" y="5063"/>
                    <a:pt x="1270" y="5043"/>
                    <a:pt x="1238" y="5023"/>
                  </a:cubicBezTo>
                  <a:cubicBezTo>
                    <a:pt x="1225" y="5039"/>
                    <a:pt x="1213" y="5054"/>
                    <a:pt x="1200" y="5072"/>
                  </a:cubicBezTo>
                  <a:cubicBezTo>
                    <a:pt x="1315" y="5154"/>
                    <a:pt x="1426" y="5240"/>
                    <a:pt x="1557" y="5298"/>
                  </a:cubicBezTo>
                  <a:cubicBezTo>
                    <a:pt x="1614" y="5190"/>
                    <a:pt x="1669" y="5085"/>
                    <a:pt x="1725" y="4979"/>
                  </a:cubicBezTo>
                  <a:cubicBezTo>
                    <a:pt x="1775" y="5001"/>
                    <a:pt x="1823" y="5022"/>
                    <a:pt x="1872" y="5044"/>
                  </a:cubicBezTo>
                  <a:cubicBezTo>
                    <a:pt x="1857" y="5083"/>
                    <a:pt x="1843" y="5120"/>
                    <a:pt x="1829" y="5157"/>
                  </a:cubicBezTo>
                  <a:cubicBezTo>
                    <a:pt x="1872" y="5176"/>
                    <a:pt x="1872" y="5176"/>
                    <a:pt x="1890" y="5137"/>
                  </a:cubicBezTo>
                  <a:cubicBezTo>
                    <a:pt x="1901" y="5114"/>
                    <a:pt x="1911" y="5092"/>
                    <a:pt x="1922" y="5069"/>
                  </a:cubicBezTo>
                  <a:cubicBezTo>
                    <a:pt x="1938" y="5074"/>
                    <a:pt x="1952" y="5077"/>
                    <a:pt x="1965" y="5081"/>
                  </a:cubicBezTo>
                  <a:cubicBezTo>
                    <a:pt x="2016" y="5097"/>
                    <a:pt x="2016" y="5097"/>
                    <a:pt x="2037" y="5048"/>
                  </a:cubicBezTo>
                  <a:cubicBezTo>
                    <a:pt x="2038" y="5046"/>
                    <a:pt x="2037" y="5044"/>
                    <a:pt x="2037" y="5041"/>
                  </a:cubicBezTo>
                  <a:cubicBezTo>
                    <a:pt x="1933" y="4994"/>
                    <a:pt x="1828" y="4947"/>
                    <a:pt x="1721" y="4899"/>
                  </a:cubicBezTo>
                  <a:cubicBezTo>
                    <a:pt x="1660" y="5000"/>
                    <a:pt x="1598" y="5102"/>
                    <a:pt x="1536" y="5205"/>
                  </a:cubicBezTo>
                  <a:cubicBezTo>
                    <a:pt x="1487" y="5177"/>
                    <a:pt x="1440" y="5150"/>
                    <a:pt x="1393" y="5123"/>
                  </a:cubicBezTo>
                  <a:cubicBezTo>
                    <a:pt x="1413" y="5087"/>
                    <a:pt x="1432" y="5055"/>
                    <a:pt x="1452" y="5020"/>
                  </a:cubicBezTo>
                  <a:cubicBezTo>
                    <a:pt x="1435" y="5010"/>
                    <a:pt x="1419" y="4999"/>
                    <a:pt x="1401" y="4988"/>
                  </a:cubicBezTo>
                  <a:moveTo>
                    <a:pt x="5153" y="3573"/>
                  </a:moveTo>
                  <a:cubicBezTo>
                    <a:pt x="5167" y="3521"/>
                    <a:pt x="5180" y="3472"/>
                    <a:pt x="5194" y="3421"/>
                  </a:cubicBezTo>
                  <a:cubicBezTo>
                    <a:pt x="5226" y="3428"/>
                    <a:pt x="5255" y="3433"/>
                    <a:pt x="5282" y="3442"/>
                  </a:cubicBezTo>
                  <a:cubicBezTo>
                    <a:pt x="5306" y="3450"/>
                    <a:pt x="5315" y="3441"/>
                    <a:pt x="5319" y="3420"/>
                  </a:cubicBezTo>
                  <a:cubicBezTo>
                    <a:pt x="5320" y="3413"/>
                    <a:pt x="5322" y="3406"/>
                    <a:pt x="5324" y="3396"/>
                  </a:cubicBezTo>
                  <a:cubicBezTo>
                    <a:pt x="5287" y="3385"/>
                    <a:pt x="5251" y="3374"/>
                    <a:pt x="5214" y="3363"/>
                  </a:cubicBezTo>
                  <a:cubicBezTo>
                    <a:pt x="5218" y="3331"/>
                    <a:pt x="5222" y="3301"/>
                    <a:pt x="5225" y="3271"/>
                  </a:cubicBezTo>
                  <a:cubicBezTo>
                    <a:pt x="5204" y="3266"/>
                    <a:pt x="5185" y="3262"/>
                    <a:pt x="5168" y="3258"/>
                  </a:cubicBezTo>
                  <a:cubicBezTo>
                    <a:pt x="5138" y="3372"/>
                    <a:pt x="5109" y="3483"/>
                    <a:pt x="5080" y="3595"/>
                  </a:cubicBezTo>
                  <a:cubicBezTo>
                    <a:pt x="5185" y="3636"/>
                    <a:pt x="5295" y="3678"/>
                    <a:pt x="5407" y="3720"/>
                  </a:cubicBezTo>
                  <a:cubicBezTo>
                    <a:pt x="5385" y="3773"/>
                    <a:pt x="5364" y="3823"/>
                    <a:pt x="5343" y="3874"/>
                  </a:cubicBezTo>
                  <a:cubicBezTo>
                    <a:pt x="5308" y="3860"/>
                    <a:pt x="5276" y="3847"/>
                    <a:pt x="5243" y="3834"/>
                  </a:cubicBezTo>
                  <a:cubicBezTo>
                    <a:pt x="5232" y="3853"/>
                    <a:pt x="5223" y="3871"/>
                    <a:pt x="5213" y="3892"/>
                  </a:cubicBezTo>
                  <a:cubicBezTo>
                    <a:pt x="5248" y="3908"/>
                    <a:pt x="5282" y="3924"/>
                    <a:pt x="5317" y="3940"/>
                  </a:cubicBezTo>
                  <a:cubicBezTo>
                    <a:pt x="5301" y="3977"/>
                    <a:pt x="5286" y="4011"/>
                    <a:pt x="5271" y="4047"/>
                  </a:cubicBezTo>
                  <a:cubicBezTo>
                    <a:pt x="5291" y="4057"/>
                    <a:pt x="5309" y="4066"/>
                    <a:pt x="5329" y="4076"/>
                  </a:cubicBezTo>
                  <a:cubicBezTo>
                    <a:pt x="5392" y="3948"/>
                    <a:pt x="5454" y="3822"/>
                    <a:pt x="5492" y="3682"/>
                  </a:cubicBezTo>
                  <a:cubicBezTo>
                    <a:pt x="5379" y="3646"/>
                    <a:pt x="5268" y="3610"/>
                    <a:pt x="5153" y="3573"/>
                  </a:cubicBezTo>
                  <a:moveTo>
                    <a:pt x="4725" y="4358"/>
                  </a:moveTo>
                  <a:cubicBezTo>
                    <a:pt x="4753" y="4378"/>
                    <a:pt x="4778" y="4397"/>
                    <a:pt x="4804" y="4413"/>
                  </a:cubicBezTo>
                  <a:cubicBezTo>
                    <a:pt x="4811" y="4417"/>
                    <a:pt x="4823" y="4414"/>
                    <a:pt x="4832" y="4411"/>
                  </a:cubicBezTo>
                  <a:cubicBezTo>
                    <a:pt x="4843" y="4407"/>
                    <a:pt x="4853" y="4400"/>
                    <a:pt x="4864" y="4394"/>
                  </a:cubicBezTo>
                  <a:cubicBezTo>
                    <a:pt x="4861" y="4390"/>
                    <a:pt x="4858" y="4387"/>
                    <a:pt x="4855" y="4383"/>
                  </a:cubicBezTo>
                  <a:cubicBezTo>
                    <a:pt x="4824" y="4360"/>
                    <a:pt x="4793" y="4338"/>
                    <a:pt x="4761" y="4314"/>
                  </a:cubicBezTo>
                  <a:cubicBezTo>
                    <a:pt x="4782" y="4285"/>
                    <a:pt x="4801" y="4258"/>
                    <a:pt x="4822" y="4230"/>
                  </a:cubicBezTo>
                  <a:cubicBezTo>
                    <a:pt x="4805" y="4218"/>
                    <a:pt x="4791" y="4208"/>
                    <a:pt x="4776" y="4198"/>
                  </a:cubicBezTo>
                  <a:cubicBezTo>
                    <a:pt x="4698" y="4287"/>
                    <a:pt x="4621" y="4375"/>
                    <a:pt x="4540" y="4468"/>
                  </a:cubicBezTo>
                  <a:cubicBezTo>
                    <a:pt x="4624" y="4549"/>
                    <a:pt x="4709" y="4630"/>
                    <a:pt x="4795" y="4713"/>
                  </a:cubicBezTo>
                  <a:cubicBezTo>
                    <a:pt x="4751" y="4755"/>
                    <a:pt x="4711" y="4793"/>
                    <a:pt x="4662" y="4840"/>
                  </a:cubicBezTo>
                  <a:cubicBezTo>
                    <a:pt x="4637" y="4809"/>
                    <a:pt x="4615" y="4781"/>
                    <a:pt x="4590" y="4750"/>
                  </a:cubicBezTo>
                  <a:cubicBezTo>
                    <a:pt x="4574" y="4766"/>
                    <a:pt x="4563" y="4777"/>
                    <a:pt x="4551" y="4790"/>
                  </a:cubicBezTo>
                  <a:cubicBezTo>
                    <a:pt x="4574" y="4818"/>
                    <a:pt x="4595" y="4845"/>
                    <a:pt x="4621" y="4877"/>
                  </a:cubicBezTo>
                  <a:cubicBezTo>
                    <a:pt x="4591" y="4904"/>
                    <a:pt x="4561" y="4931"/>
                    <a:pt x="4530" y="4960"/>
                  </a:cubicBezTo>
                  <a:cubicBezTo>
                    <a:pt x="4541" y="4969"/>
                    <a:pt x="4549" y="4976"/>
                    <a:pt x="4556" y="4983"/>
                  </a:cubicBezTo>
                  <a:cubicBezTo>
                    <a:pt x="4564" y="4990"/>
                    <a:pt x="4573" y="4998"/>
                    <a:pt x="4583" y="5007"/>
                  </a:cubicBezTo>
                  <a:cubicBezTo>
                    <a:pt x="4688" y="4913"/>
                    <a:pt x="4795" y="4824"/>
                    <a:pt x="4888" y="4719"/>
                  </a:cubicBezTo>
                  <a:cubicBezTo>
                    <a:pt x="4798" y="4634"/>
                    <a:pt x="4712" y="4554"/>
                    <a:pt x="4625" y="4472"/>
                  </a:cubicBezTo>
                  <a:cubicBezTo>
                    <a:pt x="4660" y="4433"/>
                    <a:pt x="4692" y="4396"/>
                    <a:pt x="4725" y="4358"/>
                  </a:cubicBezTo>
                  <a:moveTo>
                    <a:pt x="1481" y="900"/>
                  </a:moveTo>
                  <a:cubicBezTo>
                    <a:pt x="1585" y="838"/>
                    <a:pt x="1687" y="779"/>
                    <a:pt x="1790" y="718"/>
                  </a:cubicBezTo>
                  <a:cubicBezTo>
                    <a:pt x="1736" y="612"/>
                    <a:pt x="1683" y="507"/>
                    <a:pt x="1628" y="400"/>
                  </a:cubicBezTo>
                  <a:cubicBezTo>
                    <a:pt x="1682" y="375"/>
                    <a:pt x="1733" y="351"/>
                    <a:pt x="1785" y="327"/>
                  </a:cubicBezTo>
                  <a:cubicBezTo>
                    <a:pt x="1803" y="363"/>
                    <a:pt x="1819" y="397"/>
                    <a:pt x="1836" y="432"/>
                  </a:cubicBezTo>
                  <a:cubicBezTo>
                    <a:pt x="1853" y="424"/>
                    <a:pt x="1867" y="417"/>
                    <a:pt x="1882" y="410"/>
                  </a:cubicBezTo>
                  <a:cubicBezTo>
                    <a:pt x="1870" y="373"/>
                    <a:pt x="1858" y="339"/>
                    <a:pt x="1846" y="302"/>
                  </a:cubicBezTo>
                  <a:cubicBezTo>
                    <a:pt x="1881" y="287"/>
                    <a:pt x="1915" y="273"/>
                    <a:pt x="1949" y="259"/>
                  </a:cubicBezTo>
                  <a:cubicBezTo>
                    <a:pt x="1932" y="203"/>
                    <a:pt x="1931" y="200"/>
                    <a:pt x="1882" y="219"/>
                  </a:cubicBezTo>
                  <a:cubicBezTo>
                    <a:pt x="1795" y="252"/>
                    <a:pt x="1709" y="289"/>
                    <a:pt x="1623" y="325"/>
                  </a:cubicBezTo>
                  <a:cubicBezTo>
                    <a:pt x="1597" y="336"/>
                    <a:pt x="1574" y="352"/>
                    <a:pt x="1547" y="366"/>
                  </a:cubicBezTo>
                  <a:cubicBezTo>
                    <a:pt x="1603" y="474"/>
                    <a:pt x="1657" y="578"/>
                    <a:pt x="1712" y="684"/>
                  </a:cubicBezTo>
                  <a:cubicBezTo>
                    <a:pt x="1664" y="710"/>
                    <a:pt x="1620" y="734"/>
                    <a:pt x="1574" y="758"/>
                  </a:cubicBezTo>
                  <a:cubicBezTo>
                    <a:pt x="1552" y="724"/>
                    <a:pt x="1532" y="692"/>
                    <a:pt x="1511" y="659"/>
                  </a:cubicBezTo>
                  <a:cubicBezTo>
                    <a:pt x="1494" y="671"/>
                    <a:pt x="1480" y="680"/>
                    <a:pt x="1466" y="690"/>
                  </a:cubicBezTo>
                  <a:cubicBezTo>
                    <a:pt x="1487" y="724"/>
                    <a:pt x="1507" y="757"/>
                    <a:pt x="1528" y="790"/>
                  </a:cubicBezTo>
                  <a:cubicBezTo>
                    <a:pt x="1499" y="808"/>
                    <a:pt x="1472" y="825"/>
                    <a:pt x="1443" y="844"/>
                  </a:cubicBezTo>
                  <a:cubicBezTo>
                    <a:pt x="1457" y="865"/>
                    <a:pt x="1470" y="884"/>
                    <a:pt x="1481" y="900"/>
                  </a:cubicBezTo>
                  <a:moveTo>
                    <a:pt x="3702" y="5028"/>
                  </a:moveTo>
                  <a:cubicBezTo>
                    <a:pt x="3742" y="5140"/>
                    <a:pt x="3781" y="5250"/>
                    <a:pt x="3821" y="5363"/>
                  </a:cubicBezTo>
                  <a:cubicBezTo>
                    <a:pt x="3764" y="5382"/>
                    <a:pt x="3711" y="5399"/>
                    <a:pt x="3655" y="5418"/>
                  </a:cubicBezTo>
                  <a:cubicBezTo>
                    <a:pt x="3644" y="5381"/>
                    <a:pt x="3634" y="5346"/>
                    <a:pt x="3624" y="5310"/>
                  </a:cubicBezTo>
                  <a:cubicBezTo>
                    <a:pt x="3603" y="5317"/>
                    <a:pt x="3586" y="5322"/>
                    <a:pt x="3567" y="5327"/>
                  </a:cubicBezTo>
                  <a:cubicBezTo>
                    <a:pt x="3578" y="5366"/>
                    <a:pt x="3587" y="5400"/>
                    <a:pt x="3598" y="5437"/>
                  </a:cubicBezTo>
                  <a:cubicBezTo>
                    <a:pt x="3559" y="5451"/>
                    <a:pt x="3522" y="5463"/>
                    <a:pt x="3484" y="5477"/>
                  </a:cubicBezTo>
                  <a:cubicBezTo>
                    <a:pt x="3490" y="5498"/>
                    <a:pt x="3494" y="5516"/>
                    <a:pt x="3501" y="5542"/>
                  </a:cubicBezTo>
                  <a:cubicBezTo>
                    <a:pt x="3618" y="5504"/>
                    <a:pt x="3732" y="5469"/>
                    <a:pt x="3845" y="5429"/>
                  </a:cubicBezTo>
                  <a:cubicBezTo>
                    <a:pt x="3908" y="5407"/>
                    <a:pt x="3907" y="5404"/>
                    <a:pt x="3880" y="5342"/>
                  </a:cubicBezTo>
                  <a:cubicBezTo>
                    <a:pt x="3842" y="5252"/>
                    <a:pt x="3804" y="5163"/>
                    <a:pt x="3766" y="5070"/>
                  </a:cubicBezTo>
                  <a:cubicBezTo>
                    <a:pt x="3814" y="5048"/>
                    <a:pt x="3860" y="5026"/>
                    <a:pt x="3908" y="5003"/>
                  </a:cubicBezTo>
                  <a:cubicBezTo>
                    <a:pt x="3927" y="5040"/>
                    <a:pt x="3945" y="5075"/>
                    <a:pt x="3963" y="5112"/>
                  </a:cubicBezTo>
                  <a:cubicBezTo>
                    <a:pt x="3980" y="5101"/>
                    <a:pt x="3994" y="5092"/>
                    <a:pt x="4008" y="5083"/>
                  </a:cubicBezTo>
                  <a:cubicBezTo>
                    <a:pt x="3992" y="5049"/>
                    <a:pt x="3976" y="5017"/>
                    <a:pt x="3959" y="4984"/>
                  </a:cubicBezTo>
                  <a:cubicBezTo>
                    <a:pt x="3989" y="4963"/>
                    <a:pt x="4019" y="4944"/>
                    <a:pt x="4049" y="4923"/>
                  </a:cubicBezTo>
                  <a:cubicBezTo>
                    <a:pt x="4038" y="4904"/>
                    <a:pt x="4028" y="4888"/>
                    <a:pt x="4017" y="4871"/>
                  </a:cubicBezTo>
                  <a:cubicBezTo>
                    <a:pt x="3912" y="4924"/>
                    <a:pt x="3809" y="4975"/>
                    <a:pt x="3702" y="5028"/>
                  </a:cubicBezTo>
                  <a:moveTo>
                    <a:pt x="4715" y="775"/>
                  </a:moveTo>
                  <a:cubicBezTo>
                    <a:pt x="4608" y="678"/>
                    <a:pt x="4510" y="579"/>
                    <a:pt x="4384" y="510"/>
                  </a:cubicBezTo>
                  <a:cubicBezTo>
                    <a:pt x="4317" y="610"/>
                    <a:pt x="4252" y="707"/>
                    <a:pt x="4186" y="805"/>
                  </a:cubicBezTo>
                  <a:cubicBezTo>
                    <a:pt x="4141" y="778"/>
                    <a:pt x="4098" y="752"/>
                    <a:pt x="4054" y="725"/>
                  </a:cubicBezTo>
                  <a:cubicBezTo>
                    <a:pt x="4073" y="690"/>
                    <a:pt x="4092" y="657"/>
                    <a:pt x="4111" y="622"/>
                  </a:cubicBezTo>
                  <a:cubicBezTo>
                    <a:pt x="4094" y="614"/>
                    <a:pt x="4080" y="607"/>
                    <a:pt x="4063" y="600"/>
                  </a:cubicBezTo>
                  <a:cubicBezTo>
                    <a:pt x="4044" y="632"/>
                    <a:pt x="4025" y="663"/>
                    <a:pt x="4007" y="694"/>
                  </a:cubicBezTo>
                  <a:cubicBezTo>
                    <a:pt x="3989" y="687"/>
                    <a:pt x="3973" y="680"/>
                    <a:pt x="3958" y="674"/>
                  </a:cubicBezTo>
                  <a:cubicBezTo>
                    <a:pt x="3910" y="653"/>
                    <a:pt x="3910" y="653"/>
                    <a:pt x="3888" y="701"/>
                  </a:cubicBezTo>
                  <a:cubicBezTo>
                    <a:pt x="3888" y="702"/>
                    <a:pt x="3888" y="704"/>
                    <a:pt x="3888" y="706"/>
                  </a:cubicBezTo>
                  <a:cubicBezTo>
                    <a:pt x="3987" y="765"/>
                    <a:pt x="4087" y="824"/>
                    <a:pt x="4188" y="885"/>
                  </a:cubicBezTo>
                  <a:cubicBezTo>
                    <a:pt x="4256" y="792"/>
                    <a:pt x="4324" y="698"/>
                    <a:pt x="4392" y="604"/>
                  </a:cubicBezTo>
                  <a:cubicBezTo>
                    <a:pt x="4437" y="638"/>
                    <a:pt x="4481" y="671"/>
                    <a:pt x="4525" y="704"/>
                  </a:cubicBezTo>
                  <a:cubicBezTo>
                    <a:pt x="4503" y="734"/>
                    <a:pt x="4483" y="762"/>
                    <a:pt x="4463" y="791"/>
                  </a:cubicBezTo>
                  <a:cubicBezTo>
                    <a:pt x="4476" y="805"/>
                    <a:pt x="4488" y="818"/>
                    <a:pt x="4502" y="832"/>
                  </a:cubicBezTo>
                  <a:cubicBezTo>
                    <a:pt x="4528" y="804"/>
                    <a:pt x="4552" y="777"/>
                    <a:pt x="4577" y="748"/>
                  </a:cubicBezTo>
                  <a:cubicBezTo>
                    <a:pt x="4608" y="773"/>
                    <a:pt x="4638" y="796"/>
                    <a:pt x="4667" y="819"/>
                  </a:cubicBezTo>
                  <a:cubicBezTo>
                    <a:pt x="4684" y="803"/>
                    <a:pt x="4698" y="790"/>
                    <a:pt x="4715" y="775"/>
                  </a:cubicBezTo>
                  <a:moveTo>
                    <a:pt x="2196" y="5093"/>
                  </a:moveTo>
                  <a:cubicBezTo>
                    <a:pt x="2159" y="5209"/>
                    <a:pt x="2122" y="5322"/>
                    <a:pt x="2084" y="5438"/>
                  </a:cubicBezTo>
                  <a:cubicBezTo>
                    <a:pt x="2027" y="5419"/>
                    <a:pt x="1973" y="5401"/>
                    <a:pt x="1919" y="5383"/>
                  </a:cubicBezTo>
                  <a:cubicBezTo>
                    <a:pt x="1932" y="5343"/>
                    <a:pt x="1945" y="5308"/>
                    <a:pt x="1958" y="5271"/>
                  </a:cubicBezTo>
                  <a:cubicBezTo>
                    <a:pt x="1940" y="5265"/>
                    <a:pt x="1927" y="5260"/>
                    <a:pt x="1910" y="5255"/>
                  </a:cubicBezTo>
                  <a:cubicBezTo>
                    <a:pt x="1897" y="5282"/>
                    <a:pt x="1883" y="5309"/>
                    <a:pt x="1871" y="5336"/>
                  </a:cubicBezTo>
                  <a:cubicBezTo>
                    <a:pt x="1864" y="5353"/>
                    <a:pt x="1855" y="5358"/>
                    <a:pt x="1837" y="5350"/>
                  </a:cubicBezTo>
                  <a:cubicBezTo>
                    <a:pt x="1809" y="5338"/>
                    <a:pt x="1780" y="5329"/>
                    <a:pt x="1749" y="5317"/>
                  </a:cubicBezTo>
                  <a:cubicBezTo>
                    <a:pt x="1739" y="5336"/>
                    <a:pt x="1730" y="5353"/>
                    <a:pt x="1719" y="5373"/>
                  </a:cubicBezTo>
                  <a:cubicBezTo>
                    <a:pt x="1849" y="5435"/>
                    <a:pt x="1979" y="5491"/>
                    <a:pt x="2121" y="5520"/>
                  </a:cubicBezTo>
                  <a:cubicBezTo>
                    <a:pt x="2154" y="5403"/>
                    <a:pt x="2186" y="5287"/>
                    <a:pt x="2218" y="5171"/>
                  </a:cubicBezTo>
                  <a:cubicBezTo>
                    <a:pt x="2270" y="5183"/>
                    <a:pt x="2320" y="5194"/>
                    <a:pt x="2371" y="5205"/>
                  </a:cubicBezTo>
                  <a:cubicBezTo>
                    <a:pt x="2365" y="5245"/>
                    <a:pt x="2360" y="5282"/>
                    <a:pt x="2355" y="5320"/>
                  </a:cubicBezTo>
                  <a:cubicBezTo>
                    <a:pt x="2373" y="5324"/>
                    <a:pt x="2388" y="5327"/>
                    <a:pt x="2405" y="5330"/>
                  </a:cubicBezTo>
                  <a:cubicBezTo>
                    <a:pt x="2411" y="5292"/>
                    <a:pt x="2417" y="5256"/>
                    <a:pt x="2422" y="5218"/>
                  </a:cubicBezTo>
                  <a:cubicBezTo>
                    <a:pt x="2457" y="5222"/>
                    <a:pt x="2491" y="5225"/>
                    <a:pt x="2525" y="5228"/>
                  </a:cubicBezTo>
                  <a:cubicBezTo>
                    <a:pt x="2527" y="5215"/>
                    <a:pt x="2529" y="5204"/>
                    <a:pt x="2532" y="5193"/>
                  </a:cubicBezTo>
                  <a:cubicBezTo>
                    <a:pt x="2537" y="5170"/>
                    <a:pt x="2531" y="5160"/>
                    <a:pt x="2505" y="5157"/>
                  </a:cubicBezTo>
                  <a:cubicBezTo>
                    <a:pt x="2461" y="5151"/>
                    <a:pt x="2417" y="5141"/>
                    <a:pt x="2373" y="5131"/>
                  </a:cubicBezTo>
                  <a:cubicBezTo>
                    <a:pt x="2314" y="5119"/>
                    <a:pt x="2256" y="5106"/>
                    <a:pt x="2196" y="5093"/>
                  </a:cubicBezTo>
                  <a:moveTo>
                    <a:pt x="314" y="4003"/>
                  </a:moveTo>
                  <a:cubicBezTo>
                    <a:pt x="426" y="3951"/>
                    <a:pt x="534" y="3902"/>
                    <a:pt x="644" y="3851"/>
                  </a:cubicBezTo>
                  <a:cubicBezTo>
                    <a:pt x="670" y="3897"/>
                    <a:pt x="695" y="3941"/>
                    <a:pt x="720" y="3984"/>
                  </a:cubicBezTo>
                  <a:cubicBezTo>
                    <a:pt x="717" y="3987"/>
                    <a:pt x="716" y="3989"/>
                    <a:pt x="714" y="3990"/>
                  </a:cubicBezTo>
                  <a:cubicBezTo>
                    <a:pt x="692" y="4004"/>
                    <a:pt x="670" y="4018"/>
                    <a:pt x="648" y="4032"/>
                  </a:cubicBezTo>
                  <a:cubicBezTo>
                    <a:pt x="613" y="4054"/>
                    <a:pt x="612" y="4061"/>
                    <a:pt x="640" y="4096"/>
                  </a:cubicBezTo>
                  <a:cubicBezTo>
                    <a:pt x="675" y="4078"/>
                    <a:pt x="710" y="4060"/>
                    <a:pt x="747" y="4041"/>
                  </a:cubicBezTo>
                  <a:cubicBezTo>
                    <a:pt x="761" y="4064"/>
                    <a:pt x="773" y="4085"/>
                    <a:pt x="787" y="4106"/>
                  </a:cubicBezTo>
                  <a:cubicBezTo>
                    <a:pt x="790" y="4111"/>
                    <a:pt x="800" y="4117"/>
                    <a:pt x="803" y="4115"/>
                  </a:cubicBezTo>
                  <a:cubicBezTo>
                    <a:pt x="823" y="4108"/>
                    <a:pt x="841" y="4097"/>
                    <a:pt x="861" y="4087"/>
                  </a:cubicBezTo>
                  <a:cubicBezTo>
                    <a:pt x="801" y="3983"/>
                    <a:pt x="744" y="3884"/>
                    <a:pt x="685" y="3783"/>
                  </a:cubicBezTo>
                  <a:cubicBezTo>
                    <a:pt x="574" y="3828"/>
                    <a:pt x="466" y="3873"/>
                    <a:pt x="355" y="3918"/>
                  </a:cubicBezTo>
                  <a:cubicBezTo>
                    <a:pt x="334" y="3865"/>
                    <a:pt x="313" y="3815"/>
                    <a:pt x="292" y="3763"/>
                  </a:cubicBezTo>
                  <a:cubicBezTo>
                    <a:pt x="330" y="3746"/>
                    <a:pt x="367" y="3730"/>
                    <a:pt x="405" y="3714"/>
                  </a:cubicBezTo>
                  <a:cubicBezTo>
                    <a:pt x="396" y="3695"/>
                    <a:pt x="389" y="3679"/>
                    <a:pt x="382" y="3663"/>
                  </a:cubicBezTo>
                  <a:cubicBezTo>
                    <a:pt x="343" y="3675"/>
                    <a:pt x="308" y="3686"/>
                    <a:pt x="272" y="3696"/>
                  </a:cubicBezTo>
                  <a:cubicBezTo>
                    <a:pt x="257" y="3659"/>
                    <a:pt x="244" y="3625"/>
                    <a:pt x="230" y="3590"/>
                  </a:cubicBezTo>
                  <a:cubicBezTo>
                    <a:pt x="210" y="3596"/>
                    <a:pt x="191" y="3602"/>
                    <a:pt x="171" y="3608"/>
                  </a:cubicBezTo>
                  <a:cubicBezTo>
                    <a:pt x="219" y="3740"/>
                    <a:pt x="265" y="3870"/>
                    <a:pt x="314" y="4003"/>
                  </a:cubicBezTo>
                  <a:moveTo>
                    <a:pt x="5620" y="3091"/>
                  </a:moveTo>
                  <a:cubicBezTo>
                    <a:pt x="5497" y="3081"/>
                    <a:pt x="5382" y="3070"/>
                    <a:pt x="5267" y="3060"/>
                  </a:cubicBezTo>
                  <a:cubicBezTo>
                    <a:pt x="5267" y="3016"/>
                    <a:pt x="5268" y="2975"/>
                    <a:pt x="5266" y="2934"/>
                  </a:cubicBezTo>
                  <a:cubicBezTo>
                    <a:pt x="5265" y="2911"/>
                    <a:pt x="5276" y="2905"/>
                    <a:pt x="5296" y="2906"/>
                  </a:cubicBezTo>
                  <a:cubicBezTo>
                    <a:pt x="5325" y="2907"/>
                    <a:pt x="5354" y="2906"/>
                    <a:pt x="5382" y="2906"/>
                  </a:cubicBezTo>
                  <a:cubicBezTo>
                    <a:pt x="5385" y="2884"/>
                    <a:pt x="5387" y="2869"/>
                    <a:pt x="5390" y="2846"/>
                  </a:cubicBezTo>
                  <a:cubicBezTo>
                    <a:pt x="5358" y="2846"/>
                    <a:pt x="5330" y="2845"/>
                    <a:pt x="5301" y="2846"/>
                  </a:cubicBezTo>
                  <a:cubicBezTo>
                    <a:pt x="5280" y="2847"/>
                    <a:pt x="5270" y="2840"/>
                    <a:pt x="5271" y="2817"/>
                  </a:cubicBezTo>
                  <a:cubicBezTo>
                    <a:pt x="5271" y="2794"/>
                    <a:pt x="5267" y="2771"/>
                    <a:pt x="5265" y="2749"/>
                  </a:cubicBezTo>
                  <a:cubicBezTo>
                    <a:pt x="5210" y="2741"/>
                    <a:pt x="5209" y="2742"/>
                    <a:pt x="5208" y="2792"/>
                  </a:cubicBezTo>
                  <a:cubicBezTo>
                    <a:pt x="5207" y="2826"/>
                    <a:pt x="5205" y="2860"/>
                    <a:pt x="5204" y="2893"/>
                  </a:cubicBezTo>
                  <a:cubicBezTo>
                    <a:pt x="5200" y="2961"/>
                    <a:pt x="5196" y="3028"/>
                    <a:pt x="5192" y="3098"/>
                  </a:cubicBezTo>
                  <a:cubicBezTo>
                    <a:pt x="5306" y="3114"/>
                    <a:pt x="5421" y="3131"/>
                    <a:pt x="5537" y="3147"/>
                  </a:cubicBezTo>
                  <a:cubicBezTo>
                    <a:pt x="5529" y="3205"/>
                    <a:pt x="5521" y="3259"/>
                    <a:pt x="5513" y="3312"/>
                  </a:cubicBezTo>
                  <a:cubicBezTo>
                    <a:pt x="5472" y="3306"/>
                    <a:pt x="5434" y="3301"/>
                    <a:pt x="5395" y="3296"/>
                  </a:cubicBezTo>
                  <a:cubicBezTo>
                    <a:pt x="5391" y="3317"/>
                    <a:pt x="5388" y="3334"/>
                    <a:pt x="5385" y="3353"/>
                  </a:cubicBezTo>
                  <a:cubicBezTo>
                    <a:pt x="5423" y="3362"/>
                    <a:pt x="5459" y="3371"/>
                    <a:pt x="5496" y="3381"/>
                  </a:cubicBezTo>
                  <a:cubicBezTo>
                    <a:pt x="5488" y="3420"/>
                    <a:pt x="5480" y="3456"/>
                    <a:pt x="5472" y="3494"/>
                  </a:cubicBezTo>
                  <a:cubicBezTo>
                    <a:pt x="5495" y="3500"/>
                    <a:pt x="5515" y="3506"/>
                    <a:pt x="5541" y="3513"/>
                  </a:cubicBezTo>
                  <a:cubicBezTo>
                    <a:pt x="5568" y="3371"/>
                    <a:pt x="5594" y="3233"/>
                    <a:pt x="5620" y="3091"/>
                  </a:cubicBezTo>
                  <a:moveTo>
                    <a:pt x="2420" y="503"/>
                  </a:moveTo>
                  <a:cubicBezTo>
                    <a:pt x="2534" y="490"/>
                    <a:pt x="2644" y="479"/>
                    <a:pt x="2758" y="466"/>
                  </a:cubicBezTo>
                  <a:cubicBezTo>
                    <a:pt x="2754" y="349"/>
                    <a:pt x="2751" y="233"/>
                    <a:pt x="2747" y="116"/>
                  </a:cubicBezTo>
                  <a:cubicBezTo>
                    <a:pt x="2915" y="116"/>
                    <a:pt x="2915" y="116"/>
                    <a:pt x="2915" y="116"/>
                  </a:cubicBezTo>
                  <a:cubicBezTo>
                    <a:pt x="2915" y="224"/>
                    <a:pt x="2915" y="224"/>
                    <a:pt x="2915" y="224"/>
                  </a:cubicBezTo>
                  <a:cubicBezTo>
                    <a:pt x="2973" y="224"/>
                    <a:pt x="2973" y="224"/>
                    <a:pt x="2973" y="224"/>
                  </a:cubicBezTo>
                  <a:cubicBezTo>
                    <a:pt x="2975" y="188"/>
                    <a:pt x="2977" y="154"/>
                    <a:pt x="2980" y="120"/>
                  </a:cubicBezTo>
                  <a:cubicBezTo>
                    <a:pt x="3003" y="120"/>
                    <a:pt x="3024" y="119"/>
                    <a:pt x="3044" y="120"/>
                  </a:cubicBezTo>
                  <a:cubicBezTo>
                    <a:pt x="3103" y="121"/>
                    <a:pt x="3103" y="121"/>
                    <a:pt x="3101" y="63"/>
                  </a:cubicBezTo>
                  <a:cubicBezTo>
                    <a:pt x="3101" y="61"/>
                    <a:pt x="3100" y="59"/>
                    <a:pt x="3098" y="55"/>
                  </a:cubicBezTo>
                  <a:cubicBezTo>
                    <a:pt x="3056" y="53"/>
                    <a:pt x="3013" y="49"/>
                    <a:pt x="2971" y="48"/>
                  </a:cubicBezTo>
                  <a:cubicBezTo>
                    <a:pt x="2885" y="46"/>
                    <a:pt x="2800" y="46"/>
                    <a:pt x="2714" y="45"/>
                  </a:cubicBezTo>
                  <a:cubicBezTo>
                    <a:pt x="2692" y="44"/>
                    <a:pt x="2681" y="52"/>
                    <a:pt x="2683" y="78"/>
                  </a:cubicBezTo>
                  <a:cubicBezTo>
                    <a:pt x="2690" y="137"/>
                    <a:pt x="2694" y="196"/>
                    <a:pt x="2698" y="255"/>
                  </a:cubicBezTo>
                  <a:cubicBezTo>
                    <a:pt x="2701" y="302"/>
                    <a:pt x="2704" y="349"/>
                    <a:pt x="2707" y="398"/>
                  </a:cubicBezTo>
                  <a:cubicBezTo>
                    <a:pt x="2654" y="404"/>
                    <a:pt x="2605" y="409"/>
                    <a:pt x="2554" y="414"/>
                  </a:cubicBezTo>
                  <a:cubicBezTo>
                    <a:pt x="2548" y="374"/>
                    <a:pt x="2543" y="337"/>
                    <a:pt x="2537" y="298"/>
                  </a:cubicBezTo>
                  <a:cubicBezTo>
                    <a:pt x="2518" y="302"/>
                    <a:pt x="2502" y="305"/>
                    <a:pt x="2483" y="309"/>
                  </a:cubicBezTo>
                  <a:cubicBezTo>
                    <a:pt x="2489" y="347"/>
                    <a:pt x="2494" y="383"/>
                    <a:pt x="2499" y="421"/>
                  </a:cubicBezTo>
                  <a:cubicBezTo>
                    <a:pt x="2467" y="429"/>
                    <a:pt x="2438" y="436"/>
                    <a:pt x="2407" y="444"/>
                  </a:cubicBezTo>
                  <a:cubicBezTo>
                    <a:pt x="2408" y="451"/>
                    <a:pt x="2408" y="455"/>
                    <a:pt x="2409" y="460"/>
                  </a:cubicBezTo>
                  <a:cubicBezTo>
                    <a:pt x="2412" y="473"/>
                    <a:pt x="2416" y="487"/>
                    <a:pt x="2420" y="503"/>
                  </a:cubicBezTo>
                  <a:moveTo>
                    <a:pt x="4074" y="5329"/>
                  </a:moveTo>
                  <a:cubicBezTo>
                    <a:pt x="4198" y="5262"/>
                    <a:pt x="4321" y="5203"/>
                    <a:pt x="4427" y="5114"/>
                  </a:cubicBezTo>
                  <a:cubicBezTo>
                    <a:pt x="4360" y="5014"/>
                    <a:pt x="4295" y="4918"/>
                    <a:pt x="4229" y="4819"/>
                  </a:cubicBezTo>
                  <a:cubicBezTo>
                    <a:pt x="4270" y="4787"/>
                    <a:pt x="4309" y="4756"/>
                    <a:pt x="4349" y="4725"/>
                  </a:cubicBezTo>
                  <a:cubicBezTo>
                    <a:pt x="4374" y="4756"/>
                    <a:pt x="4398" y="4787"/>
                    <a:pt x="4423" y="4819"/>
                  </a:cubicBezTo>
                  <a:cubicBezTo>
                    <a:pt x="4440" y="4804"/>
                    <a:pt x="4454" y="4792"/>
                    <a:pt x="4469" y="4780"/>
                  </a:cubicBezTo>
                  <a:cubicBezTo>
                    <a:pt x="4443" y="4749"/>
                    <a:pt x="4420" y="4721"/>
                    <a:pt x="4396" y="4692"/>
                  </a:cubicBezTo>
                  <a:cubicBezTo>
                    <a:pt x="4423" y="4666"/>
                    <a:pt x="4448" y="4642"/>
                    <a:pt x="4474" y="4617"/>
                  </a:cubicBezTo>
                  <a:cubicBezTo>
                    <a:pt x="4457" y="4601"/>
                    <a:pt x="4442" y="4587"/>
                    <a:pt x="4430" y="4576"/>
                  </a:cubicBezTo>
                  <a:cubicBezTo>
                    <a:pt x="4339" y="4649"/>
                    <a:pt x="4249" y="4720"/>
                    <a:pt x="4158" y="4793"/>
                  </a:cubicBezTo>
                  <a:cubicBezTo>
                    <a:pt x="4216" y="4887"/>
                    <a:pt x="4278" y="4987"/>
                    <a:pt x="4340" y="5087"/>
                  </a:cubicBezTo>
                  <a:cubicBezTo>
                    <a:pt x="4292" y="5119"/>
                    <a:pt x="4246" y="5149"/>
                    <a:pt x="4199" y="5180"/>
                  </a:cubicBezTo>
                  <a:cubicBezTo>
                    <a:pt x="4180" y="5149"/>
                    <a:pt x="4163" y="5120"/>
                    <a:pt x="4146" y="5089"/>
                  </a:cubicBezTo>
                  <a:cubicBezTo>
                    <a:pt x="4128" y="5097"/>
                    <a:pt x="4112" y="5104"/>
                    <a:pt x="4094" y="5112"/>
                  </a:cubicBezTo>
                  <a:cubicBezTo>
                    <a:pt x="4112" y="5146"/>
                    <a:pt x="4128" y="5177"/>
                    <a:pt x="4145" y="5211"/>
                  </a:cubicBezTo>
                  <a:cubicBezTo>
                    <a:pt x="4109" y="5230"/>
                    <a:pt x="4075" y="5249"/>
                    <a:pt x="4039" y="5269"/>
                  </a:cubicBezTo>
                  <a:cubicBezTo>
                    <a:pt x="4051" y="5289"/>
                    <a:pt x="4062" y="5307"/>
                    <a:pt x="4074" y="5329"/>
                  </a:cubicBezTo>
                  <a:moveTo>
                    <a:pt x="5026" y="3746"/>
                  </a:moveTo>
                  <a:cubicBezTo>
                    <a:pt x="4973" y="3850"/>
                    <a:pt x="4921" y="3952"/>
                    <a:pt x="4868" y="4056"/>
                  </a:cubicBezTo>
                  <a:cubicBezTo>
                    <a:pt x="4963" y="4120"/>
                    <a:pt x="5060" y="4186"/>
                    <a:pt x="5158" y="4253"/>
                  </a:cubicBezTo>
                  <a:cubicBezTo>
                    <a:pt x="5126" y="4300"/>
                    <a:pt x="5095" y="4346"/>
                    <a:pt x="5063" y="4393"/>
                  </a:cubicBezTo>
                  <a:cubicBezTo>
                    <a:pt x="5031" y="4371"/>
                    <a:pt x="5000" y="4350"/>
                    <a:pt x="4968" y="4328"/>
                  </a:cubicBezTo>
                  <a:cubicBezTo>
                    <a:pt x="4956" y="4344"/>
                    <a:pt x="4944" y="4358"/>
                    <a:pt x="4932" y="4374"/>
                  </a:cubicBezTo>
                  <a:cubicBezTo>
                    <a:pt x="4962" y="4398"/>
                    <a:pt x="4990" y="4420"/>
                    <a:pt x="5019" y="4443"/>
                  </a:cubicBezTo>
                  <a:cubicBezTo>
                    <a:pt x="4997" y="4477"/>
                    <a:pt x="4977" y="4509"/>
                    <a:pt x="4956" y="4542"/>
                  </a:cubicBezTo>
                  <a:cubicBezTo>
                    <a:pt x="4970" y="4554"/>
                    <a:pt x="4982" y="4564"/>
                    <a:pt x="4993" y="4573"/>
                  </a:cubicBezTo>
                  <a:cubicBezTo>
                    <a:pt x="4996" y="4575"/>
                    <a:pt x="5000" y="4577"/>
                    <a:pt x="5005" y="4580"/>
                  </a:cubicBezTo>
                  <a:cubicBezTo>
                    <a:pt x="5090" y="4468"/>
                    <a:pt x="5181" y="4360"/>
                    <a:pt x="5246" y="4232"/>
                  </a:cubicBezTo>
                  <a:cubicBezTo>
                    <a:pt x="5143" y="4170"/>
                    <a:pt x="5044" y="4111"/>
                    <a:pt x="4944" y="4051"/>
                  </a:cubicBezTo>
                  <a:cubicBezTo>
                    <a:pt x="4968" y="4003"/>
                    <a:pt x="4990" y="3959"/>
                    <a:pt x="5012" y="3914"/>
                  </a:cubicBezTo>
                  <a:cubicBezTo>
                    <a:pt x="5048" y="3930"/>
                    <a:pt x="5081" y="3945"/>
                    <a:pt x="5116" y="3961"/>
                  </a:cubicBezTo>
                  <a:cubicBezTo>
                    <a:pt x="5126" y="3945"/>
                    <a:pt x="5134" y="3931"/>
                    <a:pt x="5144" y="3915"/>
                  </a:cubicBezTo>
                  <a:cubicBezTo>
                    <a:pt x="5108" y="3898"/>
                    <a:pt x="5074" y="3882"/>
                    <a:pt x="5041" y="3865"/>
                  </a:cubicBezTo>
                  <a:cubicBezTo>
                    <a:pt x="5054" y="3831"/>
                    <a:pt x="5067" y="3801"/>
                    <a:pt x="5080" y="3768"/>
                  </a:cubicBezTo>
                  <a:cubicBezTo>
                    <a:pt x="5061" y="3760"/>
                    <a:pt x="5044" y="3754"/>
                    <a:pt x="5026" y="3746"/>
                  </a:cubicBezTo>
                  <a:moveTo>
                    <a:pt x="1955" y="453"/>
                  </a:moveTo>
                  <a:cubicBezTo>
                    <a:pt x="1970" y="486"/>
                    <a:pt x="1984" y="517"/>
                    <a:pt x="1999" y="549"/>
                  </a:cubicBezTo>
                  <a:cubicBezTo>
                    <a:pt x="1969" y="564"/>
                    <a:pt x="1942" y="578"/>
                    <a:pt x="1914" y="592"/>
                  </a:cubicBezTo>
                  <a:cubicBezTo>
                    <a:pt x="1922" y="612"/>
                    <a:pt x="1928" y="628"/>
                    <a:pt x="1934" y="642"/>
                  </a:cubicBezTo>
                  <a:cubicBezTo>
                    <a:pt x="2043" y="607"/>
                    <a:pt x="2148" y="573"/>
                    <a:pt x="2257" y="538"/>
                  </a:cubicBezTo>
                  <a:cubicBezTo>
                    <a:pt x="2230" y="428"/>
                    <a:pt x="2202" y="314"/>
                    <a:pt x="2174" y="198"/>
                  </a:cubicBezTo>
                  <a:cubicBezTo>
                    <a:pt x="2231" y="186"/>
                    <a:pt x="2283" y="176"/>
                    <a:pt x="2336" y="165"/>
                  </a:cubicBezTo>
                  <a:cubicBezTo>
                    <a:pt x="2346" y="202"/>
                    <a:pt x="2355" y="236"/>
                    <a:pt x="2364" y="274"/>
                  </a:cubicBezTo>
                  <a:cubicBezTo>
                    <a:pt x="2383" y="270"/>
                    <a:pt x="2400" y="267"/>
                    <a:pt x="2419" y="264"/>
                  </a:cubicBezTo>
                  <a:cubicBezTo>
                    <a:pt x="2412" y="226"/>
                    <a:pt x="2406" y="190"/>
                    <a:pt x="2400" y="154"/>
                  </a:cubicBezTo>
                  <a:cubicBezTo>
                    <a:pt x="2442" y="145"/>
                    <a:pt x="2479" y="137"/>
                    <a:pt x="2518" y="128"/>
                  </a:cubicBezTo>
                  <a:cubicBezTo>
                    <a:pt x="2515" y="107"/>
                    <a:pt x="2513" y="90"/>
                    <a:pt x="2511" y="70"/>
                  </a:cubicBezTo>
                  <a:cubicBezTo>
                    <a:pt x="2368" y="78"/>
                    <a:pt x="2232" y="104"/>
                    <a:pt x="2096" y="146"/>
                  </a:cubicBezTo>
                  <a:cubicBezTo>
                    <a:pt x="2131" y="261"/>
                    <a:pt x="2164" y="373"/>
                    <a:pt x="2198" y="487"/>
                  </a:cubicBezTo>
                  <a:cubicBezTo>
                    <a:pt x="2147" y="502"/>
                    <a:pt x="2098" y="516"/>
                    <a:pt x="2049" y="530"/>
                  </a:cubicBezTo>
                  <a:cubicBezTo>
                    <a:pt x="2033" y="495"/>
                    <a:pt x="2019" y="463"/>
                    <a:pt x="2004" y="429"/>
                  </a:cubicBezTo>
                  <a:cubicBezTo>
                    <a:pt x="1986" y="437"/>
                    <a:pt x="1972" y="445"/>
                    <a:pt x="1955" y="453"/>
                  </a:cubicBezTo>
                  <a:moveTo>
                    <a:pt x="4966" y="1772"/>
                  </a:moveTo>
                  <a:cubicBezTo>
                    <a:pt x="5009" y="1877"/>
                    <a:pt x="5051" y="1980"/>
                    <a:pt x="5093" y="2085"/>
                  </a:cubicBezTo>
                  <a:cubicBezTo>
                    <a:pt x="5200" y="2054"/>
                    <a:pt x="5311" y="2022"/>
                    <a:pt x="5423" y="1989"/>
                  </a:cubicBezTo>
                  <a:cubicBezTo>
                    <a:pt x="5439" y="2043"/>
                    <a:pt x="5453" y="2093"/>
                    <a:pt x="5468" y="2146"/>
                  </a:cubicBezTo>
                  <a:cubicBezTo>
                    <a:pt x="5431" y="2157"/>
                    <a:pt x="5397" y="2167"/>
                    <a:pt x="5361" y="2178"/>
                  </a:cubicBezTo>
                  <a:cubicBezTo>
                    <a:pt x="5366" y="2200"/>
                    <a:pt x="5371" y="2218"/>
                    <a:pt x="5376" y="2237"/>
                  </a:cubicBezTo>
                  <a:cubicBezTo>
                    <a:pt x="5414" y="2231"/>
                    <a:pt x="5449" y="2226"/>
                    <a:pt x="5485" y="2220"/>
                  </a:cubicBezTo>
                  <a:cubicBezTo>
                    <a:pt x="5493" y="2257"/>
                    <a:pt x="5501" y="2290"/>
                    <a:pt x="5509" y="2326"/>
                  </a:cubicBezTo>
                  <a:cubicBezTo>
                    <a:pt x="5533" y="2323"/>
                    <a:pt x="5555" y="2320"/>
                    <a:pt x="5579" y="2316"/>
                  </a:cubicBezTo>
                  <a:cubicBezTo>
                    <a:pt x="5544" y="2177"/>
                    <a:pt x="5517" y="2041"/>
                    <a:pt x="5469" y="1909"/>
                  </a:cubicBezTo>
                  <a:cubicBezTo>
                    <a:pt x="5355" y="1947"/>
                    <a:pt x="5246" y="1983"/>
                    <a:pt x="5135" y="2020"/>
                  </a:cubicBezTo>
                  <a:cubicBezTo>
                    <a:pt x="5114" y="1973"/>
                    <a:pt x="5095" y="1929"/>
                    <a:pt x="5074" y="1882"/>
                  </a:cubicBezTo>
                  <a:cubicBezTo>
                    <a:pt x="5112" y="1865"/>
                    <a:pt x="5149" y="1847"/>
                    <a:pt x="5187" y="1830"/>
                  </a:cubicBezTo>
                  <a:cubicBezTo>
                    <a:pt x="5179" y="1813"/>
                    <a:pt x="5173" y="1799"/>
                    <a:pt x="5166" y="1783"/>
                  </a:cubicBezTo>
                  <a:cubicBezTo>
                    <a:pt x="5127" y="1798"/>
                    <a:pt x="5091" y="1811"/>
                    <a:pt x="5055" y="1825"/>
                  </a:cubicBezTo>
                  <a:cubicBezTo>
                    <a:pt x="5041" y="1798"/>
                    <a:pt x="5028" y="1772"/>
                    <a:pt x="5014" y="1746"/>
                  </a:cubicBezTo>
                  <a:cubicBezTo>
                    <a:pt x="4996" y="1755"/>
                    <a:pt x="4982" y="1763"/>
                    <a:pt x="4966" y="1772"/>
                  </a:cubicBezTo>
                  <a:moveTo>
                    <a:pt x="2916" y="463"/>
                  </a:moveTo>
                  <a:cubicBezTo>
                    <a:pt x="3030" y="475"/>
                    <a:pt x="3144" y="486"/>
                    <a:pt x="3261" y="499"/>
                  </a:cubicBezTo>
                  <a:cubicBezTo>
                    <a:pt x="3282" y="388"/>
                    <a:pt x="3303" y="274"/>
                    <a:pt x="3325" y="158"/>
                  </a:cubicBezTo>
                  <a:cubicBezTo>
                    <a:pt x="3379" y="169"/>
                    <a:pt x="3431" y="178"/>
                    <a:pt x="3486" y="189"/>
                  </a:cubicBezTo>
                  <a:cubicBezTo>
                    <a:pt x="3481" y="228"/>
                    <a:pt x="3477" y="265"/>
                    <a:pt x="3472" y="304"/>
                  </a:cubicBezTo>
                  <a:cubicBezTo>
                    <a:pt x="3489" y="308"/>
                    <a:pt x="3504" y="311"/>
                    <a:pt x="3521" y="315"/>
                  </a:cubicBezTo>
                  <a:cubicBezTo>
                    <a:pt x="3533" y="280"/>
                    <a:pt x="3544" y="246"/>
                    <a:pt x="3555" y="211"/>
                  </a:cubicBezTo>
                  <a:cubicBezTo>
                    <a:pt x="3575" y="216"/>
                    <a:pt x="3595" y="219"/>
                    <a:pt x="3614" y="224"/>
                  </a:cubicBezTo>
                  <a:cubicBezTo>
                    <a:pt x="3671" y="238"/>
                    <a:pt x="3671" y="238"/>
                    <a:pt x="3684" y="176"/>
                  </a:cubicBezTo>
                  <a:cubicBezTo>
                    <a:pt x="3557" y="140"/>
                    <a:pt x="3429" y="103"/>
                    <a:pt x="3297" y="85"/>
                  </a:cubicBezTo>
                  <a:cubicBezTo>
                    <a:pt x="3275" y="82"/>
                    <a:pt x="3272" y="96"/>
                    <a:pt x="3270" y="112"/>
                  </a:cubicBezTo>
                  <a:cubicBezTo>
                    <a:pt x="3260" y="181"/>
                    <a:pt x="3251" y="251"/>
                    <a:pt x="3241" y="320"/>
                  </a:cubicBezTo>
                  <a:cubicBezTo>
                    <a:pt x="3235" y="356"/>
                    <a:pt x="3229" y="392"/>
                    <a:pt x="3224" y="429"/>
                  </a:cubicBezTo>
                  <a:cubicBezTo>
                    <a:pt x="3169" y="424"/>
                    <a:pt x="3118" y="419"/>
                    <a:pt x="3065" y="415"/>
                  </a:cubicBezTo>
                  <a:cubicBezTo>
                    <a:pt x="3069" y="373"/>
                    <a:pt x="3072" y="334"/>
                    <a:pt x="3075" y="294"/>
                  </a:cubicBezTo>
                  <a:cubicBezTo>
                    <a:pt x="3055" y="292"/>
                    <a:pt x="3040" y="291"/>
                    <a:pt x="3023" y="289"/>
                  </a:cubicBezTo>
                  <a:cubicBezTo>
                    <a:pt x="3019" y="327"/>
                    <a:pt x="3015" y="363"/>
                    <a:pt x="3012" y="399"/>
                  </a:cubicBezTo>
                  <a:cubicBezTo>
                    <a:pt x="2994" y="400"/>
                    <a:pt x="2980" y="400"/>
                    <a:pt x="2966" y="401"/>
                  </a:cubicBezTo>
                  <a:cubicBezTo>
                    <a:pt x="2913" y="405"/>
                    <a:pt x="2913" y="405"/>
                    <a:pt x="2914" y="459"/>
                  </a:cubicBezTo>
                  <a:cubicBezTo>
                    <a:pt x="2914" y="460"/>
                    <a:pt x="2915" y="461"/>
                    <a:pt x="2916" y="463"/>
                  </a:cubicBezTo>
                  <a:moveTo>
                    <a:pt x="5607" y="2490"/>
                  </a:moveTo>
                  <a:cubicBezTo>
                    <a:pt x="5484" y="2505"/>
                    <a:pt x="5369" y="2519"/>
                    <a:pt x="5254" y="2533"/>
                  </a:cubicBezTo>
                  <a:cubicBezTo>
                    <a:pt x="5244" y="2481"/>
                    <a:pt x="5236" y="2433"/>
                    <a:pt x="5227" y="2384"/>
                  </a:cubicBezTo>
                  <a:cubicBezTo>
                    <a:pt x="5266" y="2375"/>
                    <a:pt x="5303" y="2366"/>
                    <a:pt x="5342" y="2357"/>
                  </a:cubicBezTo>
                  <a:cubicBezTo>
                    <a:pt x="5338" y="2338"/>
                    <a:pt x="5334" y="2322"/>
                    <a:pt x="5330" y="2303"/>
                  </a:cubicBezTo>
                  <a:cubicBezTo>
                    <a:pt x="5292" y="2310"/>
                    <a:pt x="5256" y="2316"/>
                    <a:pt x="5219" y="2322"/>
                  </a:cubicBezTo>
                  <a:cubicBezTo>
                    <a:pt x="5211" y="2291"/>
                    <a:pt x="5203" y="2262"/>
                    <a:pt x="5195" y="2232"/>
                  </a:cubicBezTo>
                  <a:cubicBezTo>
                    <a:pt x="5175" y="2236"/>
                    <a:pt x="5158" y="2239"/>
                    <a:pt x="5140" y="2243"/>
                  </a:cubicBezTo>
                  <a:cubicBezTo>
                    <a:pt x="5159" y="2357"/>
                    <a:pt x="5177" y="2468"/>
                    <a:pt x="5196" y="2583"/>
                  </a:cubicBezTo>
                  <a:cubicBezTo>
                    <a:pt x="5310" y="2575"/>
                    <a:pt x="5426" y="2568"/>
                    <a:pt x="5544" y="2561"/>
                  </a:cubicBezTo>
                  <a:cubicBezTo>
                    <a:pt x="5547" y="2617"/>
                    <a:pt x="5550" y="2671"/>
                    <a:pt x="5553" y="2727"/>
                  </a:cubicBezTo>
                  <a:cubicBezTo>
                    <a:pt x="5515" y="2730"/>
                    <a:pt x="5480" y="2733"/>
                    <a:pt x="5444" y="2736"/>
                  </a:cubicBezTo>
                  <a:cubicBezTo>
                    <a:pt x="5444" y="2745"/>
                    <a:pt x="5444" y="2753"/>
                    <a:pt x="5443" y="2760"/>
                  </a:cubicBezTo>
                  <a:cubicBezTo>
                    <a:pt x="5438" y="2788"/>
                    <a:pt x="5449" y="2799"/>
                    <a:pt x="5478" y="2796"/>
                  </a:cubicBezTo>
                  <a:cubicBezTo>
                    <a:pt x="5503" y="2794"/>
                    <a:pt x="5528" y="2796"/>
                    <a:pt x="5556" y="2796"/>
                  </a:cubicBezTo>
                  <a:cubicBezTo>
                    <a:pt x="5556" y="2911"/>
                    <a:pt x="5556" y="2911"/>
                    <a:pt x="5556" y="2911"/>
                  </a:cubicBezTo>
                  <a:cubicBezTo>
                    <a:pt x="5571" y="2911"/>
                    <a:pt x="5582" y="2911"/>
                    <a:pt x="5593" y="2911"/>
                  </a:cubicBezTo>
                  <a:cubicBezTo>
                    <a:pt x="5604" y="2911"/>
                    <a:pt x="5614" y="2910"/>
                    <a:pt x="5629" y="2909"/>
                  </a:cubicBezTo>
                  <a:cubicBezTo>
                    <a:pt x="5621" y="2769"/>
                    <a:pt x="5614" y="2632"/>
                    <a:pt x="5607" y="2490"/>
                  </a:cubicBezTo>
                  <a:moveTo>
                    <a:pt x="4315" y="983"/>
                  </a:moveTo>
                  <a:cubicBezTo>
                    <a:pt x="4402" y="1061"/>
                    <a:pt x="4487" y="1137"/>
                    <a:pt x="4573" y="1214"/>
                  </a:cubicBezTo>
                  <a:cubicBezTo>
                    <a:pt x="4660" y="1139"/>
                    <a:pt x="4745" y="1065"/>
                    <a:pt x="4832" y="989"/>
                  </a:cubicBezTo>
                  <a:cubicBezTo>
                    <a:pt x="4871" y="1031"/>
                    <a:pt x="4908" y="1070"/>
                    <a:pt x="4946" y="1110"/>
                  </a:cubicBezTo>
                  <a:cubicBezTo>
                    <a:pt x="4917" y="1137"/>
                    <a:pt x="4890" y="1161"/>
                    <a:pt x="4864" y="1185"/>
                  </a:cubicBezTo>
                  <a:cubicBezTo>
                    <a:pt x="4875" y="1201"/>
                    <a:pt x="4886" y="1216"/>
                    <a:pt x="4897" y="1231"/>
                  </a:cubicBezTo>
                  <a:cubicBezTo>
                    <a:pt x="4928" y="1209"/>
                    <a:pt x="4956" y="1187"/>
                    <a:pt x="4986" y="1165"/>
                  </a:cubicBezTo>
                  <a:cubicBezTo>
                    <a:pt x="5012" y="1194"/>
                    <a:pt x="5038" y="1221"/>
                    <a:pt x="5064" y="1249"/>
                  </a:cubicBezTo>
                  <a:cubicBezTo>
                    <a:pt x="5081" y="1237"/>
                    <a:pt x="5095" y="1228"/>
                    <a:pt x="5111" y="1216"/>
                  </a:cubicBezTo>
                  <a:cubicBezTo>
                    <a:pt x="5023" y="1106"/>
                    <a:pt x="4942" y="994"/>
                    <a:pt x="4842" y="895"/>
                  </a:cubicBezTo>
                  <a:cubicBezTo>
                    <a:pt x="4754" y="980"/>
                    <a:pt x="4671" y="1061"/>
                    <a:pt x="4587" y="1143"/>
                  </a:cubicBezTo>
                  <a:cubicBezTo>
                    <a:pt x="4547" y="1106"/>
                    <a:pt x="4510" y="1072"/>
                    <a:pt x="4473" y="1037"/>
                  </a:cubicBezTo>
                  <a:cubicBezTo>
                    <a:pt x="4500" y="1006"/>
                    <a:pt x="4525" y="977"/>
                    <a:pt x="4552" y="946"/>
                  </a:cubicBezTo>
                  <a:cubicBezTo>
                    <a:pt x="4537" y="934"/>
                    <a:pt x="4524" y="924"/>
                    <a:pt x="4509" y="912"/>
                  </a:cubicBezTo>
                  <a:cubicBezTo>
                    <a:pt x="4483" y="940"/>
                    <a:pt x="4458" y="967"/>
                    <a:pt x="4432" y="994"/>
                  </a:cubicBezTo>
                  <a:cubicBezTo>
                    <a:pt x="4405" y="974"/>
                    <a:pt x="4380" y="954"/>
                    <a:pt x="4354" y="934"/>
                  </a:cubicBezTo>
                  <a:cubicBezTo>
                    <a:pt x="4340" y="950"/>
                    <a:pt x="4328" y="966"/>
                    <a:pt x="4315" y="983"/>
                  </a:cubicBezTo>
                  <a:moveTo>
                    <a:pt x="4877" y="1315"/>
                  </a:moveTo>
                  <a:cubicBezTo>
                    <a:pt x="4856" y="1330"/>
                    <a:pt x="4832" y="1343"/>
                    <a:pt x="4811" y="1360"/>
                  </a:cubicBezTo>
                  <a:cubicBezTo>
                    <a:pt x="4794" y="1373"/>
                    <a:pt x="4784" y="1370"/>
                    <a:pt x="4772" y="1354"/>
                  </a:cubicBezTo>
                  <a:cubicBezTo>
                    <a:pt x="4759" y="1337"/>
                    <a:pt x="4744" y="1322"/>
                    <a:pt x="4729" y="1305"/>
                  </a:cubicBezTo>
                  <a:cubicBezTo>
                    <a:pt x="4713" y="1318"/>
                    <a:pt x="4700" y="1329"/>
                    <a:pt x="4685" y="1340"/>
                  </a:cubicBezTo>
                  <a:cubicBezTo>
                    <a:pt x="4752" y="1434"/>
                    <a:pt x="4817" y="1526"/>
                    <a:pt x="4883" y="1619"/>
                  </a:cubicBezTo>
                  <a:cubicBezTo>
                    <a:pt x="4981" y="1564"/>
                    <a:pt x="5079" y="1510"/>
                    <a:pt x="5178" y="1454"/>
                  </a:cubicBezTo>
                  <a:cubicBezTo>
                    <a:pt x="5206" y="1503"/>
                    <a:pt x="5233" y="1551"/>
                    <a:pt x="5261" y="1600"/>
                  </a:cubicBezTo>
                  <a:cubicBezTo>
                    <a:pt x="5229" y="1618"/>
                    <a:pt x="5199" y="1635"/>
                    <a:pt x="5168" y="1652"/>
                  </a:cubicBezTo>
                  <a:cubicBezTo>
                    <a:pt x="5177" y="1671"/>
                    <a:pt x="5185" y="1688"/>
                    <a:pt x="5193" y="1707"/>
                  </a:cubicBezTo>
                  <a:cubicBezTo>
                    <a:pt x="5227" y="1692"/>
                    <a:pt x="5258" y="1678"/>
                    <a:pt x="5290" y="1664"/>
                  </a:cubicBezTo>
                  <a:cubicBezTo>
                    <a:pt x="5308" y="1699"/>
                    <a:pt x="5325" y="1731"/>
                    <a:pt x="5343" y="1765"/>
                  </a:cubicBezTo>
                  <a:cubicBezTo>
                    <a:pt x="5365" y="1756"/>
                    <a:pt x="5384" y="1748"/>
                    <a:pt x="5408" y="1739"/>
                  </a:cubicBezTo>
                  <a:cubicBezTo>
                    <a:pt x="5344" y="1613"/>
                    <a:pt x="5281" y="1490"/>
                    <a:pt x="5216" y="1365"/>
                  </a:cubicBezTo>
                  <a:cubicBezTo>
                    <a:pt x="5111" y="1429"/>
                    <a:pt x="5011" y="1488"/>
                    <a:pt x="4911" y="1549"/>
                  </a:cubicBezTo>
                  <a:cubicBezTo>
                    <a:pt x="4880" y="1506"/>
                    <a:pt x="4850" y="1465"/>
                    <a:pt x="4819" y="1423"/>
                  </a:cubicBezTo>
                  <a:cubicBezTo>
                    <a:pt x="4853" y="1399"/>
                    <a:pt x="4884" y="1377"/>
                    <a:pt x="4916" y="1354"/>
                  </a:cubicBezTo>
                  <a:cubicBezTo>
                    <a:pt x="4902" y="1340"/>
                    <a:pt x="4890" y="1328"/>
                    <a:pt x="4877" y="1315"/>
                  </a:cubicBezTo>
                  <a:moveTo>
                    <a:pt x="140" y="3120"/>
                  </a:moveTo>
                  <a:cubicBezTo>
                    <a:pt x="137" y="3096"/>
                    <a:pt x="135" y="3075"/>
                    <a:pt x="133" y="3055"/>
                  </a:cubicBezTo>
                  <a:cubicBezTo>
                    <a:pt x="127" y="3000"/>
                    <a:pt x="127" y="3000"/>
                    <a:pt x="72" y="3005"/>
                  </a:cubicBezTo>
                  <a:cubicBezTo>
                    <a:pt x="70" y="3005"/>
                    <a:pt x="69" y="3007"/>
                    <a:pt x="66" y="3010"/>
                  </a:cubicBezTo>
                  <a:cubicBezTo>
                    <a:pt x="85" y="3146"/>
                    <a:pt x="105" y="3283"/>
                    <a:pt x="125" y="3422"/>
                  </a:cubicBezTo>
                  <a:cubicBezTo>
                    <a:pt x="245" y="3395"/>
                    <a:pt x="361" y="3370"/>
                    <a:pt x="479" y="3345"/>
                  </a:cubicBezTo>
                  <a:cubicBezTo>
                    <a:pt x="493" y="3394"/>
                    <a:pt x="507" y="3441"/>
                    <a:pt x="521" y="3489"/>
                  </a:cubicBezTo>
                  <a:cubicBezTo>
                    <a:pt x="481" y="3505"/>
                    <a:pt x="443" y="3519"/>
                    <a:pt x="405" y="3533"/>
                  </a:cubicBezTo>
                  <a:cubicBezTo>
                    <a:pt x="412" y="3553"/>
                    <a:pt x="417" y="3570"/>
                    <a:pt x="423" y="3587"/>
                  </a:cubicBezTo>
                  <a:cubicBezTo>
                    <a:pt x="463" y="3575"/>
                    <a:pt x="499" y="3564"/>
                    <a:pt x="538" y="3553"/>
                  </a:cubicBezTo>
                  <a:cubicBezTo>
                    <a:pt x="549" y="3588"/>
                    <a:pt x="560" y="3621"/>
                    <a:pt x="571" y="3656"/>
                  </a:cubicBezTo>
                  <a:cubicBezTo>
                    <a:pt x="585" y="3649"/>
                    <a:pt x="594" y="3643"/>
                    <a:pt x="605" y="3640"/>
                  </a:cubicBezTo>
                  <a:cubicBezTo>
                    <a:pt x="629" y="3633"/>
                    <a:pt x="631" y="3619"/>
                    <a:pt x="623" y="3597"/>
                  </a:cubicBezTo>
                  <a:cubicBezTo>
                    <a:pt x="610" y="3559"/>
                    <a:pt x="600" y="3520"/>
                    <a:pt x="589" y="3482"/>
                  </a:cubicBezTo>
                  <a:cubicBezTo>
                    <a:pt x="571" y="3419"/>
                    <a:pt x="552" y="3356"/>
                    <a:pt x="534" y="3292"/>
                  </a:cubicBezTo>
                  <a:cubicBezTo>
                    <a:pt x="415" y="3313"/>
                    <a:pt x="298" y="3334"/>
                    <a:pt x="180" y="3356"/>
                  </a:cubicBezTo>
                  <a:cubicBezTo>
                    <a:pt x="169" y="3296"/>
                    <a:pt x="159" y="3242"/>
                    <a:pt x="148" y="3185"/>
                  </a:cubicBezTo>
                  <a:cubicBezTo>
                    <a:pt x="190" y="3177"/>
                    <a:pt x="229" y="3170"/>
                    <a:pt x="269" y="3162"/>
                  </a:cubicBezTo>
                  <a:cubicBezTo>
                    <a:pt x="267" y="3142"/>
                    <a:pt x="265" y="3125"/>
                    <a:pt x="264" y="3106"/>
                  </a:cubicBezTo>
                  <a:cubicBezTo>
                    <a:pt x="222" y="3111"/>
                    <a:pt x="182" y="3115"/>
                    <a:pt x="140" y="3120"/>
                  </a:cubicBezTo>
                  <a:moveTo>
                    <a:pt x="245" y="1830"/>
                  </a:moveTo>
                  <a:cubicBezTo>
                    <a:pt x="199" y="1957"/>
                    <a:pt x="149" y="2081"/>
                    <a:pt x="123" y="2215"/>
                  </a:cubicBezTo>
                  <a:cubicBezTo>
                    <a:pt x="242" y="2243"/>
                    <a:pt x="358" y="2271"/>
                    <a:pt x="477" y="2299"/>
                  </a:cubicBezTo>
                  <a:cubicBezTo>
                    <a:pt x="468" y="2349"/>
                    <a:pt x="459" y="2397"/>
                    <a:pt x="450" y="2447"/>
                  </a:cubicBezTo>
                  <a:cubicBezTo>
                    <a:pt x="411" y="2444"/>
                    <a:pt x="373" y="2441"/>
                    <a:pt x="334" y="2437"/>
                  </a:cubicBezTo>
                  <a:cubicBezTo>
                    <a:pt x="334" y="2480"/>
                    <a:pt x="334" y="2480"/>
                    <a:pt x="334" y="2480"/>
                  </a:cubicBezTo>
                  <a:cubicBezTo>
                    <a:pt x="355" y="2485"/>
                    <a:pt x="374" y="2489"/>
                    <a:pt x="393" y="2493"/>
                  </a:cubicBezTo>
                  <a:cubicBezTo>
                    <a:pt x="437" y="2502"/>
                    <a:pt x="436" y="2502"/>
                    <a:pt x="436" y="2546"/>
                  </a:cubicBezTo>
                  <a:cubicBezTo>
                    <a:pt x="436" y="2615"/>
                    <a:pt x="428" y="2600"/>
                    <a:pt x="491" y="2608"/>
                  </a:cubicBezTo>
                  <a:cubicBezTo>
                    <a:pt x="492" y="2608"/>
                    <a:pt x="494" y="2607"/>
                    <a:pt x="497" y="2605"/>
                  </a:cubicBezTo>
                  <a:cubicBezTo>
                    <a:pt x="512" y="2494"/>
                    <a:pt x="528" y="2382"/>
                    <a:pt x="544" y="2268"/>
                  </a:cubicBezTo>
                  <a:cubicBezTo>
                    <a:pt x="432" y="2239"/>
                    <a:pt x="320" y="2210"/>
                    <a:pt x="206" y="2180"/>
                  </a:cubicBezTo>
                  <a:cubicBezTo>
                    <a:pt x="219" y="2125"/>
                    <a:pt x="231" y="2074"/>
                    <a:pt x="243" y="2020"/>
                  </a:cubicBezTo>
                  <a:cubicBezTo>
                    <a:pt x="282" y="2028"/>
                    <a:pt x="318" y="2035"/>
                    <a:pt x="356" y="2042"/>
                  </a:cubicBezTo>
                  <a:cubicBezTo>
                    <a:pt x="360" y="2024"/>
                    <a:pt x="363" y="2009"/>
                    <a:pt x="366" y="1992"/>
                  </a:cubicBezTo>
                  <a:cubicBezTo>
                    <a:pt x="332" y="1981"/>
                    <a:pt x="299" y="1971"/>
                    <a:pt x="264" y="1960"/>
                  </a:cubicBezTo>
                  <a:cubicBezTo>
                    <a:pt x="277" y="1921"/>
                    <a:pt x="289" y="1884"/>
                    <a:pt x="302" y="1846"/>
                  </a:cubicBezTo>
                  <a:cubicBezTo>
                    <a:pt x="282" y="1840"/>
                    <a:pt x="265" y="1835"/>
                    <a:pt x="245" y="1830"/>
                  </a:cubicBezTo>
                  <a:moveTo>
                    <a:pt x="581" y="1324"/>
                  </a:moveTo>
                  <a:cubicBezTo>
                    <a:pt x="564" y="1315"/>
                    <a:pt x="547" y="1306"/>
                    <a:pt x="529" y="1296"/>
                  </a:cubicBezTo>
                  <a:cubicBezTo>
                    <a:pt x="455" y="1409"/>
                    <a:pt x="377" y="1518"/>
                    <a:pt x="321" y="1643"/>
                  </a:cubicBezTo>
                  <a:cubicBezTo>
                    <a:pt x="432" y="1698"/>
                    <a:pt x="539" y="1751"/>
                    <a:pt x="647" y="1805"/>
                  </a:cubicBezTo>
                  <a:cubicBezTo>
                    <a:pt x="625" y="1853"/>
                    <a:pt x="606" y="1898"/>
                    <a:pt x="586" y="1943"/>
                  </a:cubicBezTo>
                  <a:cubicBezTo>
                    <a:pt x="547" y="1930"/>
                    <a:pt x="511" y="1919"/>
                    <a:pt x="473" y="1907"/>
                  </a:cubicBezTo>
                  <a:cubicBezTo>
                    <a:pt x="469" y="1922"/>
                    <a:pt x="466" y="1933"/>
                    <a:pt x="462" y="1947"/>
                  </a:cubicBezTo>
                  <a:cubicBezTo>
                    <a:pt x="495" y="1963"/>
                    <a:pt x="526" y="1978"/>
                    <a:pt x="560" y="1994"/>
                  </a:cubicBezTo>
                  <a:cubicBezTo>
                    <a:pt x="552" y="2026"/>
                    <a:pt x="544" y="2057"/>
                    <a:pt x="536" y="2090"/>
                  </a:cubicBezTo>
                  <a:cubicBezTo>
                    <a:pt x="556" y="2097"/>
                    <a:pt x="574" y="2103"/>
                    <a:pt x="593" y="2111"/>
                  </a:cubicBezTo>
                  <a:cubicBezTo>
                    <a:pt x="635" y="2002"/>
                    <a:pt x="676" y="1897"/>
                    <a:pt x="718" y="1789"/>
                  </a:cubicBezTo>
                  <a:cubicBezTo>
                    <a:pt x="616" y="1736"/>
                    <a:pt x="514" y="1682"/>
                    <a:pt x="410" y="1628"/>
                  </a:cubicBezTo>
                  <a:cubicBezTo>
                    <a:pt x="435" y="1578"/>
                    <a:pt x="458" y="1530"/>
                    <a:pt x="483" y="1481"/>
                  </a:cubicBezTo>
                  <a:cubicBezTo>
                    <a:pt x="519" y="1496"/>
                    <a:pt x="552" y="1511"/>
                    <a:pt x="588" y="1527"/>
                  </a:cubicBezTo>
                  <a:cubicBezTo>
                    <a:pt x="596" y="1511"/>
                    <a:pt x="602" y="1497"/>
                    <a:pt x="610" y="1480"/>
                  </a:cubicBezTo>
                  <a:cubicBezTo>
                    <a:pt x="578" y="1462"/>
                    <a:pt x="548" y="1445"/>
                    <a:pt x="517" y="1427"/>
                  </a:cubicBezTo>
                  <a:cubicBezTo>
                    <a:pt x="539" y="1391"/>
                    <a:pt x="559" y="1360"/>
                    <a:pt x="581" y="1324"/>
                  </a:cubicBezTo>
                  <a:moveTo>
                    <a:pt x="916" y="833"/>
                  </a:moveTo>
                  <a:cubicBezTo>
                    <a:pt x="820" y="928"/>
                    <a:pt x="718" y="1016"/>
                    <a:pt x="637" y="1127"/>
                  </a:cubicBezTo>
                  <a:cubicBezTo>
                    <a:pt x="732" y="1204"/>
                    <a:pt x="824" y="1279"/>
                    <a:pt x="918" y="1355"/>
                  </a:cubicBezTo>
                  <a:cubicBezTo>
                    <a:pt x="886" y="1397"/>
                    <a:pt x="857" y="1437"/>
                    <a:pt x="827" y="1477"/>
                  </a:cubicBezTo>
                  <a:cubicBezTo>
                    <a:pt x="792" y="1456"/>
                    <a:pt x="760" y="1437"/>
                    <a:pt x="726" y="1417"/>
                  </a:cubicBezTo>
                  <a:cubicBezTo>
                    <a:pt x="718" y="1431"/>
                    <a:pt x="713" y="1441"/>
                    <a:pt x="706" y="1454"/>
                  </a:cubicBezTo>
                  <a:cubicBezTo>
                    <a:pt x="734" y="1476"/>
                    <a:pt x="762" y="1498"/>
                    <a:pt x="790" y="1521"/>
                  </a:cubicBezTo>
                  <a:cubicBezTo>
                    <a:pt x="776" y="1551"/>
                    <a:pt x="762" y="1579"/>
                    <a:pt x="747" y="1609"/>
                  </a:cubicBezTo>
                  <a:cubicBezTo>
                    <a:pt x="764" y="1621"/>
                    <a:pt x="781" y="1631"/>
                    <a:pt x="797" y="1642"/>
                  </a:cubicBezTo>
                  <a:cubicBezTo>
                    <a:pt x="862" y="1546"/>
                    <a:pt x="926" y="1451"/>
                    <a:pt x="991" y="1355"/>
                  </a:cubicBezTo>
                  <a:cubicBezTo>
                    <a:pt x="903" y="1281"/>
                    <a:pt x="815" y="1207"/>
                    <a:pt x="726" y="1132"/>
                  </a:cubicBezTo>
                  <a:cubicBezTo>
                    <a:pt x="762" y="1087"/>
                    <a:pt x="796" y="1045"/>
                    <a:pt x="830" y="1003"/>
                  </a:cubicBezTo>
                  <a:cubicBezTo>
                    <a:pt x="862" y="1027"/>
                    <a:pt x="892" y="1049"/>
                    <a:pt x="923" y="1072"/>
                  </a:cubicBezTo>
                  <a:cubicBezTo>
                    <a:pt x="934" y="1057"/>
                    <a:pt x="943" y="1045"/>
                    <a:pt x="954" y="1031"/>
                  </a:cubicBezTo>
                  <a:cubicBezTo>
                    <a:pt x="928" y="1006"/>
                    <a:pt x="902" y="983"/>
                    <a:pt x="872" y="955"/>
                  </a:cubicBezTo>
                  <a:cubicBezTo>
                    <a:pt x="903" y="927"/>
                    <a:pt x="932" y="900"/>
                    <a:pt x="962" y="872"/>
                  </a:cubicBezTo>
                  <a:cubicBezTo>
                    <a:pt x="945" y="858"/>
                    <a:pt x="931" y="846"/>
                    <a:pt x="916" y="833"/>
                  </a:cubicBezTo>
                  <a:moveTo>
                    <a:pt x="1282" y="977"/>
                  </a:moveTo>
                  <a:cubicBezTo>
                    <a:pt x="1243" y="1012"/>
                    <a:pt x="1206" y="1045"/>
                    <a:pt x="1169" y="1078"/>
                  </a:cubicBezTo>
                  <a:cubicBezTo>
                    <a:pt x="1139" y="1051"/>
                    <a:pt x="1111" y="1026"/>
                    <a:pt x="1082" y="1000"/>
                  </a:cubicBezTo>
                  <a:cubicBezTo>
                    <a:pt x="1072" y="1011"/>
                    <a:pt x="1064" y="1021"/>
                    <a:pt x="1054" y="1032"/>
                  </a:cubicBezTo>
                  <a:cubicBezTo>
                    <a:pt x="1078" y="1060"/>
                    <a:pt x="1101" y="1087"/>
                    <a:pt x="1124" y="1115"/>
                  </a:cubicBezTo>
                  <a:cubicBezTo>
                    <a:pt x="1103" y="1141"/>
                    <a:pt x="1083" y="1166"/>
                    <a:pt x="1066" y="1188"/>
                  </a:cubicBezTo>
                  <a:cubicBezTo>
                    <a:pt x="1080" y="1205"/>
                    <a:pt x="1092" y="1220"/>
                    <a:pt x="1105" y="1235"/>
                  </a:cubicBezTo>
                  <a:cubicBezTo>
                    <a:pt x="1190" y="1152"/>
                    <a:pt x="1271" y="1072"/>
                    <a:pt x="1354" y="992"/>
                  </a:cubicBezTo>
                  <a:cubicBezTo>
                    <a:pt x="1282" y="901"/>
                    <a:pt x="1211" y="811"/>
                    <a:pt x="1140" y="720"/>
                  </a:cubicBezTo>
                  <a:cubicBezTo>
                    <a:pt x="1184" y="684"/>
                    <a:pt x="1226" y="649"/>
                    <a:pt x="1268" y="615"/>
                  </a:cubicBezTo>
                  <a:cubicBezTo>
                    <a:pt x="1295" y="645"/>
                    <a:pt x="1319" y="672"/>
                    <a:pt x="1344" y="701"/>
                  </a:cubicBezTo>
                  <a:cubicBezTo>
                    <a:pt x="1359" y="688"/>
                    <a:pt x="1371" y="678"/>
                    <a:pt x="1384" y="667"/>
                  </a:cubicBezTo>
                  <a:cubicBezTo>
                    <a:pt x="1363" y="637"/>
                    <a:pt x="1343" y="609"/>
                    <a:pt x="1321" y="580"/>
                  </a:cubicBezTo>
                  <a:cubicBezTo>
                    <a:pt x="1356" y="557"/>
                    <a:pt x="1389" y="535"/>
                    <a:pt x="1423" y="512"/>
                  </a:cubicBezTo>
                  <a:cubicBezTo>
                    <a:pt x="1410" y="496"/>
                    <a:pt x="1399" y="481"/>
                    <a:pt x="1387" y="465"/>
                  </a:cubicBezTo>
                  <a:cubicBezTo>
                    <a:pt x="1272" y="539"/>
                    <a:pt x="1155" y="606"/>
                    <a:pt x="1053" y="698"/>
                  </a:cubicBezTo>
                  <a:cubicBezTo>
                    <a:pt x="1131" y="792"/>
                    <a:pt x="1205" y="883"/>
                    <a:pt x="1282" y="977"/>
                  </a:cubicBezTo>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C00000"/>
                </a:solidFill>
                <a:effectLst/>
                <a:uLnTx/>
                <a:uFillTx/>
                <a:latin typeface="Calibri"/>
                <a:ea typeface="微软雅黑"/>
                <a:cs typeface="+mn-cs"/>
              </a:endParaRPr>
            </a:p>
          </p:txBody>
        </p:sp>
        <p:sp>
          <p:nvSpPr>
            <p:cNvPr id="24" name="文本框 11"/>
            <p:cNvSpPr txBox="1">
              <a:spLocks noChangeArrowheads="1"/>
            </p:cNvSpPr>
            <p:nvPr/>
          </p:nvSpPr>
          <p:spPr bwMode="auto">
            <a:xfrm>
              <a:off x="1688853" y="5235379"/>
              <a:ext cx="994607" cy="646331"/>
            </a:xfrm>
            <a:prstGeom prst="rect">
              <a:avLst/>
            </a:prstGeom>
            <a:noFill/>
            <a:ln w="9525">
              <a:noFill/>
              <a:miter lim="800000"/>
              <a:headEnd/>
              <a:tailEnd/>
            </a:ln>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600" b="1" i="0" u="none" strike="noStrike" kern="1200" cap="none" spc="0" normalizeH="0" baseline="0" noProof="0" dirty="0">
                  <a:ln>
                    <a:noFill/>
                  </a:ln>
                  <a:solidFill>
                    <a:srgbClr val="C00000"/>
                  </a:solidFill>
                  <a:effectLst/>
                  <a:uLnTx/>
                  <a:uFillTx/>
                  <a:latin typeface="方正剪纸繁体" panose="02000000000000000000" pitchFamily="2" charset="-122"/>
                  <a:ea typeface="方正剪纸繁体" panose="02000000000000000000" pitchFamily="2" charset="-122"/>
                  <a:cs typeface="+mn-cs"/>
                </a:rPr>
                <a:t>叁</a:t>
              </a:r>
            </a:p>
          </p:txBody>
        </p:sp>
      </p:grpSp>
      <p:sp>
        <p:nvSpPr>
          <p:cNvPr id="25" name="TextBox 3"/>
          <p:cNvSpPr txBox="1">
            <a:spLocks noChangeArrowheads="1"/>
          </p:cNvSpPr>
          <p:nvPr/>
        </p:nvSpPr>
        <p:spPr bwMode="auto">
          <a:xfrm>
            <a:off x="1594884" y="297629"/>
            <a:ext cx="4199860" cy="523220"/>
          </a:xfrm>
          <a:prstGeom prst="rect">
            <a:avLst/>
          </a:prstGeom>
          <a:noFill/>
          <a:ln w="9525">
            <a:noFill/>
            <a:miter lim="800000"/>
            <a:headEnd/>
            <a:tailEnd/>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srgbClr val="CC0000"/>
                </a:solidFill>
                <a:effectLst/>
                <a:uLnTx/>
                <a:uFillTx/>
                <a:latin typeface="迷你简剪纸" panose="03000509000000000000" pitchFamily="65" charset="-122"/>
                <a:ea typeface="迷你简剪纸" panose="03000509000000000000" pitchFamily="65" charset="-122"/>
                <a:cs typeface="+mn-cs"/>
              </a:rPr>
              <a:t>输入相关标题文字</a:t>
            </a:r>
          </a:p>
        </p:txBody>
      </p:sp>
    </p:spTree>
    <p:extLst>
      <p:ext uri="{BB962C8B-B14F-4D97-AF65-F5344CB8AC3E}">
        <p14:creationId xmlns:p14="http://schemas.microsoft.com/office/powerpoint/2010/main" val="2859884599"/>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left)">
                                      <p:cBhvr>
                                        <p:cTn id="7" dur="500"/>
                                        <p:tgtEl>
                                          <p:spTgt spid="25"/>
                                        </p:tgtEl>
                                      </p:cBhvr>
                                    </p:animEffect>
                                  </p:childTnLst>
                                </p:cTn>
                              </p:par>
                            </p:childTnLst>
                          </p:cTn>
                        </p:par>
                        <p:par>
                          <p:cTn id="8" fill="hold">
                            <p:stCondLst>
                              <p:cond delay="500"/>
                            </p:stCondLst>
                            <p:childTnLst>
                              <p:par>
                                <p:cTn id="9" presetID="2" presetClass="entr" presetSubtype="4"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childTnLst>
                          </p:cTn>
                        </p:par>
                        <p:par>
                          <p:cTn id="13" fill="hold">
                            <p:stCondLst>
                              <p:cond delay="1000"/>
                            </p:stCondLst>
                            <p:childTnLst>
                              <p:par>
                                <p:cTn id="14" presetID="49" presetClass="entr" presetSubtype="0" decel="100000" fill="hold" nodeType="afterEffect">
                                  <p:stCondLst>
                                    <p:cond delay="0"/>
                                  </p:stCondLst>
                                  <p:childTnLst>
                                    <p:set>
                                      <p:cBhvr>
                                        <p:cTn id="15" dur="1" fill="hold">
                                          <p:stCondLst>
                                            <p:cond delay="0"/>
                                          </p:stCondLst>
                                        </p:cTn>
                                        <p:tgtEl>
                                          <p:spTgt spid="28"/>
                                        </p:tgtEl>
                                        <p:attrNameLst>
                                          <p:attrName>style.visibility</p:attrName>
                                        </p:attrNameLst>
                                      </p:cBhvr>
                                      <p:to>
                                        <p:strVal val="visible"/>
                                      </p:to>
                                    </p:set>
                                    <p:anim calcmode="lin" valueType="num">
                                      <p:cBhvr>
                                        <p:cTn id="16" dur="500" fill="hold"/>
                                        <p:tgtEl>
                                          <p:spTgt spid="28"/>
                                        </p:tgtEl>
                                        <p:attrNameLst>
                                          <p:attrName>ppt_w</p:attrName>
                                        </p:attrNameLst>
                                      </p:cBhvr>
                                      <p:tavLst>
                                        <p:tav tm="0">
                                          <p:val>
                                            <p:fltVal val="0"/>
                                          </p:val>
                                        </p:tav>
                                        <p:tav tm="100000">
                                          <p:val>
                                            <p:strVal val="#ppt_w"/>
                                          </p:val>
                                        </p:tav>
                                      </p:tavLst>
                                    </p:anim>
                                    <p:anim calcmode="lin" valueType="num">
                                      <p:cBhvr>
                                        <p:cTn id="17" dur="500" fill="hold"/>
                                        <p:tgtEl>
                                          <p:spTgt spid="28"/>
                                        </p:tgtEl>
                                        <p:attrNameLst>
                                          <p:attrName>ppt_h</p:attrName>
                                        </p:attrNameLst>
                                      </p:cBhvr>
                                      <p:tavLst>
                                        <p:tav tm="0">
                                          <p:val>
                                            <p:fltVal val="0"/>
                                          </p:val>
                                        </p:tav>
                                        <p:tav tm="100000">
                                          <p:val>
                                            <p:strVal val="#ppt_h"/>
                                          </p:val>
                                        </p:tav>
                                      </p:tavLst>
                                    </p:anim>
                                    <p:anim calcmode="lin" valueType="num">
                                      <p:cBhvr>
                                        <p:cTn id="18" dur="500" fill="hold"/>
                                        <p:tgtEl>
                                          <p:spTgt spid="28"/>
                                        </p:tgtEl>
                                        <p:attrNameLst>
                                          <p:attrName>style.rotation</p:attrName>
                                        </p:attrNameLst>
                                      </p:cBhvr>
                                      <p:tavLst>
                                        <p:tav tm="0">
                                          <p:val>
                                            <p:fltVal val="360"/>
                                          </p:val>
                                        </p:tav>
                                        <p:tav tm="100000">
                                          <p:val>
                                            <p:fltVal val="0"/>
                                          </p:val>
                                        </p:tav>
                                      </p:tavLst>
                                    </p:anim>
                                    <p:animEffect transition="in" filter="fade">
                                      <p:cBhvr>
                                        <p:cTn id="19" dur="500"/>
                                        <p:tgtEl>
                                          <p:spTgt spid="28"/>
                                        </p:tgtEl>
                                      </p:cBhvr>
                                    </p:animEffect>
                                  </p:childTnLst>
                                </p:cTn>
                              </p:par>
                            </p:childTnLst>
                          </p:cTn>
                        </p:par>
                        <p:par>
                          <p:cTn id="20" fill="hold">
                            <p:stCondLst>
                              <p:cond delay="1500"/>
                            </p:stCondLst>
                            <p:childTnLst>
                              <p:par>
                                <p:cTn id="21" presetID="2" presetClass="entr" presetSubtype="4" fill="hold" grpId="0" nodeType="afterEffect">
                                  <p:stCondLst>
                                    <p:cond delay="0"/>
                                  </p:stCondLst>
                                  <p:childTnLst>
                                    <p:set>
                                      <p:cBhvr>
                                        <p:cTn id="22" dur="1" fill="hold">
                                          <p:stCondLst>
                                            <p:cond delay="0"/>
                                          </p:stCondLst>
                                        </p:cTn>
                                        <p:tgtEl>
                                          <p:spTgt spid="27"/>
                                        </p:tgtEl>
                                        <p:attrNameLst>
                                          <p:attrName>style.visibility</p:attrName>
                                        </p:attrNameLst>
                                      </p:cBhvr>
                                      <p:to>
                                        <p:strVal val="visible"/>
                                      </p:to>
                                    </p:set>
                                    <p:anim calcmode="lin" valueType="num">
                                      <p:cBhvr additive="base">
                                        <p:cTn id="23" dur="500" fill="hold"/>
                                        <p:tgtEl>
                                          <p:spTgt spid="27"/>
                                        </p:tgtEl>
                                        <p:attrNameLst>
                                          <p:attrName>ppt_x</p:attrName>
                                        </p:attrNameLst>
                                      </p:cBhvr>
                                      <p:tavLst>
                                        <p:tav tm="0">
                                          <p:val>
                                            <p:strVal val="#ppt_x"/>
                                          </p:val>
                                        </p:tav>
                                        <p:tav tm="100000">
                                          <p:val>
                                            <p:strVal val="#ppt_x"/>
                                          </p:val>
                                        </p:tav>
                                      </p:tavLst>
                                    </p:anim>
                                    <p:anim calcmode="lin" valueType="num">
                                      <p:cBhvr additive="base">
                                        <p:cTn id="24" dur="500" fill="hold"/>
                                        <p:tgtEl>
                                          <p:spTgt spid="27"/>
                                        </p:tgtEl>
                                        <p:attrNameLst>
                                          <p:attrName>ppt_y</p:attrName>
                                        </p:attrNameLst>
                                      </p:cBhvr>
                                      <p:tavLst>
                                        <p:tav tm="0">
                                          <p:val>
                                            <p:strVal val="1+#ppt_h/2"/>
                                          </p:val>
                                        </p:tav>
                                        <p:tav tm="100000">
                                          <p:val>
                                            <p:strVal val="#ppt_y"/>
                                          </p:val>
                                        </p:tav>
                                      </p:tavLst>
                                    </p:anim>
                                  </p:childTnLst>
                                </p:cTn>
                              </p:par>
                            </p:childTnLst>
                          </p:cTn>
                        </p:par>
                        <p:par>
                          <p:cTn id="25" fill="hold">
                            <p:stCondLst>
                              <p:cond delay="2000"/>
                            </p:stCondLst>
                            <p:childTnLst>
                              <p:par>
                                <p:cTn id="26" presetID="49" presetClass="entr" presetSubtype="0" decel="100000" fill="hold" nodeType="afterEffect">
                                  <p:stCondLst>
                                    <p:cond delay="0"/>
                                  </p:stCondLst>
                                  <p:childTnLst>
                                    <p:set>
                                      <p:cBhvr>
                                        <p:cTn id="27" dur="1" fill="hold">
                                          <p:stCondLst>
                                            <p:cond delay="0"/>
                                          </p:stCondLst>
                                        </p:cTn>
                                        <p:tgtEl>
                                          <p:spTgt spid="5"/>
                                        </p:tgtEl>
                                        <p:attrNameLst>
                                          <p:attrName>style.visibility</p:attrName>
                                        </p:attrNameLst>
                                      </p:cBhvr>
                                      <p:to>
                                        <p:strVal val="visible"/>
                                      </p:to>
                                    </p:set>
                                    <p:anim calcmode="lin" valueType="num">
                                      <p:cBhvr>
                                        <p:cTn id="28" dur="500" fill="hold"/>
                                        <p:tgtEl>
                                          <p:spTgt spid="5"/>
                                        </p:tgtEl>
                                        <p:attrNameLst>
                                          <p:attrName>ppt_w</p:attrName>
                                        </p:attrNameLst>
                                      </p:cBhvr>
                                      <p:tavLst>
                                        <p:tav tm="0">
                                          <p:val>
                                            <p:fltVal val="0"/>
                                          </p:val>
                                        </p:tav>
                                        <p:tav tm="100000">
                                          <p:val>
                                            <p:strVal val="#ppt_w"/>
                                          </p:val>
                                        </p:tav>
                                      </p:tavLst>
                                    </p:anim>
                                    <p:anim calcmode="lin" valueType="num">
                                      <p:cBhvr>
                                        <p:cTn id="29" dur="500" fill="hold"/>
                                        <p:tgtEl>
                                          <p:spTgt spid="5"/>
                                        </p:tgtEl>
                                        <p:attrNameLst>
                                          <p:attrName>ppt_h</p:attrName>
                                        </p:attrNameLst>
                                      </p:cBhvr>
                                      <p:tavLst>
                                        <p:tav tm="0">
                                          <p:val>
                                            <p:fltVal val="0"/>
                                          </p:val>
                                        </p:tav>
                                        <p:tav tm="100000">
                                          <p:val>
                                            <p:strVal val="#ppt_h"/>
                                          </p:val>
                                        </p:tav>
                                      </p:tavLst>
                                    </p:anim>
                                    <p:anim calcmode="lin" valueType="num">
                                      <p:cBhvr>
                                        <p:cTn id="30" dur="500" fill="hold"/>
                                        <p:tgtEl>
                                          <p:spTgt spid="5"/>
                                        </p:tgtEl>
                                        <p:attrNameLst>
                                          <p:attrName>style.rotation</p:attrName>
                                        </p:attrNameLst>
                                      </p:cBhvr>
                                      <p:tavLst>
                                        <p:tav tm="0">
                                          <p:val>
                                            <p:fltVal val="360"/>
                                          </p:val>
                                        </p:tav>
                                        <p:tav tm="100000">
                                          <p:val>
                                            <p:fltVal val="0"/>
                                          </p:val>
                                        </p:tav>
                                      </p:tavLst>
                                    </p:anim>
                                    <p:animEffect transition="in" filter="fade">
                                      <p:cBhvr>
                                        <p:cTn id="31" dur="500"/>
                                        <p:tgtEl>
                                          <p:spTgt spid="5"/>
                                        </p:tgtEl>
                                      </p:cBhvr>
                                    </p:animEffect>
                                  </p:childTnLst>
                                </p:cTn>
                              </p:par>
                            </p:childTnLst>
                          </p:cTn>
                        </p:par>
                        <p:par>
                          <p:cTn id="32" fill="hold">
                            <p:stCondLst>
                              <p:cond delay="2500"/>
                            </p:stCondLst>
                            <p:childTnLst>
                              <p:par>
                                <p:cTn id="33" presetID="22" presetClass="entr" presetSubtype="1" fill="hold" nodeType="after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wipe(up)">
                                      <p:cBhvr>
                                        <p:cTn id="35" dur="500"/>
                                        <p:tgtEl>
                                          <p:spTgt spid="12"/>
                                        </p:tgtEl>
                                      </p:cBhvr>
                                    </p:animEffect>
                                  </p:childTnLst>
                                </p:cTn>
                              </p:par>
                            </p:childTnLst>
                          </p:cTn>
                        </p:par>
                        <p:par>
                          <p:cTn id="36" fill="hold">
                            <p:stCondLst>
                              <p:cond delay="3000"/>
                            </p:stCondLst>
                            <p:childTnLst>
                              <p:par>
                                <p:cTn id="37" presetID="16" presetClass="entr" presetSubtype="21" fill="hold" nodeType="afterEffect">
                                  <p:stCondLst>
                                    <p:cond delay="0"/>
                                  </p:stCondLst>
                                  <p:childTnLst>
                                    <p:set>
                                      <p:cBhvr>
                                        <p:cTn id="38" dur="1" fill="hold">
                                          <p:stCondLst>
                                            <p:cond delay="0"/>
                                          </p:stCondLst>
                                        </p:cTn>
                                        <p:tgtEl>
                                          <p:spTgt spid="8"/>
                                        </p:tgtEl>
                                        <p:attrNameLst>
                                          <p:attrName>style.visibility</p:attrName>
                                        </p:attrNameLst>
                                      </p:cBhvr>
                                      <p:to>
                                        <p:strVal val="visible"/>
                                      </p:to>
                                    </p:set>
                                    <p:animEffect transition="in" filter="barn(inVertical)">
                                      <p:cBhvr>
                                        <p:cTn id="39" dur="500"/>
                                        <p:tgtEl>
                                          <p:spTgt spid="8"/>
                                        </p:tgtEl>
                                      </p:cBhvr>
                                    </p:animEffect>
                                  </p:childTnLst>
                                </p:cTn>
                              </p:par>
                            </p:childTnLst>
                          </p:cTn>
                        </p:par>
                        <p:par>
                          <p:cTn id="40" fill="hold">
                            <p:stCondLst>
                              <p:cond delay="3500"/>
                            </p:stCondLst>
                            <p:childTnLst>
                              <p:par>
                                <p:cTn id="41" presetID="49" presetClass="entr" presetSubtype="0" decel="100000" fill="hold" nodeType="afterEffect">
                                  <p:stCondLst>
                                    <p:cond delay="0"/>
                                  </p:stCondLst>
                                  <p:childTnLst>
                                    <p:set>
                                      <p:cBhvr>
                                        <p:cTn id="42" dur="1" fill="hold">
                                          <p:stCondLst>
                                            <p:cond delay="0"/>
                                          </p:stCondLst>
                                        </p:cTn>
                                        <p:tgtEl>
                                          <p:spTgt spid="6"/>
                                        </p:tgtEl>
                                        <p:attrNameLst>
                                          <p:attrName>style.visibility</p:attrName>
                                        </p:attrNameLst>
                                      </p:cBhvr>
                                      <p:to>
                                        <p:strVal val="visible"/>
                                      </p:to>
                                    </p:set>
                                    <p:anim calcmode="lin" valueType="num">
                                      <p:cBhvr>
                                        <p:cTn id="43" dur="500" fill="hold"/>
                                        <p:tgtEl>
                                          <p:spTgt spid="6"/>
                                        </p:tgtEl>
                                        <p:attrNameLst>
                                          <p:attrName>ppt_w</p:attrName>
                                        </p:attrNameLst>
                                      </p:cBhvr>
                                      <p:tavLst>
                                        <p:tav tm="0">
                                          <p:val>
                                            <p:fltVal val="0"/>
                                          </p:val>
                                        </p:tav>
                                        <p:tav tm="100000">
                                          <p:val>
                                            <p:strVal val="#ppt_w"/>
                                          </p:val>
                                        </p:tav>
                                      </p:tavLst>
                                    </p:anim>
                                    <p:anim calcmode="lin" valueType="num">
                                      <p:cBhvr>
                                        <p:cTn id="44" dur="500" fill="hold"/>
                                        <p:tgtEl>
                                          <p:spTgt spid="6"/>
                                        </p:tgtEl>
                                        <p:attrNameLst>
                                          <p:attrName>ppt_h</p:attrName>
                                        </p:attrNameLst>
                                      </p:cBhvr>
                                      <p:tavLst>
                                        <p:tav tm="0">
                                          <p:val>
                                            <p:fltVal val="0"/>
                                          </p:val>
                                        </p:tav>
                                        <p:tav tm="100000">
                                          <p:val>
                                            <p:strVal val="#ppt_h"/>
                                          </p:val>
                                        </p:tav>
                                      </p:tavLst>
                                    </p:anim>
                                    <p:anim calcmode="lin" valueType="num">
                                      <p:cBhvr>
                                        <p:cTn id="45" dur="500" fill="hold"/>
                                        <p:tgtEl>
                                          <p:spTgt spid="6"/>
                                        </p:tgtEl>
                                        <p:attrNameLst>
                                          <p:attrName>style.rotation</p:attrName>
                                        </p:attrNameLst>
                                      </p:cBhvr>
                                      <p:tavLst>
                                        <p:tav tm="0">
                                          <p:val>
                                            <p:fltVal val="360"/>
                                          </p:val>
                                        </p:tav>
                                        <p:tav tm="100000">
                                          <p:val>
                                            <p:fltVal val="0"/>
                                          </p:val>
                                        </p:tav>
                                      </p:tavLst>
                                    </p:anim>
                                    <p:animEffect transition="in" filter="fade">
                                      <p:cBhvr>
                                        <p:cTn id="46" dur="500"/>
                                        <p:tgtEl>
                                          <p:spTgt spid="6"/>
                                        </p:tgtEl>
                                      </p:cBhvr>
                                    </p:animEffect>
                                  </p:childTnLst>
                                </p:cTn>
                              </p:par>
                            </p:childTnLst>
                          </p:cTn>
                        </p:par>
                        <p:par>
                          <p:cTn id="47" fill="hold">
                            <p:stCondLst>
                              <p:cond delay="4000"/>
                            </p:stCondLst>
                            <p:childTnLst>
                              <p:par>
                                <p:cTn id="48" presetID="22" presetClass="entr" presetSubtype="1" fill="hold" nodeType="afterEffect">
                                  <p:stCondLst>
                                    <p:cond delay="0"/>
                                  </p:stCondLst>
                                  <p:childTnLst>
                                    <p:set>
                                      <p:cBhvr>
                                        <p:cTn id="49" dur="1" fill="hold">
                                          <p:stCondLst>
                                            <p:cond delay="0"/>
                                          </p:stCondLst>
                                        </p:cTn>
                                        <p:tgtEl>
                                          <p:spTgt spid="13"/>
                                        </p:tgtEl>
                                        <p:attrNameLst>
                                          <p:attrName>style.visibility</p:attrName>
                                        </p:attrNameLst>
                                      </p:cBhvr>
                                      <p:to>
                                        <p:strVal val="visible"/>
                                      </p:to>
                                    </p:set>
                                    <p:animEffect transition="in" filter="wipe(up)">
                                      <p:cBhvr>
                                        <p:cTn id="50" dur="500"/>
                                        <p:tgtEl>
                                          <p:spTgt spid="13"/>
                                        </p:tgtEl>
                                      </p:cBhvr>
                                    </p:animEffect>
                                  </p:childTnLst>
                                </p:cTn>
                              </p:par>
                            </p:childTnLst>
                          </p:cTn>
                        </p:par>
                        <p:par>
                          <p:cTn id="51" fill="hold">
                            <p:stCondLst>
                              <p:cond delay="4500"/>
                            </p:stCondLst>
                            <p:childTnLst>
                              <p:par>
                                <p:cTn id="52" presetID="16" presetClass="entr" presetSubtype="21" fill="hold" nodeType="afterEffect">
                                  <p:stCondLst>
                                    <p:cond delay="0"/>
                                  </p:stCondLst>
                                  <p:childTnLst>
                                    <p:set>
                                      <p:cBhvr>
                                        <p:cTn id="53" dur="1" fill="hold">
                                          <p:stCondLst>
                                            <p:cond delay="0"/>
                                          </p:stCondLst>
                                        </p:cTn>
                                        <p:tgtEl>
                                          <p:spTgt spid="14"/>
                                        </p:tgtEl>
                                        <p:attrNameLst>
                                          <p:attrName>style.visibility</p:attrName>
                                        </p:attrNameLst>
                                      </p:cBhvr>
                                      <p:to>
                                        <p:strVal val="visible"/>
                                      </p:to>
                                    </p:set>
                                    <p:animEffect transition="in" filter="barn(inVertical)">
                                      <p:cBhvr>
                                        <p:cTn id="54" dur="500"/>
                                        <p:tgtEl>
                                          <p:spTgt spid="14"/>
                                        </p:tgtEl>
                                      </p:cBhvr>
                                    </p:animEffect>
                                  </p:childTnLst>
                                </p:cTn>
                              </p:par>
                            </p:childTnLst>
                          </p:cTn>
                        </p:par>
                        <p:par>
                          <p:cTn id="55" fill="hold">
                            <p:stCondLst>
                              <p:cond delay="5000"/>
                            </p:stCondLst>
                            <p:childTnLst>
                              <p:par>
                                <p:cTn id="56" presetID="49" presetClass="entr" presetSubtype="0" decel="100000" fill="hold" nodeType="afterEffect">
                                  <p:stCondLst>
                                    <p:cond delay="0"/>
                                  </p:stCondLst>
                                  <p:childTnLst>
                                    <p:set>
                                      <p:cBhvr>
                                        <p:cTn id="57" dur="1" fill="hold">
                                          <p:stCondLst>
                                            <p:cond delay="0"/>
                                          </p:stCondLst>
                                        </p:cTn>
                                        <p:tgtEl>
                                          <p:spTgt spid="11"/>
                                        </p:tgtEl>
                                        <p:attrNameLst>
                                          <p:attrName>style.visibility</p:attrName>
                                        </p:attrNameLst>
                                      </p:cBhvr>
                                      <p:to>
                                        <p:strVal val="visible"/>
                                      </p:to>
                                    </p:set>
                                    <p:anim calcmode="lin" valueType="num">
                                      <p:cBhvr>
                                        <p:cTn id="58" dur="500" fill="hold"/>
                                        <p:tgtEl>
                                          <p:spTgt spid="11"/>
                                        </p:tgtEl>
                                        <p:attrNameLst>
                                          <p:attrName>ppt_w</p:attrName>
                                        </p:attrNameLst>
                                      </p:cBhvr>
                                      <p:tavLst>
                                        <p:tav tm="0">
                                          <p:val>
                                            <p:fltVal val="0"/>
                                          </p:val>
                                        </p:tav>
                                        <p:tav tm="100000">
                                          <p:val>
                                            <p:strVal val="#ppt_w"/>
                                          </p:val>
                                        </p:tav>
                                      </p:tavLst>
                                    </p:anim>
                                    <p:anim calcmode="lin" valueType="num">
                                      <p:cBhvr>
                                        <p:cTn id="59" dur="500" fill="hold"/>
                                        <p:tgtEl>
                                          <p:spTgt spid="11"/>
                                        </p:tgtEl>
                                        <p:attrNameLst>
                                          <p:attrName>ppt_h</p:attrName>
                                        </p:attrNameLst>
                                      </p:cBhvr>
                                      <p:tavLst>
                                        <p:tav tm="0">
                                          <p:val>
                                            <p:fltVal val="0"/>
                                          </p:val>
                                        </p:tav>
                                        <p:tav tm="100000">
                                          <p:val>
                                            <p:strVal val="#ppt_h"/>
                                          </p:val>
                                        </p:tav>
                                      </p:tavLst>
                                    </p:anim>
                                    <p:anim calcmode="lin" valueType="num">
                                      <p:cBhvr>
                                        <p:cTn id="60" dur="500" fill="hold"/>
                                        <p:tgtEl>
                                          <p:spTgt spid="11"/>
                                        </p:tgtEl>
                                        <p:attrNameLst>
                                          <p:attrName>style.rotation</p:attrName>
                                        </p:attrNameLst>
                                      </p:cBhvr>
                                      <p:tavLst>
                                        <p:tav tm="0">
                                          <p:val>
                                            <p:fltVal val="360"/>
                                          </p:val>
                                        </p:tav>
                                        <p:tav tm="100000">
                                          <p:val>
                                            <p:fltVal val="0"/>
                                          </p:val>
                                        </p:tav>
                                      </p:tavLst>
                                    </p:anim>
                                    <p:animEffect transition="in" filter="fade">
                                      <p:cBhvr>
                                        <p:cTn id="61" dur="500"/>
                                        <p:tgtEl>
                                          <p:spTgt spid="11"/>
                                        </p:tgtEl>
                                      </p:cBhvr>
                                    </p:animEffect>
                                  </p:childTnLst>
                                </p:cTn>
                              </p:par>
                            </p:childTnLst>
                          </p:cTn>
                        </p:par>
                        <p:par>
                          <p:cTn id="62" fill="hold">
                            <p:stCondLst>
                              <p:cond delay="5500"/>
                            </p:stCondLst>
                            <p:childTnLst>
                              <p:par>
                                <p:cTn id="63" presetID="22" presetClass="entr" presetSubtype="1" fill="hold" nodeType="afterEffect">
                                  <p:stCondLst>
                                    <p:cond delay="0"/>
                                  </p:stCondLst>
                                  <p:childTnLst>
                                    <p:set>
                                      <p:cBhvr>
                                        <p:cTn id="64" dur="1" fill="hold">
                                          <p:stCondLst>
                                            <p:cond delay="0"/>
                                          </p:stCondLst>
                                        </p:cTn>
                                        <p:tgtEl>
                                          <p:spTgt spid="17"/>
                                        </p:tgtEl>
                                        <p:attrNameLst>
                                          <p:attrName>style.visibility</p:attrName>
                                        </p:attrNameLst>
                                      </p:cBhvr>
                                      <p:to>
                                        <p:strVal val="visible"/>
                                      </p:to>
                                    </p:set>
                                    <p:animEffect transition="in" filter="wipe(up)">
                                      <p:cBhvr>
                                        <p:cTn id="65" dur="500"/>
                                        <p:tgtEl>
                                          <p:spTgt spid="17"/>
                                        </p:tgtEl>
                                      </p:cBhvr>
                                    </p:animEffect>
                                  </p:childTnLst>
                                </p:cTn>
                              </p:par>
                            </p:childTnLst>
                          </p:cTn>
                        </p:par>
                        <p:par>
                          <p:cTn id="66" fill="hold">
                            <p:stCondLst>
                              <p:cond delay="6000"/>
                            </p:stCondLst>
                            <p:childTnLst>
                              <p:par>
                                <p:cTn id="67" presetID="16" presetClass="entr" presetSubtype="21" fill="hold" nodeType="afterEffect">
                                  <p:stCondLst>
                                    <p:cond delay="0"/>
                                  </p:stCondLst>
                                  <p:childTnLst>
                                    <p:set>
                                      <p:cBhvr>
                                        <p:cTn id="68" dur="1" fill="hold">
                                          <p:stCondLst>
                                            <p:cond delay="0"/>
                                          </p:stCondLst>
                                        </p:cTn>
                                        <p:tgtEl>
                                          <p:spTgt spid="20"/>
                                        </p:tgtEl>
                                        <p:attrNameLst>
                                          <p:attrName>style.visibility</p:attrName>
                                        </p:attrNameLst>
                                      </p:cBhvr>
                                      <p:to>
                                        <p:strVal val="visible"/>
                                      </p:to>
                                    </p:set>
                                    <p:animEffect transition="in" filter="barn(inVertical)">
                                      <p:cBhvr>
                                        <p:cTn id="69"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任意多边形 62"/>
          <p:cNvSpPr/>
          <p:nvPr/>
        </p:nvSpPr>
        <p:spPr>
          <a:xfrm>
            <a:off x="5289110" y="2528888"/>
            <a:ext cx="6902890" cy="1800225"/>
          </a:xfrm>
          <a:custGeom>
            <a:avLst/>
            <a:gdLst>
              <a:gd name="connsiteX0" fmla="*/ 13457 w 6902890"/>
              <a:gd name="connsiteY0" fmla="*/ 0 h 1800225"/>
              <a:gd name="connsiteX1" fmla="*/ 6902890 w 6902890"/>
              <a:gd name="connsiteY1" fmla="*/ 0 h 1800225"/>
              <a:gd name="connsiteX2" fmla="*/ 6902890 w 6902890"/>
              <a:gd name="connsiteY2" fmla="*/ 1800225 h 1800225"/>
              <a:gd name="connsiteX3" fmla="*/ 0 w 6902890"/>
              <a:gd name="connsiteY3" fmla="*/ 1800225 h 1800225"/>
              <a:gd name="connsiteX4" fmla="*/ 73158 w 6902890"/>
              <a:gd name="connsiteY4" fmla="*/ 1600340 h 1800225"/>
              <a:gd name="connsiteX5" fmla="*/ 181802 w 6902890"/>
              <a:gd name="connsiteY5" fmla="*/ 881728 h 1800225"/>
              <a:gd name="connsiteX6" fmla="*/ 73158 w 6902890"/>
              <a:gd name="connsiteY6" fmla="*/ 163116 h 1800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02890" h="1800225">
                <a:moveTo>
                  <a:pt x="13457" y="0"/>
                </a:moveTo>
                <a:lnTo>
                  <a:pt x="6902890" y="0"/>
                </a:lnTo>
                <a:lnTo>
                  <a:pt x="6902890" y="1800225"/>
                </a:lnTo>
                <a:lnTo>
                  <a:pt x="0" y="1800225"/>
                </a:lnTo>
                <a:lnTo>
                  <a:pt x="73158" y="1600340"/>
                </a:lnTo>
                <a:cubicBezTo>
                  <a:pt x="143766" y="1373331"/>
                  <a:pt x="181802" y="1131971"/>
                  <a:pt x="181802" y="881728"/>
                </a:cubicBezTo>
                <a:cubicBezTo>
                  <a:pt x="181802" y="631485"/>
                  <a:pt x="143766" y="390125"/>
                  <a:pt x="73158" y="163116"/>
                </a:cubicBezTo>
                <a:close/>
              </a:path>
            </a:pathLst>
          </a:custGeom>
          <a:solidFill>
            <a:srgbClr val="C00000"/>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微软雅黑"/>
              <a:cs typeface="+mn-cs"/>
            </a:endParaRPr>
          </a:p>
        </p:txBody>
      </p:sp>
      <p:sp>
        <p:nvSpPr>
          <p:cNvPr id="30" name="文本框 29"/>
          <p:cNvSpPr txBox="1"/>
          <p:nvPr/>
        </p:nvSpPr>
        <p:spPr>
          <a:xfrm>
            <a:off x="6054918" y="2967334"/>
            <a:ext cx="5803389" cy="923330"/>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zh-CN" altLang="en-US" sz="5400" b="0" i="0" u="none" strike="noStrike" kern="1200" cap="none" spc="300" normalizeH="0" baseline="0" noProof="0" dirty="0">
                <a:ln>
                  <a:noFill/>
                </a:ln>
                <a:solidFill>
                  <a:srgbClr val="F8F0E8"/>
                </a:solidFill>
                <a:effectLst>
                  <a:innerShdw blurRad="63500" dist="50800" dir="18900000">
                    <a:prstClr val="black">
                      <a:alpha val="50000"/>
                    </a:prstClr>
                  </a:innerShdw>
                </a:effectLst>
                <a:uLnTx/>
                <a:uFillTx/>
                <a:latin typeface="迷你简剪纸"/>
                <a:ea typeface="迷你简剪纸"/>
                <a:cs typeface="+mn-cs"/>
              </a:rPr>
              <a:t>请在此输入标题</a:t>
            </a:r>
          </a:p>
        </p:txBody>
      </p:sp>
      <p:grpSp>
        <p:nvGrpSpPr>
          <p:cNvPr id="2" name="组合 1"/>
          <p:cNvGrpSpPr/>
          <p:nvPr/>
        </p:nvGrpSpPr>
        <p:grpSpPr>
          <a:xfrm>
            <a:off x="-1478107" y="1083450"/>
            <a:ext cx="4685671" cy="4691101"/>
            <a:chOff x="-1478107" y="1083450"/>
            <a:chExt cx="4685671" cy="4691101"/>
          </a:xfrm>
        </p:grpSpPr>
        <p:pic>
          <p:nvPicPr>
            <p:cNvPr id="33" name="图片 32"/>
            <p:cNvPicPr>
              <a:picLocks noChangeAspect="1"/>
            </p:cNvPicPr>
            <p:nvPr/>
          </p:nvPicPr>
          <p:blipFill>
            <a:blip r:embed="rId3"/>
            <a:stretch>
              <a:fillRect/>
            </a:stretch>
          </p:blipFill>
          <p:spPr>
            <a:xfrm flipH="1">
              <a:off x="-1478107" y="1083450"/>
              <a:ext cx="4685671" cy="4691101"/>
            </a:xfrm>
            <a:prstGeom prst="rect">
              <a:avLst/>
            </a:prstGeom>
          </p:spPr>
        </p:pic>
        <p:pic>
          <p:nvPicPr>
            <p:cNvPr id="34" name="图片 3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753043" y="2058725"/>
              <a:ext cx="2467542" cy="2740549"/>
            </a:xfrm>
            <a:prstGeom prst="rect">
              <a:avLst/>
            </a:prstGeom>
          </p:spPr>
        </p:pic>
      </p:grpSp>
      <p:sp>
        <p:nvSpPr>
          <p:cNvPr id="6" name="文本框 5"/>
          <p:cNvSpPr txBox="1"/>
          <p:nvPr/>
        </p:nvSpPr>
        <p:spPr>
          <a:xfrm>
            <a:off x="3691610" y="2528888"/>
            <a:ext cx="1047750" cy="1862048"/>
          </a:xfrm>
          <a:prstGeom prst="rect">
            <a:avLst/>
          </a:prstGeom>
          <a:noFill/>
          <a:ln w="9525">
            <a:noFill/>
            <a:miter lim="800000"/>
            <a:headEnd/>
            <a:tailEnd/>
          </a:ln>
        </p:spPr>
        <p:txBody>
          <a:bodyPr>
            <a:spAutoFit/>
          </a:bodyPr>
          <a:lstStyle>
            <a:defPPr>
              <a:defRPr lang="zh-CN"/>
            </a:defPPr>
            <a:lvl1pPr algn="ctr">
              <a:defRPr sz="3600" b="1">
                <a:solidFill>
                  <a:schemeClr val="accent1"/>
                </a:solidFill>
                <a:latin typeface="方正剪纸繁体" panose="02000000000000000000" pitchFamily="2" charset="-122"/>
                <a:ea typeface="方正剪纸繁体" panose="02000000000000000000" pitchFamily="2" charset="-122"/>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1500" b="0" i="0" u="none" strike="noStrike" kern="1200" cap="none" spc="0" normalizeH="0" baseline="0" noProof="0" dirty="0">
                <a:ln>
                  <a:noFill/>
                </a:ln>
                <a:solidFill>
                  <a:srgbClr val="C00000"/>
                </a:solidFill>
                <a:effectLst>
                  <a:innerShdw blurRad="63500" dist="50800" dir="2700000">
                    <a:prstClr val="black">
                      <a:alpha val="50000"/>
                    </a:prstClr>
                  </a:innerShdw>
                </a:effectLst>
                <a:uLnTx/>
                <a:uFillTx/>
                <a:latin typeface="方正剪纸繁体" panose="02000000000000000000" pitchFamily="2" charset="-122"/>
                <a:ea typeface="方正剪纸繁体" panose="02000000000000000000" pitchFamily="2" charset="-122"/>
                <a:cs typeface="+mn-cs"/>
              </a:rPr>
              <a:t>贰</a:t>
            </a:r>
          </a:p>
        </p:txBody>
      </p:sp>
      <p:grpSp>
        <p:nvGrpSpPr>
          <p:cNvPr id="10" name="组合 9"/>
          <p:cNvGrpSpPr/>
          <p:nvPr/>
        </p:nvGrpSpPr>
        <p:grpSpPr>
          <a:xfrm flipV="1">
            <a:off x="-31539" y="6343820"/>
            <a:ext cx="12223539" cy="514180"/>
            <a:chOff x="-60335" y="-210767"/>
            <a:chExt cx="9228197" cy="524939"/>
          </a:xfrm>
        </p:grpSpPr>
        <p:pic>
          <p:nvPicPr>
            <p:cNvPr id="11" name="图片 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0335" y="-210767"/>
              <a:ext cx="2332936" cy="524939"/>
            </a:xfrm>
            <a:prstGeom prst="rect">
              <a:avLst/>
            </a:prstGeom>
          </p:spPr>
        </p:pic>
        <p:pic>
          <p:nvPicPr>
            <p:cNvPr id="12" name="图片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236113" y="-210767"/>
              <a:ext cx="2332936" cy="524939"/>
            </a:xfrm>
            <a:prstGeom prst="rect">
              <a:avLst/>
            </a:prstGeom>
          </p:spPr>
        </p:pic>
        <p:pic>
          <p:nvPicPr>
            <p:cNvPr id="13" name="图片 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34654" y="-210767"/>
              <a:ext cx="2332936" cy="524939"/>
            </a:xfrm>
            <a:prstGeom prst="rect">
              <a:avLst/>
            </a:prstGeom>
          </p:spPr>
        </p:pic>
        <p:pic>
          <p:nvPicPr>
            <p:cNvPr id="14" name="图片 1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834926" y="-210767"/>
              <a:ext cx="2332936" cy="524939"/>
            </a:xfrm>
            <a:prstGeom prst="rect">
              <a:avLst/>
            </a:prstGeom>
          </p:spPr>
        </p:pic>
      </p:grpSp>
    </p:spTree>
    <p:extLst>
      <p:ext uri="{BB962C8B-B14F-4D97-AF65-F5344CB8AC3E}">
        <p14:creationId xmlns:p14="http://schemas.microsoft.com/office/powerpoint/2010/main" val="3740282978"/>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 calcmode="lin" valueType="num">
                                      <p:cBhvr>
                                        <p:cTn id="9" dur="500" fill="hold"/>
                                        <p:tgtEl>
                                          <p:spTgt spid="2"/>
                                        </p:tgtEl>
                                        <p:attrNameLst>
                                          <p:attrName>style.rotation</p:attrName>
                                        </p:attrNameLst>
                                      </p:cBhvr>
                                      <p:tavLst>
                                        <p:tav tm="0">
                                          <p:val>
                                            <p:fltVal val="360"/>
                                          </p:val>
                                        </p:tav>
                                        <p:tav tm="100000">
                                          <p:val>
                                            <p:fltVal val="0"/>
                                          </p:val>
                                        </p:tav>
                                      </p:tavLst>
                                    </p:anim>
                                    <p:animEffect transition="in" filter="fade">
                                      <p:cBhvr>
                                        <p:cTn id="10" dur="500"/>
                                        <p:tgtEl>
                                          <p:spTgt spid="2"/>
                                        </p:tgtEl>
                                      </p:cBhvr>
                                    </p:animEffect>
                                  </p:childTnLst>
                                </p:cTn>
                              </p:par>
                            </p:childTnLst>
                          </p:cTn>
                        </p:par>
                        <p:par>
                          <p:cTn id="11" fill="hold">
                            <p:stCondLst>
                              <p:cond delay="500"/>
                            </p:stCondLst>
                            <p:childTnLst>
                              <p:par>
                                <p:cTn id="12" presetID="2" presetClass="entr" presetSubtype="2" fill="hold" grpId="0" nodeType="afterEffect">
                                  <p:stCondLst>
                                    <p:cond delay="0"/>
                                  </p:stCondLst>
                                  <p:childTnLst>
                                    <p:set>
                                      <p:cBhvr>
                                        <p:cTn id="13" dur="1" fill="hold">
                                          <p:stCondLst>
                                            <p:cond delay="0"/>
                                          </p:stCondLst>
                                        </p:cTn>
                                        <p:tgtEl>
                                          <p:spTgt spid="29"/>
                                        </p:tgtEl>
                                        <p:attrNameLst>
                                          <p:attrName>style.visibility</p:attrName>
                                        </p:attrNameLst>
                                      </p:cBhvr>
                                      <p:to>
                                        <p:strVal val="visible"/>
                                      </p:to>
                                    </p:set>
                                    <p:anim calcmode="lin" valueType="num">
                                      <p:cBhvr additive="base">
                                        <p:cTn id="14" dur="500" fill="hold"/>
                                        <p:tgtEl>
                                          <p:spTgt spid="29"/>
                                        </p:tgtEl>
                                        <p:attrNameLst>
                                          <p:attrName>ppt_x</p:attrName>
                                        </p:attrNameLst>
                                      </p:cBhvr>
                                      <p:tavLst>
                                        <p:tav tm="0">
                                          <p:val>
                                            <p:strVal val="1+#ppt_w/2"/>
                                          </p:val>
                                        </p:tav>
                                        <p:tav tm="100000">
                                          <p:val>
                                            <p:strVal val="#ppt_x"/>
                                          </p:val>
                                        </p:tav>
                                      </p:tavLst>
                                    </p:anim>
                                    <p:anim calcmode="lin" valueType="num">
                                      <p:cBhvr additive="base">
                                        <p:cTn id="15" dur="500" fill="hold"/>
                                        <p:tgtEl>
                                          <p:spTgt spid="29"/>
                                        </p:tgtEl>
                                        <p:attrNameLst>
                                          <p:attrName>ppt_y</p:attrName>
                                        </p:attrNameLst>
                                      </p:cBhvr>
                                      <p:tavLst>
                                        <p:tav tm="0">
                                          <p:val>
                                            <p:strVal val="#ppt_y"/>
                                          </p:val>
                                        </p:tav>
                                        <p:tav tm="100000">
                                          <p:val>
                                            <p:strVal val="#ppt_y"/>
                                          </p:val>
                                        </p:tav>
                                      </p:tavLst>
                                    </p:anim>
                                  </p:childTnLst>
                                </p:cTn>
                              </p:par>
                            </p:childTnLst>
                          </p:cTn>
                        </p:par>
                        <p:par>
                          <p:cTn id="16" fill="hold">
                            <p:stCondLst>
                              <p:cond delay="1000"/>
                            </p:stCondLst>
                            <p:childTnLst>
                              <p:par>
                                <p:cTn id="17" presetID="23" presetClass="entr" presetSubtype="528" fill="hold" grpId="0" nodeType="after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p:cTn id="19" dur="500" fill="hold"/>
                                        <p:tgtEl>
                                          <p:spTgt spid="6"/>
                                        </p:tgtEl>
                                        <p:attrNameLst>
                                          <p:attrName>ppt_w</p:attrName>
                                        </p:attrNameLst>
                                      </p:cBhvr>
                                      <p:tavLst>
                                        <p:tav tm="0">
                                          <p:val>
                                            <p:fltVal val="0"/>
                                          </p:val>
                                        </p:tav>
                                        <p:tav tm="100000">
                                          <p:val>
                                            <p:strVal val="#ppt_w"/>
                                          </p:val>
                                        </p:tav>
                                      </p:tavLst>
                                    </p:anim>
                                    <p:anim calcmode="lin" valueType="num">
                                      <p:cBhvr>
                                        <p:cTn id="20" dur="500" fill="hold"/>
                                        <p:tgtEl>
                                          <p:spTgt spid="6"/>
                                        </p:tgtEl>
                                        <p:attrNameLst>
                                          <p:attrName>ppt_h</p:attrName>
                                        </p:attrNameLst>
                                      </p:cBhvr>
                                      <p:tavLst>
                                        <p:tav tm="0">
                                          <p:val>
                                            <p:fltVal val="0"/>
                                          </p:val>
                                        </p:tav>
                                        <p:tav tm="100000">
                                          <p:val>
                                            <p:strVal val="#ppt_h"/>
                                          </p:val>
                                        </p:tav>
                                      </p:tavLst>
                                    </p:anim>
                                    <p:anim calcmode="lin" valueType="num">
                                      <p:cBhvr>
                                        <p:cTn id="21" dur="500" fill="hold"/>
                                        <p:tgtEl>
                                          <p:spTgt spid="6"/>
                                        </p:tgtEl>
                                        <p:attrNameLst>
                                          <p:attrName>ppt_x</p:attrName>
                                        </p:attrNameLst>
                                      </p:cBhvr>
                                      <p:tavLst>
                                        <p:tav tm="0">
                                          <p:val>
                                            <p:fltVal val="0.5"/>
                                          </p:val>
                                        </p:tav>
                                        <p:tav tm="100000">
                                          <p:val>
                                            <p:strVal val="#ppt_x"/>
                                          </p:val>
                                        </p:tav>
                                      </p:tavLst>
                                    </p:anim>
                                    <p:anim calcmode="lin" valueType="num">
                                      <p:cBhvr>
                                        <p:cTn id="22" dur="500" fill="hold"/>
                                        <p:tgtEl>
                                          <p:spTgt spid="6"/>
                                        </p:tgtEl>
                                        <p:attrNameLst>
                                          <p:attrName>ppt_y</p:attrName>
                                        </p:attrNameLst>
                                      </p:cBhvr>
                                      <p:tavLst>
                                        <p:tav tm="0">
                                          <p:val>
                                            <p:fltVal val="0.5"/>
                                          </p:val>
                                        </p:tav>
                                        <p:tav tm="100000">
                                          <p:val>
                                            <p:strVal val="#ppt_y"/>
                                          </p:val>
                                        </p:tav>
                                      </p:tavLst>
                                    </p:anim>
                                  </p:childTnLst>
                                </p:cTn>
                              </p:par>
                            </p:childTnLst>
                          </p:cTn>
                        </p:par>
                        <p:par>
                          <p:cTn id="23" fill="hold">
                            <p:stCondLst>
                              <p:cond delay="1500"/>
                            </p:stCondLst>
                            <p:childTnLst>
                              <p:par>
                                <p:cTn id="24" presetID="22" presetClass="entr" presetSubtype="8" fill="hold" grpId="0" nodeType="afterEffect">
                                  <p:stCondLst>
                                    <p:cond delay="0"/>
                                  </p:stCondLst>
                                  <p:childTnLst>
                                    <p:set>
                                      <p:cBhvr>
                                        <p:cTn id="25" dur="1" fill="hold">
                                          <p:stCondLst>
                                            <p:cond delay="0"/>
                                          </p:stCondLst>
                                        </p:cTn>
                                        <p:tgtEl>
                                          <p:spTgt spid="30"/>
                                        </p:tgtEl>
                                        <p:attrNameLst>
                                          <p:attrName>style.visibility</p:attrName>
                                        </p:attrNameLst>
                                      </p:cBhvr>
                                      <p:to>
                                        <p:strVal val="visible"/>
                                      </p:to>
                                    </p:set>
                                    <p:animEffect transition="in" filter="wipe(left)">
                                      <p:cBhvr>
                                        <p:cTn id="26"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p:bldP spid="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extBox 3"/>
          <p:cNvSpPr txBox="1">
            <a:spLocks noChangeArrowheads="1"/>
          </p:cNvSpPr>
          <p:nvPr/>
        </p:nvSpPr>
        <p:spPr bwMode="auto">
          <a:xfrm>
            <a:off x="1506106" y="361753"/>
            <a:ext cx="4199860" cy="523220"/>
          </a:xfrm>
          <a:prstGeom prst="rect">
            <a:avLst/>
          </a:prstGeom>
          <a:noFill/>
          <a:ln w="9525">
            <a:noFill/>
            <a:miter lim="800000"/>
            <a:headEnd/>
            <a:tailEnd/>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srgbClr val="CC0000"/>
                </a:solidFill>
                <a:effectLst/>
                <a:uLnTx/>
                <a:uFillTx/>
                <a:latin typeface="迷你简剪纸" panose="03000509000000000000" pitchFamily="65" charset="-122"/>
                <a:ea typeface="迷你简剪纸" panose="03000509000000000000" pitchFamily="65" charset="-122"/>
                <a:cs typeface="+mn-cs"/>
              </a:rPr>
              <a:t>输入相关标题文字</a:t>
            </a:r>
          </a:p>
        </p:txBody>
      </p:sp>
      <p:graphicFrame>
        <p:nvGraphicFramePr>
          <p:cNvPr id="38" name="图表 37"/>
          <p:cNvGraphicFramePr/>
          <p:nvPr>
            <p:extLst>
              <p:ext uri="{D42A27DB-BD31-4B8C-83A1-F6EECF244321}">
                <p14:modId xmlns:p14="http://schemas.microsoft.com/office/powerpoint/2010/main" val="1536578497"/>
              </p:ext>
            </p:extLst>
          </p:nvPr>
        </p:nvGraphicFramePr>
        <p:xfrm>
          <a:off x="7381308" y="1475467"/>
          <a:ext cx="4160902" cy="2773935"/>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39" name="图表 38"/>
          <p:cNvGraphicFramePr/>
          <p:nvPr>
            <p:extLst>
              <p:ext uri="{D42A27DB-BD31-4B8C-83A1-F6EECF244321}">
                <p14:modId xmlns:p14="http://schemas.microsoft.com/office/powerpoint/2010/main" val="754360382"/>
              </p:ext>
            </p:extLst>
          </p:nvPr>
        </p:nvGraphicFramePr>
        <p:xfrm>
          <a:off x="4044424" y="1492367"/>
          <a:ext cx="4160902" cy="2773935"/>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40" name="图表 39"/>
          <p:cNvGraphicFramePr/>
          <p:nvPr>
            <p:extLst>
              <p:ext uri="{D42A27DB-BD31-4B8C-83A1-F6EECF244321}">
                <p14:modId xmlns:p14="http://schemas.microsoft.com/office/powerpoint/2010/main" val="2502053780"/>
              </p:ext>
            </p:extLst>
          </p:nvPr>
        </p:nvGraphicFramePr>
        <p:xfrm>
          <a:off x="667560" y="1492367"/>
          <a:ext cx="4160902" cy="2773935"/>
        </p:xfrm>
        <a:graphic>
          <a:graphicData uri="http://schemas.openxmlformats.org/drawingml/2006/chart">
            <c:chart xmlns:c="http://schemas.openxmlformats.org/drawingml/2006/chart" xmlns:r="http://schemas.openxmlformats.org/officeDocument/2006/relationships" r:id="rId11"/>
          </a:graphicData>
        </a:graphic>
      </p:graphicFrame>
      <p:sp>
        <p:nvSpPr>
          <p:cNvPr id="41" name="PA_矩形 20"/>
          <p:cNvSpPr/>
          <p:nvPr>
            <p:custDataLst>
              <p:tags r:id="rId1"/>
            </p:custDataLst>
          </p:nvPr>
        </p:nvSpPr>
        <p:spPr>
          <a:xfrm>
            <a:off x="1945412" y="4380770"/>
            <a:ext cx="1351652" cy="461665"/>
          </a:xfrm>
          <a:prstGeom prst="rect">
            <a:avLst/>
          </a:prstGeom>
          <a:noFill/>
          <a:ln w="9525">
            <a:noFill/>
            <a:miter lim="800000"/>
            <a:headEnd/>
            <a:tailEnd/>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CC0000"/>
                </a:solidFill>
                <a:effectLst/>
                <a:uLnTx/>
                <a:uFillTx/>
                <a:latin typeface="迷你简剪纸" panose="03000509000000000000" pitchFamily="65" charset="-122"/>
                <a:ea typeface="迷你简剪纸" panose="03000509000000000000" pitchFamily="65" charset="-122"/>
                <a:cs typeface="+mn-cs"/>
              </a:rPr>
              <a:t>添加标题</a:t>
            </a:r>
          </a:p>
        </p:txBody>
      </p:sp>
      <p:sp>
        <p:nvSpPr>
          <p:cNvPr id="42" name="PA_矩形 21"/>
          <p:cNvSpPr/>
          <p:nvPr>
            <p:custDataLst>
              <p:tags r:id="rId2"/>
            </p:custDataLst>
          </p:nvPr>
        </p:nvSpPr>
        <p:spPr>
          <a:xfrm>
            <a:off x="1506106" y="4829299"/>
            <a:ext cx="2448272" cy="777457"/>
          </a:xfrm>
          <a:prstGeom prst="rect">
            <a:avLst/>
          </a:prstGeom>
        </p:spPr>
        <p:txBody>
          <a:bodyPr wrap="square">
            <a:spAutoFit/>
          </a:bodyPr>
          <a:lstStyle/>
          <a:p>
            <a:pPr lvl="0" algn="just">
              <a:lnSpc>
                <a:spcPct val="130000"/>
              </a:lnSpc>
              <a:defRPr/>
            </a:pPr>
            <a:r>
              <a:rPr lang="zh-CN" altLang="en-US" dirty="0">
                <a:solidFill>
                  <a:srgbClr val="C01C1F"/>
                </a:solidFill>
                <a:latin typeface="微软雅黑" panose="020B0503020204020204" pitchFamily="34" charset="-122"/>
                <a:ea typeface="微软雅黑" pitchFamily="34" charset="-122"/>
              </a:rPr>
              <a:t>这里填写您所需要的内容</a:t>
            </a:r>
            <a:endParaRPr kumimoji="0" lang="zh-CN" altLang="en-US" sz="18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43" name="PA_矩形 24"/>
          <p:cNvSpPr/>
          <p:nvPr>
            <p:custDataLst>
              <p:tags r:id="rId3"/>
            </p:custDataLst>
          </p:nvPr>
        </p:nvSpPr>
        <p:spPr>
          <a:xfrm>
            <a:off x="5311171" y="4380770"/>
            <a:ext cx="1351652" cy="461665"/>
          </a:xfrm>
          <a:prstGeom prst="rect">
            <a:avLst/>
          </a:prstGeom>
          <a:noFill/>
          <a:ln w="9525">
            <a:noFill/>
            <a:miter lim="800000"/>
            <a:headEnd/>
            <a:tailEnd/>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CC0000"/>
                </a:solidFill>
                <a:effectLst/>
                <a:uLnTx/>
                <a:uFillTx/>
                <a:latin typeface="迷你简剪纸" panose="03000509000000000000" pitchFamily="65" charset="-122"/>
                <a:ea typeface="迷你简剪纸" panose="03000509000000000000" pitchFamily="65" charset="-122"/>
                <a:cs typeface="+mn-cs"/>
              </a:rPr>
              <a:t>添加标题</a:t>
            </a:r>
          </a:p>
        </p:txBody>
      </p:sp>
      <p:sp>
        <p:nvSpPr>
          <p:cNvPr id="44" name="PA_矩形 25"/>
          <p:cNvSpPr/>
          <p:nvPr>
            <p:custDataLst>
              <p:tags r:id="rId4"/>
            </p:custDataLst>
          </p:nvPr>
        </p:nvSpPr>
        <p:spPr>
          <a:xfrm>
            <a:off x="4871865" y="4829299"/>
            <a:ext cx="2448272" cy="777457"/>
          </a:xfrm>
          <a:prstGeom prst="rect">
            <a:avLst/>
          </a:prstGeom>
        </p:spPr>
        <p:txBody>
          <a:bodyPr wrap="square">
            <a:spAutoFit/>
          </a:bodyPr>
          <a:lstStyle/>
          <a:p>
            <a:pPr lvl="0" algn="just">
              <a:lnSpc>
                <a:spcPct val="130000"/>
              </a:lnSpc>
              <a:defRPr/>
            </a:pPr>
            <a:r>
              <a:rPr lang="zh-CN" altLang="en-US" dirty="0">
                <a:solidFill>
                  <a:srgbClr val="C01C1F"/>
                </a:solidFill>
                <a:latin typeface="微软雅黑" panose="020B0503020204020204" pitchFamily="34" charset="-122"/>
                <a:ea typeface="微软雅黑" pitchFamily="34" charset="-122"/>
              </a:rPr>
              <a:t>这里填写您所需要的内容</a:t>
            </a:r>
            <a:endParaRPr kumimoji="0" lang="zh-CN" altLang="en-US" sz="18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45" name="PA_矩形 26"/>
          <p:cNvSpPr/>
          <p:nvPr>
            <p:custDataLst>
              <p:tags r:id="rId5"/>
            </p:custDataLst>
          </p:nvPr>
        </p:nvSpPr>
        <p:spPr>
          <a:xfrm>
            <a:off x="8676929" y="4380770"/>
            <a:ext cx="1351652" cy="461665"/>
          </a:xfrm>
          <a:prstGeom prst="rect">
            <a:avLst/>
          </a:prstGeom>
          <a:noFill/>
          <a:ln w="9525">
            <a:noFill/>
            <a:miter lim="800000"/>
            <a:headEnd/>
            <a:tailEnd/>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CC0000"/>
                </a:solidFill>
                <a:effectLst/>
                <a:uLnTx/>
                <a:uFillTx/>
                <a:latin typeface="迷你简剪纸" panose="03000509000000000000" pitchFamily="65" charset="-122"/>
                <a:ea typeface="迷你简剪纸" panose="03000509000000000000" pitchFamily="65" charset="-122"/>
                <a:cs typeface="+mn-cs"/>
              </a:rPr>
              <a:t>添加标题</a:t>
            </a:r>
          </a:p>
        </p:txBody>
      </p:sp>
      <p:sp>
        <p:nvSpPr>
          <p:cNvPr id="46" name="PA_矩形 27"/>
          <p:cNvSpPr/>
          <p:nvPr>
            <p:custDataLst>
              <p:tags r:id="rId6"/>
            </p:custDataLst>
          </p:nvPr>
        </p:nvSpPr>
        <p:spPr>
          <a:xfrm>
            <a:off x="8237623" y="4829299"/>
            <a:ext cx="2448272" cy="777457"/>
          </a:xfrm>
          <a:prstGeom prst="rect">
            <a:avLst/>
          </a:prstGeom>
        </p:spPr>
        <p:txBody>
          <a:bodyPr wrap="square">
            <a:spAutoFit/>
          </a:bodyPr>
          <a:lstStyle/>
          <a:p>
            <a:pPr lvl="0" algn="just">
              <a:lnSpc>
                <a:spcPct val="130000"/>
              </a:lnSpc>
              <a:defRPr/>
            </a:pPr>
            <a:r>
              <a:rPr lang="zh-CN" altLang="en-US" dirty="0">
                <a:solidFill>
                  <a:srgbClr val="C01C1F"/>
                </a:solidFill>
                <a:latin typeface="微软雅黑" panose="020B0503020204020204" pitchFamily="34" charset="-122"/>
                <a:ea typeface="微软雅黑" pitchFamily="34" charset="-122"/>
              </a:rPr>
              <a:t>这里填写您所需要的内容</a:t>
            </a:r>
            <a:endParaRPr kumimoji="0" lang="zh-CN" altLang="en-US" sz="18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49" name="文本框 48"/>
          <p:cNvSpPr txBox="1"/>
          <p:nvPr/>
        </p:nvSpPr>
        <p:spPr>
          <a:xfrm>
            <a:off x="1679608" y="2477715"/>
            <a:ext cx="2022486" cy="92333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5400" b="0" i="0" u="none" strike="noStrike" kern="1200" cap="none" spc="0" normalizeH="0" baseline="0" noProof="0" dirty="0">
                <a:ln>
                  <a:noFill/>
                </a:ln>
                <a:solidFill>
                  <a:srgbClr val="C00000"/>
                </a:solidFill>
                <a:effectLst/>
                <a:uLnTx/>
                <a:uFillTx/>
                <a:latin typeface="Agency FB" panose="020B0503020202020204" pitchFamily="34" charset="0"/>
                <a:ea typeface="微软雅黑"/>
                <a:cs typeface="+mn-cs"/>
              </a:rPr>
              <a:t>75%</a:t>
            </a:r>
            <a:endParaRPr kumimoji="0" lang="zh-CN" altLang="en-US" sz="5400" b="0" i="0" u="none" strike="noStrike" kern="1200" cap="none" spc="0" normalizeH="0" baseline="0" noProof="0" dirty="0">
              <a:ln>
                <a:noFill/>
              </a:ln>
              <a:solidFill>
                <a:srgbClr val="C00000"/>
              </a:solidFill>
              <a:effectLst/>
              <a:uLnTx/>
              <a:uFillTx/>
              <a:latin typeface="Agency FB" panose="020B0503020202020204" pitchFamily="34" charset="0"/>
              <a:ea typeface="微软雅黑"/>
              <a:cs typeface="+mn-cs"/>
            </a:endParaRPr>
          </a:p>
        </p:txBody>
      </p:sp>
      <p:sp>
        <p:nvSpPr>
          <p:cNvPr id="52" name="文本框 51"/>
          <p:cNvSpPr txBox="1"/>
          <p:nvPr/>
        </p:nvSpPr>
        <p:spPr>
          <a:xfrm>
            <a:off x="5043559" y="2477715"/>
            <a:ext cx="2022486" cy="923330"/>
          </a:xfrm>
          <a:prstGeom prst="rect">
            <a:avLst/>
          </a:prstGeom>
          <a:noFill/>
        </p:spPr>
        <p:txBody>
          <a:bodyPr wrap="square" rtlCol="0">
            <a:spAutoFit/>
          </a:bodyPr>
          <a:lstStyle>
            <a:defPPr>
              <a:defRPr lang="zh-CN"/>
            </a:defPPr>
            <a:lvl1pPr algn="ctr">
              <a:defRPr sz="5400">
                <a:solidFill>
                  <a:schemeClr val="accent1"/>
                </a:solidFill>
                <a:latin typeface="Agency FB" panose="020B0503020202020204"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5400" b="0" i="0" u="none" strike="noStrike" kern="1200" cap="none" spc="0" normalizeH="0" baseline="0" noProof="0" dirty="0">
                <a:ln>
                  <a:noFill/>
                </a:ln>
                <a:solidFill>
                  <a:srgbClr val="C00000"/>
                </a:solidFill>
                <a:effectLst/>
                <a:uLnTx/>
                <a:uFillTx/>
                <a:latin typeface="Agency FB" panose="020B0503020202020204" pitchFamily="34" charset="0"/>
                <a:ea typeface="微软雅黑"/>
                <a:cs typeface="+mn-cs"/>
              </a:rPr>
              <a:t>50%</a:t>
            </a:r>
            <a:endParaRPr kumimoji="0" lang="zh-CN" altLang="en-US" sz="5400" b="0" i="0" u="none" strike="noStrike" kern="1200" cap="none" spc="0" normalizeH="0" baseline="0" noProof="0" dirty="0">
              <a:ln>
                <a:noFill/>
              </a:ln>
              <a:solidFill>
                <a:srgbClr val="C00000"/>
              </a:solidFill>
              <a:effectLst/>
              <a:uLnTx/>
              <a:uFillTx/>
              <a:latin typeface="Agency FB" panose="020B0503020202020204" pitchFamily="34" charset="0"/>
              <a:ea typeface="微软雅黑"/>
              <a:cs typeface="+mn-cs"/>
            </a:endParaRPr>
          </a:p>
        </p:txBody>
      </p:sp>
      <p:sp>
        <p:nvSpPr>
          <p:cNvPr id="55" name="文本框 54"/>
          <p:cNvSpPr txBox="1"/>
          <p:nvPr/>
        </p:nvSpPr>
        <p:spPr>
          <a:xfrm>
            <a:off x="8425279" y="2477715"/>
            <a:ext cx="2022486" cy="923330"/>
          </a:xfrm>
          <a:prstGeom prst="rect">
            <a:avLst/>
          </a:prstGeom>
          <a:noFill/>
        </p:spPr>
        <p:txBody>
          <a:bodyPr wrap="square" rtlCol="0">
            <a:spAutoFit/>
          </a:bodyPr>
          <a:lstStyle>
            <a:defPPr>
              <a:defRPr lang="zh-CN"/>
            </a:defPPr>
            <a:lvl1pPr algn="ctr">
              <a:defRPr sz="5400">
                <a:solidFill>
                  <a:schemeClr val="accent1"/>
                </a:solidFill>
                <a:latin typeface="Agency FB" panose="020B0503020202020204"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5400" b="0" i="0" u="none" strike="noStrike" kern="1200" cap="none" spc="0" normalizeH="0" baseline="0" noProof="0" dirty="0">
                <a:ln>
                  <a:noFill/>
                </a:ln>
                <a:solidFill>
                  <a:srgbClr val="C00000"/>
                </a:solidFill>
                <a:effectLst/>
                <a:uLnTx/>
                <a:uFillTx/>
                <a:latin typeface="Agency FB" panose="020B0503020202020204" pitchFamily="34" charset="0"/>
                <a:ea typeface="微软雅黑"/>
                <a:cs typeface="+mn-cs"/>
              </a:rPr>
              <a:t>80%</a:t>
            </a:r>
            <a:endParaRPr kumimoji="0" lang="zh-CN" altLang="en-US" sz="5400" b="0" i="0" u="none" strike="noStrike" kern="1200" cap="none" spc="0" normalizeH="0" baseline="0" noProof="0" dirty="0">
              <a:ln>
                <a:noFill/>
              </a:ln>
              <a:solidFill>
                <a:srgbClr val="C00000"/>
              </a:solidFill>
              <a:effectLst/>
              <a:uLnTx/>
              <a:uFillTx/>
              <a:latin typeface="Agency FB" panose="020B0503020202020204" pitchFamily="34" charset="0"/>
              <a:ea typeface="微软雅黑"/>
              <a:cs typeface="+mn-cs"/>
            </a:endParaRPr>
          </a:p>
        </p:txBody>
      </p:sp>
      <p:grpSp>
        <p:nvGrpSpPr>
          <p:cNvPr id="56" name="组合 55"/>
          <p:cNvGrpSpPr/>
          <p:nvPr/>
        </p:nvGrpSpPr>
        <p:grpSpPr>
          <a:xfrm>
            <a:off x="695400" y="2574404"/>
            <a:ext cx="10887715" cy="576064"/>
            <a:chOff x="695400" y="2574404"/>
            <a:chExt cx="10887715" cy="576064"/>
          </a:xfrm>
        </p:grpSpPr>
        <p:sp>
          <p:nvSpPr>
            <p:cNvPr id="57" name="箭头: V 形 56"/>
            <p:cNvSpPr/>
            <p:nvPr/>
          </p:nvSpPr>
          <p:spPr>
            <a:xfrm>
              <a:off x="11223075" y="2574404"/>
              <a:ext cx="360040" cy="576064"/>
            </a:xfrm>
            <a:prstGeom prst="chevron">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C00000"/>
                </a:solidFill>
                <a:effectLst/>
                <a:uLnTx/>
                <a:uFillTx/>
                <a:latin typeface="Calibri"/>
                <a:ea typeface="微软雅黑"/>
                <a:cs typeface="+mn-cs"/>
              </a:endParaRPr>
            </a:p>
          </p:txBody>
        </p:sp>
        <p:sp>
          <p:nvSpPr>
            <p:cNvPr id="58" name="箭头: V 形 57"/>
            <p:cNvSpPr/>
            <p:nvPr/>
          </p:nvSpPr>
          <p:spPr>
            <a:xfrm flipH="1">
              <a:off x="695400" y="2574404"/>
              <a:ext cx="360040" cy="576064"/>
            </a:xfrm>
            <a:prstGeom prst="chevron">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C00000"/>
                </a:solidFill>
                <a:effectLst/>
                <a:uLnTx/>
                <a:uFillTx/>
                <a:latin typeface="Calibri"/>
                <a:ea typeface="微软雅黑"/>
                <a:cs typeface="+mn-cs"/>
              </a:endParaRPr>
            </a:p>
          </p:txBody>
        </p:sp>
      </p:grpSp>
    </p:spTree>
    <p:extLst>
      <p:ext uri="{BB962C8B-B14F-4D97-AF65-F5344CB8AC3E}">
        <p14:creationId xmlns:p14="http://schemas.microsoft.com/office/powerpoint/2010/main" val="2201473279"/>
      </p:ext>
    </p:extLst>
  </p:cSld>
  <p:clrMapOvr>
    <a:masterClrMapping/>
  </p:clrMapOvr>
  <p:transition spd="slow">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wipe(left)">
                                      <p:cBhvr>
                                        <p:cTn id="7" dur="500"/>
                                        <p:tgtEl>
                                          <p:spTgt spid="37"/>
                                        </p:tgtEl>
                                      </p:cBhvr>
                                    </p:animEffect>
                                  </p:childTnLst>
                                </p:cTn>
                              </p:par>
                            </p:childTnLst>
                          </p:cTn>
                        </p:par>
                        <p:par>
                          <p:cTn id="8" fill="hold">
                            <p:stCondLst>
                              <p:cond delay="500"/>
                            </p:stCondLst>
                            <p:childTnLst>
                              <p:par>
                                <p:cTn id="9" presetID="21" presetClass="entr" presetSubtype="1" fill="hold" grpId="0" nodeType="afterEffect">
                                  <p:stCondLst>
                                    <p:cond delay="0"/>
                                  </p:stCondLst>
                                  <p:childTnLst>
                                    <p:set>
                                      <p:cBhvr>
                                        <p:cTn id="10" dur="1" fill="hold">
                                          <p:stCondLst>
                                            <p:cond delay="0"/>
                                          </p:stCondLst>
                                        </p:cTn>
                                        <p:tgtEl>
                                          <p:spTgt spid="40"/>
                                        </p:tgtEl>
                                        <p:attrNameLst>
                                          <p:attrName>style.visibility</p:attrName>
                                        </p:attrNameLst>
                                      </p:cBhvr>
                                      <p:to>
                                        <p:strVal val="visible"/>
                                      </p:to>
                                    </p:set>
                                    <p:animEffect transition="in" filter="wheel(1)">
                                      <p:cBhvr>
                                        <p:cTn id="11" dur="500"/>
                                        <p:tgtEl>
                                          <p:spTgt spid="40"/>
                                        </p:tgtEl>
                                      </p:cBhvr>
                                    </p:animEffect>
                                  </p:childTnLst>
                                </p:cTn>
                              </p:par>
                            </p:childTnLst>
                          </p:cTn>
                        </p:par>
                        <p:par>
                          <p:cTn id="12" fill="hold">
                            <p:stCondLst>
                              <p:cond delay="1000"/>
                            </p:stCondLst>
                            <p:childTnLst>
                              <p:par>
                                <p:cTn id="13" presetID="21" presetClass="entr" presetSubtype="1" fill="hold" grpId="0" nodeType="after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wheel(1)">
                                      <p:cBhvr>
                                        <p:cTn id="15" dur="500"/>
                                        <p:tgtEl>
                                          <p:spTgt spid="39"/>
                                        </p:tgtEl>
                                      </p:cBhvr>
                                    </p:animEffect>
                                  </p:childTnLst>
                                </p:cTn>
                              </p:par>
                            </p:childTnLst>
                          </p:cTn>
                        </p:par>
                        <p:par>
                          <p:cTn id="16" fill="hold">
                            <p:stCondLst>
                              <p:cond delay="1500"/>
                            </p:stCondLst>
                            <p:childTnLst>
                              <p:par>
                                <p:cTn id="17" presetID="21" presetClass="entr" presetSubtype="1" fill="hold" grpId="0" nodeType="afterEffect">
                                  <p:stCondLst>
                                    <p:cond delay="0"/>
                                  </p:stCondLst>
                                  <p:childTnLst>
                                    <p:set>
                                      <p:cBhvr>
                                        <p:cTn id="18" dur="1" fill="hold">
                                          <p:stCondLst>
                                            <p:cond delay="0"/>
                                          </p:stCondLst>
                                        </p:cTn>
                                        <p:tgtEl>
                                          <p:spTgt spid="38"/>
                                        </p:tgtEl>
                                        <p:attrNameLst>
                                          <p:attrName>style.visibility</p:attrName>
                                        </p:attrNameLst>
                                      </p:cBhvr>
                                      <p:to>
                                        <p:strVal val="visible"/>
                                      </p:to>
                                    </p:set>
                                    <p:animEffect transition="in" filter="wheel(1)">
                                      <p:cBhvr>
                                        <p:cTn id="19" dur="500"/>
                                        <p:tgtEl>
                                          <p:spTgt spid="38"/>
                                        </p:tgtEl>
                                      </p:cBhvr>
                                    </p:animEffect>
                                  </p:childTnLst>
                                </p:cTn>
                              </p:par>
                            </p:childTnLst>
                          </p:cTn>
                        </p:par>
                        <p:par>
                          <p:cTn id="20" fill="hold">
                            <p:stCondLst>
                              <p:cond delay="2000"/>
                            </p:stCondLst>
                            <p:childTnLst>
                              <p:par>
                                <p:cTn id="21" presetID="14" presetClass="entr" presetSubtype="10" fill="hold" grpId="0" nodeType="afterEffect">
                                  <p:stCondLst>
                                    <p:cond delay="0"/>
                                  </p:stCondLst>
                                  <p:childTnLst>
                                    <p:set>
                                      <p:cBhvr>
                                        <p:cTn id="22" dur="1" fill="hold">
                                          <p:stCondLst>
                                            <p:cond delay="0"/>
                                          </p:stCondLst>
                                        </p:cTn>
                                        <p:tgtEl>
                                          <p:spTgt spid="49"/>
                                        </p:tgtEl>
                                        <p:attrNameLst>
                                          <p:attrName>style.visibility</p:attrName>
                                        </p:attrNameLst>
                                      </p:cBhvr>
                                      <p:to>
                                        <p:strVal val="visible"/>
                                      </p:to>
                                    </p:set>
                                    <p:animEffect transition="in" filter="randombar(horizontal)">
                                      <p:cBhvr>
                                        <p:cTn id="23" dur="500"/>
                                        <p:tgtEl>
                                          <p:spTgt spid="49"/>
                                        </p:tgtEl>
                                      </p:cBhvr>
                                    </p:animEffect>
                                  </p:childTnLst>
                                </p:cTn>
                              </p:par>
                              <p:par>
                                <p:cTn id="24" presetID="14" presetClass="entr" presetSubtype="10" fill="hold" grpId="0" nodeType="withEffect">
                                  <p:stCondLst>
                                    <p:cond delay="0"/>
                                  </p:stCondLst>
                                  <p:childTnLst>
                                    <p:set>
                                      <p:cBhvr>
                                        <p:cTn id="25" dur="1" fill="hold">
                                          <p:stCondLst>
                                            <p:cond delay="0"/>
                                          </p:stCondLst>
                                        </p:cTn>
                                        <p:tgtEl>
                                          <p:spTgt spid="52"/>
                                        </p:tgtEl>
                                        <p:attrNameLst>
                                          <p:attrName>style.visibility</p:attrName>
                                        </p:attrNameLst>
                                      </p:cBhvr>
                                      <p:to>
                                        <p:strVal val="visible"/>
                                      </p:to>
                                    </p:set>
                                    <p:animEffect transition="in" filter="randombar(horizontal)">
                                      <p:cBhvr>
                                        <p:cTn id="26" dur="500"/>
                                        <p:tgtEl>
                                          <p:spTgt spid="52"/>
                                        </p:tgtEl>
                                      </p:cBhvr>
                                    </p:animEffect>
                                  </p:childTnLst>
                                </p:cTn>
                              </p:par>
                              <p:par>
                                <p:cTn id="27" presetID="14" presetClass="entr" presetSubtype="10" fill="hold" grpId="0" nodeType="withEffect">
                                  <p:stCondLst>
                                    <p:cond delay="0"/>
                                  </p:stCondLst>
                                  <p:childTnLst>
                                    <p:set>
                                      <p:cBhvr>
                                        <p:cTn id="28" dur="1" fill="hold">
                                          <p:stCondLst>
                                            <p:cond delay="0"/>
                                          </p:stCondLst>
                                        </p:cTn>
                                        <p:tgtEl>
                                          <p:spTgt spid="55"/>
                                        </p:tgtEl>
                                        <p:attrNameLst>
                                          <p:attrName>style.visibility</p:attrName>
                                        </p:attrNameLst>
                                      </p:cBhvr>
                                      <p:to>
                                        <p:strVal val="visible"/>
                                      </p:to>
                                    </p:set>
                                    <p:animEffect transition="in" filter="randombar(horizontal)">
                                      <p:cBhvr>
                                        <p:cTn id="29" dur="500"/>
                                        <p:tgtEl>
                                          <p:spTgt spid="55"/>
                                        </p:tgtEl>
                                      </p:cBhvr>
                                    </p:animEffect>
                                  </p:childTnLst>
                                </p:cTn>
                              </p:par>
                            </p:childTnLst>
                          </p:cTn>
                        </p:par>
                        <p:par>
                          <p:cTn id="30" fill="hold">
                            <p:stCondLst>
                              <p:cond delay="2500"/>
                            </p:stCondLst>
                            <p:childTnLst>
                              <p:par>
                                <p:cTn id="31" presetID="53" presetClass="entr" presetSubtype="16" fill="hold" nodeType="afterEffect">
                                  <p:stCondLst>
                                    <p:cond delay="0"/>
                                  </p:stCondLst>
                                  <p:childTnLst>
                                    <p:set>
                                      <p:cBhvr>
                                        <p:cTn id="32" dur="1" fill="hold">
                                          <p:stCondLst>
                                            <p:cond delay="0"/>
                                          </p:stCondLst>
                                        </p:cTn>
                                        <p:tgtEl>
                                          <p:spTgt spid="56"/>
                                        </p:tgtEl>
                                        <p:attrNameLst>
                                          <p:attrName>style.visibility</p:attrName>
                                        </p:attrNameLst>
                                      </p:cBhvr>
                                      <p:to>
                                        <p:strVal val="visible"/>
                                      </p:to>
                                    </p:set>
                                    <p:anim calcmode="lin" valueType="num">
                                      <p:cBhvr>
                                        <p:cTn id="33" dur="500" fill="hold"/>
                                        <p:tgtEl>
                                          <p:spTgt spid="56"/>
                                        </p:tgtEl>
                                        <p:attrNameLst>
                                          <p:attrName>ppt_w</p:attrName>
                                        </p:attrNameLst>
                                      </p:cBhvr>
                                      <p:tavLst>
                                        <p:tav tm="0">
                                          <p:val>
                                            <p:fltVal val="0"/>
                                          </p:val>
                                        </p:tav>
                                        <p:tav tm="100000">
                                          <p:val>
                                            <p:strVal val="#ppt_w"/>
                                          </p:val>
                                        </p:tav>
                                      </p:tavLst>
                                    </p:anim>
                                    <p:anim calcmode="lin" valueType="num">
                                      <p:cBhvr>
                                        <p:cTn id="34" dur="500" fill="hold"/>
                                        <p:tgtEl>
                                          <p:spTgt spid="56"/>
                                        </p:tgtEl>
                                        <p:attrNameLst>
                                          <p:attrName>ppt_h</p:attrName>
                                        </p:attrNameLst>
                                      </p:cBhvr>
                                      <p:tavLst>
                                        <p:tav tm="0">
                                          <p:val>
                                            <p:fltVal val="0"/>
                                          </p:val>
                                        </p:tav>
                                        <p:tav tm="100000">
                                          <p:val>
                                            <p:strVal val="#ppt_h"/>
                                          </p:val>
                                        </p:tav>
                                      </p:tavLst>
                                    </p:anim>
                                    <p:animEffect transition="in" filter="fade">
                                      <p:cBhvr>
                                        <p:cTn id="35" dur="500"/>
                                        <p:tgtEl>
                                          <p:spTgt spid="56"/>
                                        </p:tgtEl>
                                      </p:cBhvr>
                                    </p:animEffect>
                                  </p:childTnLst>
                                </p:cTn>
                              </p:par>
                            </p:childTnLst>
                          </p:cTn>
                        </p:par>
                        <p:par>
                          <p:cTn id="36" fill="hold">
                            <p:stCondLst>
                              <p:cond delay="3000"/>
                            </p:stCondLst>
                            <p:childTnLst>
                              <p:par>
                                <p:cTn id="37" presetID="2" presetClass="entr" presetSubtype="4" accel="48000" decel="52000" fill="hold" grpId="0" nodeType="afterEffect">
                                  <p:stCondLst>
                                    <p:cond delay="0"/>
                                  </p:stCondLst>
                                  <p:childTnLst>
                                    <p:set>
                                      <p:cBhvr>
                                        <p:cTn id="38" dur="1" fill="hold">
                                          <p:stCondLst>
                                            <p:cond delay="0"/>
                                          </p:stCondLst>
                                        </p:cTn>
                                        <p:tgtEl>
                                          <p:spTgt spid="41"/>
                                        </p:tgtEl>
                                        <p:attrNameLst>
                                          <p:attrName>style.visibility</p:attrName>
                                        </p:attrNameLst>
                                      </p:cBhvr>
                                      <p:to>
                                        <p:strVal val="visible"/>
                                      </p:to>
                                    </p:set>
                                    <p:anim calcmode="lin" valueType="num">
                                      <p:cBhvr additive="base">
                                        <p:cTn id="39" dur="500" fill="hold"/>
                                        <p:tgtEl>
                                          <p:spTgt spid="41"/>
                                        </p:tgtEl>
                                        <p:attrNameLst>
                                          <p:attrName>ppt_x</p:attrName>
                                        </p:attrNameLst>
                                      </p:cBhvr>
                                      <p:tavLst>
                                        <p:tav tm="0">
                                          <p:val>
                                            <p:strVal val="#ppt_x"/>
                                          </p:val>
                                        </p:tav>
                                        <p:tav tm="100000">
                                          <p:val>
                                            <p:strVal val="#ppt_x"/>
                                          </p:val>
                                        </p:tav>
                                      </p:tavLst>
                                    </p:anim>
                                    <p:anim calcmode="lin" valueType="num">
                                      <p:cBhvr additive="base">
                                        <p:cTn id="40" dur="500" fill="hold"/>
                                        <p:tgtEl>
                                          <p:spTgt spid="41"/>
                                        </p:tgtEl>
                                        <p:attrNameLst>
                                          <p:attrName>ppt_y</p:attrName>
                                        </p:attrNameLst>
                                      </p:cBhvr>
                                      <p:tavLst>
                                        <p:tav tm="0">
                                          <p:val>
                                            <p:strVal val="1+#ppt_h/2"/>
                                          </p:val>
                                        </p:tav>
                                        <p:tav tm="100000">
                                          <p:val>
                                            <p:strVal val="#ppt_y"/>
                                          </p:val>
                                        </p:tav>
                                      </p:tavLst>
                                    </p:anim>
                                  </p:childTnLst>
                                </p:cTn>
                              </p:par>
                              <p:par>
                                <p:cTn id="41" presetID="2" presetClass="entr" presetSubtype="4" accel="48000" decel="52000" fill="hold" grpId="0" nodeType="withEffect">
                                  <p:stCondLst>
                                    <p:cond delay="100"/>
                                  </p:stCondLst>
                                  <p:childTnLst>
                                    <p:set>
                                      <p:cBhvr>
                                        <p:cTn id="42" dur="1" fill="hold">
                                          <p:stCondLst>
                                            <p:cond delay="0"/>
                                          </p:stCondLst>
                                        </p:cTn>
                                        <p:tgtEl>
                                          <p:spTgt spid="42"/>
                                        </p:tgtEl>
                                        <p:attrNameLst>
                                          <p:attrName>style.visibility</p:attrName>
                                        </p:attrNameLst>
                                      </p:cBhvr>
                                      <p:to>
                                        <p:strVal val="visible"/>
                                      </p:to>
                                    </p:set>
                                    <p:anim calcmode="lin" valueType="num">
                                      <p:cBhvr additive="base">
                                        <p:cTn id="43" dur="500" fill="hold"/>
                                        <p:tgtEl>
                                          <p:spTgt spid="42"/>
                                        </p:tgtEl>
                                        <p:attrNameLst>
                                          <p:attrName>ppt_x</p:attrName>
                                        </p:attrNameLst>
                                      </p:cBhvr>
                                      <p:tavLst>
                                        <p:tav tm="0">
                                          <p:val>
                                            <p:strVal val="#ppt_x"/>
                                          </p:val>
                                        </p:tav>
                                        <p:tav tm="100000">
                                          <p:val>
                                            <p:strVal val="#ppt_x"/>
                                          </p:val>
                                        </p:tav>
                                      </p:tavLst>
                                    </p:anim>
                                    <p:anim calcmode="lin" valueType="num">
                                      <p:cBhvr additive="base">
                                        <p:cTn id="44" dur="500" fill="hold"/>
                                        <p:tgtEl>
                                          <p:spTgt spid="42"/>
                                        </p:tgtEl>
                                        <p:attrNameLst>
                                          <p:attrName>ppt_y</p:attrName>
                                        </p:attrNameLst>
                                      </p:cBhvr>
                                      <p:tavLst>
                                        <p:tav tm="0">
                                          <p:val>
                                            <p:strVal val="1+#ppt_h/2"/>
                                          </p:val>
                                        </p:tav>
                                        <p:tav tm="100000">
                                          <p:val>
                                            <p:strVal val="#ppt_y"/>
                                          </p:val>
                                        </p:tav>
                                      </p:tavLst>
                                    </p:anim>
                                  </p:childTnLst>
                                </p:cTn>
                              </p:par>
                              <p:par>
                                <p:cTn id="45" presetID="2" presetClass="entr" presetSubtype="4" accel="52000" decel="48000" fill="hold" grpId="0" nodeType="withEffect">
                                  <p:stCondLst>
                                    <p:cond delay="200"/>
                                  </p:stCondLst>
                                  <p:childTnLst>
                                    <p:set>
                                      <p:cBhvr>
                                        <p:cTn id="46" dur="1" fill="hold">
                                          <p:stCondLst>
                                            <p:cond delay="0"/>
                                          </p:stCondLst>
                                        </p:cTn>
                                        <p:tgtEl>
                                          <p:spTgt spid="43"/>
                                        </p:tgtEl>
                                        <p:attrNameLst>
                                          <p:attrName>style.visibility</p:attrName>
                                        </p:attrNameLst>
                                      </p:cBhvr>
                                      <p:to>
                                        <p:strVal val="visible"/>
                                      </p:to>
                                    </p:set>
                                    <p:anim calcmode="lin" valueType="num">
                                      <p:cBhvr additive="base">
                                        <p:cTn id="47" dur="500" fill="hold"/>
                                        <p:tgtEl>
                                          <p:spTgt spid="43"/>
                                        </p:tgtEl>
                                        <p:attrNameLst>
                                          <p:attrName>ppt_x</p:attrName>
                                        </p:attrNameLst>
                                      </p:cBhvr>
                                      <p:tavLst>
                                        <p:tav tm="0">
                                          <p:val>
                                            <p:strVal val="#ppt_x"/>
                                          </p:val>
                                        </p:tav>
                                        <p:tav tm="100000">
                                          <p:val>
                                            <p:strVal val="#ppt_x"/>
                                          </p:val>
                                        </p:tav>
                                      </p:tavLst>
                                    </p:anim>
                                    <p:anim calcmode="lin" valueType="num">
                                      <p:cBhvr additive="base">
                                        <p:cTn id="48" dur="500" fill="hold"/>
                                        <p:tgtEl>
                                          <p:spTgt spid="43"/>
                                        </p:tgtEl>
                                        <p:attrNameLst>
                                          <p:attrName>ppt_y</p:attrName>
                                        </p:attrNameLst>
                                      </p:cBhvr>
                                      <p:tavLst>
                                        <p:tav tm="0">
                                          <p:val>
                                            <p:strVal val="1+#ppt_h/2"/>
                                          </p:val>
                                        </p:tav>
                                        <p:tav tm="100000">
                                          <p:val>
                                            <p:strVal val="#ppt_y"/>
                                          </p:val>
                                        </p:tav>
                                      </p:tavLst>
                                    </p:anim>
                                  </p:childTnLst>
                                </p:cTn>
                              </p:par>
                              <p:par>
                                <p:cTn id="49" presetID="2" presetClass="entr" presetSubtype="4" accel="52000" decel="48000" fill="hold" grpId="0" nodeType="withEffect">
                                  <p:stCondLst>
                                    <p:cond delay="300"/>
                                  </p:stCondLst>
                                  <p:childTnLst>
                                    <p:set>
                                      <p:cBhvr>
                                        <p:cTn id="50" dur="1" fill="hold">
                                          <p:stCondLst>
                                            <p:cond delay="0"/>
                                          </p:stCondLst>
                                        </p:cTn>
                                        <p:tgtEl>
                                          <p:spTgt spid="44"/>
                                        </p:tgtEl>
                                        <p:attrNameLst>
                                          <p:attrName>style.visibility</p:attrName>
                                        </p:attrNameLst>
                                      </p:cBhvr>
                                      <p:to>
                                        <p:strVal val="visible"/>
                                      </p:to>
                                    </p:set>
                                    <p:anim calcmode="lin" valueType="num">
                                      <p:cBhvr additive="base">
                                        <p:cTn id="51" dur="500" fill="hold"/>
                                        <p:tgtEl>
                                          <p:spTgt spid="44"/>
                                        </p:tgtEl>
                                        <p:attrNameLst>
                                          <p:attrName>ppt_x</p:attrName>
                                        </p:attrNameLst>
                                      </p:cBhvr>
                                      <p:tavLst>
                                        <p:tav tm="0">
                                          <p:val>
                                            <p:strVal val="#ppt_x"/>
                                          </p:val>
                                        </p:tav>
                                        <p:tav tm="100000">
                                          <p:val>
                                            <p:strVal val="#ppt_x"/>
                                          </p:val>
                                        </p:tav>
                                      </p:tavLst>
                                    </p:anim>
                                    <p:anim calcmode="lin" valueType="num">
                                      <p:cBhvr additive="base">
                                        <p:cTn id="52" dur="500" fill="hold"/>
                                        <p:tgtEl>
                                          <p:spTgt spid="44"/>
                                        </p:tgtEl>
                                        <p:attrNameLst>
                                          <p:attrName>ppt_y</p:attrName>
                                        </p:attrNameLst>
                                      </p:cBhvr>
                                      <p:tavLst>
                                        <p:tav tm="0">
                                          <p:val>
                                            <p:strVal val="1+#ppt_h/2"/>
                                          </p:val>
                                        </p:tav>
                                        <p:tav tm="100000">
                                          <p:val>
                                            <p:strVal val="#ppt_y"/>
                                          </p:val>
                                        </p:tav>
                                      </p:tavLst>
                                    </p:anim>
                                  </p:childTnLst>
                                </p:cTn>
                              </p:par>
                              <p:par>
                                <p:cTn id="53" presetID="2" presetClass="entr" presetSubtype="4" accel="52000" decel="48000" fill="hold" grpId="0" nodeType="withEffect">
                                  <p:stCondLst>
                                    <p:cond delay="400"/>
                                  </p:stCondLst>
                                  <p:childTnLst>
                                    <p:set>
                                      <p:cBhvr>
                                        <p:cTn id="54" dur="1" fill="hold">
                                          <p:stCondLst>
                                            <p:cond delay="0"/>
                                          </p:stCondLst>
                                        </p:cTn>
                                        <p:tgtEl>
                                          <p:spTgt spid="45"/>
                                        </p:tgtEl>
                                        <p:attrNameLst>
                                          <p:attrName>style.visibility</p:attrName>
                                        </p:attrNameLst>
                                      </p:cBhvr>
                                      <p:to>
                                        <p:strVal val="visible"/>
                                      </p:to>
                                    </p:set>
                                    <p:anim calcmode="lin" valueType="num">
                                      <p:cBhvr additive="base">
                                        <p:cTn id="55" dur="500" fill="hold"/>
                                        <p:tgtEl>
                                          <p:spTgt spid="45"/>
                                        </p:tgtEl>
                                        <p:attrNameLst>
                                          <p:attrName>ppt_x</p:attrName>
                                        </p:attrNameLst>
                                      </p:cBhvr>
                                      <p:tavLst>
                                        <p:tav tm="0">
                                          <p:val>
                                            <p:strVal val="#ppt_x"/>
                                          </p:val>
                                        </p:tav>
                                        <p:tav tm="100000">
                                          <p:val>
                                            <p:strVal val="#ppt_x"/>
                                          </p:val>
                                        </p:tav>
                                      </p:tavLst>
                                    </p:anim>
                                    <p:anim calcmode="lin" valueType="num">
                                      <p:cBhvr additive="base">
                                        <p:cTn id="56" dur="500" fill="hold"/>
                                        <p:tgtEl>
                                          <p:spTgt spid="45"/>
                                        </p:tgtEl>
                                        <p:attrNameLst>
                                          <p:attrName>ppt_y</p:attrName>
                                        </p:attrNameLst>
                                      </p:cBhvr>
                                      <p:tavLst>
                                        <p:tav tm="0">
                                          <p:val>
                                            <p:strVal val="1+#ppt_h/2"/>
                                          </p:val>
                                        </p:tav>
                                        <p:tav tm="100000">
                                          <p:val>
                                            <p:strVal val="#ppt_y"/>
                                          </p:val>
                                        </p:tav>
                                      </p:tavLst>
                                    </p:anim>
                                  </p:childTnLst>
                                </p:cTn>
                              </p:par>
                              <p:par>
                                <p:cTn id="57" presetID="2" presetClass="entr" presetSubtype="4" accel="52000" decel="48000" fill="hold" grpId="0" nodeType="withEffect">
                                  <p:stCondLst>
                                    <p:cond delay="500"/>
                                  </p:stCondLst>
                                  <p:childTnLst>
                                    <p:set>
                                      <p:cBhvr>
                                        <p:cTn id="58" dur="1" fill="hold">
                                          <p:stCondLst>
                                            <p:cond delay="0"/>
                                          </p:stCondLst>
                                        </p:cTn>
                                        <p:tgtEl>
                                          <p:spTgt spid="46"/>
                                        </p:tgtEl>
                                        <p:attrNameLst>
                                          <p:attrName>style.visibility</p:attrName>
                                        </p:attrNameLst>
                                      </p:cBhvr>
                                      <p:to>
                                        <p:strVal val="visible"/>
                                      </p:to>
                                    </p:set>
                                    <p:anim calcmode="lin" valueType="num">
                                      <p:cBhvr additive="base">
                                        <p:cTn id="59" dur="500" fill="hold"/>
                                        <p:tgtEl>
                                          <p:spTgt spid="46"/>
                                        </p:tgtEl>
                                        <p:attrNameLst>
                                          <p:attrName>ppt_x</p:attrName>
                                        </p:attrNameLst>
                                      </p:cBhvr>
                                      <p:tavLst>
                                        <p:tav tm="0">
                                          <p:val>
                                            <p:strVal val="#ppt_x"/>
                                          </p:val>
                                        </p:tav>
                                        <p:tav tm="100000">
                                          <p:val>
                                            <p:strVal val="#ppt_x"/>
                                          </p:val>
                                        </p:tav>
                                      </p:tavLst>
                                    </p:anim>
                                    <p:anim calcmode="lin" valueType="num">
                                      <p:cBhvr additive="base">
                                        <p:cTn id="60" dur="500" fill="hold"/>
                                        <p:tgtEl>
                                          <p:spTgt spid="4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Graphic spid="38" grpId="0">
        <p:bldAsOne/>
      </p:bldGraphic>
      <p:bldGraphic spid="39" grpId="0">
        <p:bldAsOne/>
      </p:bldGraphic>
      <p:bldGraphic spid="40" grpId="0">
        <p:bldAsOne/>
      </p:bldGraphic>
      <p:bldP spid="41" grpId="0"/>
      <p:bldP spid="42" grpId="0"/>
      <p:bldP spid="43" grpId="0"/>
      <p:bldP spid="44" grpId="0"/>
      <p:bldP spid="45" grpId="0"/>
      <p:bldP spid="46" grpId="0"/>
      <p:bldP spid="49" grpId="0"/>
      <p:bldP spid="52" grpId="0"/>
      <p:bldP spid="55" grpId="0"/>
    </p:bldLst>
  </p:timing>
</p:sld>
</file>

<file path=ppt/tags/tag1.xml><?xml version="1.0" encoding="utf-8"?>
<p:tagLst xmlns:a="http://schemas.openxmlformats.org/drawingml/2006/main" xmlns:r="http://schemas.openxmlformats.org/officeDocument/2006/relationships" xmlns:p="http://schemas.openxmlformats.org/presentationml/2006/main">
  <p:tag name="PA" val="v3.0.1"/>
</p:tagLst>
</file>

<file path=ppt/tags/tag10.xml><?xml version="1.0" encoding="utf-8"?>
<p:tagLst xmlns:a="http://schemas.openxmlformats.org/drawingml/2006/main" xmlns:r="http://schemas.openxmlformats.org/officeDocument/2006/relationships" xmlns:p="http://schemas.openxmlformats.org/presentationml/2006/main">
  <p:tag name="PA" val="v3.0.1"/>
</p:tagLst>
</file>

<file path=ppt/tags/tag11.xml><?xml version="1.0" encoding="utf-8"?>
<p:tagLst xmlns:a="http://schemas.openxmlformats.org/drawingml/2006/main" xmlns:r="http://schemas.openxmlformats.org/officeDocument/2006/relationships" xmlns:p="http://schemas.openxmlformats.org/presentationml/2006/main">
  <p:tag name="PA" val="v3.0.1"/>
</p:tagLst>
</file>

<file path=ppt/tags/tag12.xml><?xml version="1.0" encoding="utf-8"?>
<p:tagLst xmlns:a="http://schemas.openxmlformats.org/drawingml/2006/main" xmlns:r="http://schemas.openxmlformats.org/officeDocument/2006/relationships" xmlns:p="http://schemas.openxmlformats.org/presentationml/2006/main">
  <p:tag name="PA" val="v3.0.1"/>
</p:tagLst>
</file>

<file path=ppt/tags/tag13.xml><?xml version="1.0" encoding="utf-8"?>
<p:tagLst xmlns:a="http://schemas.openxmlformats.org/drawingml/2006/main" xmlns:r="http://schemas.openxmlformats.org/officeDocument/2006/relationships" xmlns:p="http://schemas.openxmlformats.org/presentationml/2006/main">
  <p:tag name="PA" val="v3.0.1"/>
</p:tagLst>
</file>

<file path=ppt/tags/tag14.xml><?xml version="1.0" encoding="utf-8"?>
<p:tagLst xmlns:a="http://schemas.openxmlformats.org/drawingml/2006/main" xmlns:r="http://schemas.openxmlformats.org/officeDocument/2006/relationships" xmlns:p="http://schemas.openxmlformats.org/presentationml/2006/main">
  <p:tag name="PA" val="v3.0.1"/>
</p:tagLst>
</file>

<file path=ppt/tags/tag15.xml><?xml version="1.0" encoding="utf-8"?>
<p:tagLst xmlns:a="http://schemas.openxmlformats.org/drawingml/2006/main" xmlns:r="http://schemas.openxmlformats.org/officeDocument/2006/relationships" xmlns:p="http://schemas.openxmlformats.org/presentationml/2006/main">
  <p:tag name="PA" val="v3.0.1"/>
</p:tagLst>
</file>

<file path=ppt/tags/tag16.xml><?xml version="1.0" encoding="utf-8"?>
<p:tagLst xmlns:a="http://schemas.openxmlformats.org/drawingml/2006/main" xmlns:r="http://schemas.openxmlformats.org/officeDocument/2006/relationships" xmlns:p="http://schemas.openxmlformats.org/presentationml/2006/main">
  <p:tag name="PA" val="v3.0.1"/>
</p:tagLst>
</file>

<file path=ppt/tags/tag17.xml><?xml version="1.0" encoding="utf-8"?>
<p:tagLst xmlns:a="http://schemas.openxmlformats.org/drawingml/2006/main" xmlns:r="http://schemas.openxmlformats.org/officeDocument/2006/relationships" xmlns:p="http://schemas.openxmlformats.org/presentationml/2006/main">
  <p:tag name="PA" val="v3.0.1"/>
</p:tagLst>
</file>

<file path=ppt/tags/tag18.xml><?xml version="1.0" encoding="utf-8"?>
<p:tagLst xmlns:a="http://schemas.openxmlformats.org/drawingml/2006/main" xmlns:r="http://schemas.openxmlformats.org/officeDocument/2006/relationships" xmlns:p="http://schemas.openxmlformats.org/presentationml/2006/main">
  <p:tag name="PA" val="v3.0.1"/>
</p:tagLst>
</file>

<file path=ppt/tags/tag19.xml><?xml version="1.0" encoding="utf-8"?>
<p:tagLst xmlns:a="http://schemas.openxmlformats.org/drawingml/2006/main" xmlns:r="http://schemas.openxmlformats.org/officeDocument/2006/relationships" xmlns:p="http://schemas.openxmlformats.org/presentationml/2006/main">
  <p:tag name="PA" val="v3.0.0"/>
</p:tagLst>
</file>

<file path=ppt/tags/tag2.xml><?xml version="1.0" encoding="utf-8"?>
<p:tagLst xmlns:a="http://schemas.openxmlformats.org/drawingml/2006/main" xmlns:r="http://schemas.openxmlformats.org/officeDocument/2006/relationships" xmlns:p="http://schemas.openxmlformats.org/presentationml/2006/main">
  <p:tag name="PA" val="v3.0.1"/>
</p:tagLst>
</file>

<file path=ppt/tags/tag20.xml><?xml version="1.0" encoding="utf-8"?>
<p:tagLst xmlns:a="http://schemas.openxmlformats.org/drawingml/2006/main" xmlns:r="http://schemas.openxmlformats.org/officeDocument/2006/relationships" xmlns:p="http://schemas.openxmlformats.org/presentationml/2006/main">
  <p:tag name="PA" val="v3.0.0"/>
</p:tagLst>
</file>

<file path=ppt/tags/tag21.xml><?xml version="1.0" encoding="utf-8"?>
<p:tagLst xmlns:a="http://schemas.openxmlformats.org/drawingml/2006/main" xmlns:r="http://schemas.openxmlformats.org/officeDocument/2006/relationships" xmlns:p="http://schemas.openxmlformats.org/presentationml/2006/main">
  <p:tag name="PA" val="v3.0.0"/>
</p:tagLst>
</file>

<file path=ppt/tags/tag22.xml><?xml version="1.0" encoding="utf-8"?>
<p:tagLst xmlns:a="http://schemas.openxmlformats.org/drawingml/2006/main" xmlns:r="http://schemas.openxmlformats.org/officeDocument/2006/relationships" xmlns:p="http://schemas.openxmlformats.org/presentationml/2006/main">
  <p:tag name="PA" val="v3.0.0"/>
</p:tagLst>
</file>

<file path=ppt/tags/tag23.xml><?xml version="1.0" encoding="utf-8"?>
<p:tagLst xmlns:a="http://schemas.openxmlformats.org/drawingml/2006/main" xmlns:r="http://schemas.openxmlformats.org/officeDocument/2006/relationships" xmlns:p="http://schemas.openxmlformats.org/presentationml/2006/main">
  <p:tag name="PA" val="v3.0.0"/>
</p:tagLst>
</file>

<file path=ppt/tags/tag24.xml><?xml version="1.0" encoding="utf-8"?>
<p:tagLst xmlns:a="http://schemas.openxmlformats.org/drawingml/2006/main" xmlns:r="http://schemas.openxmlformats.org/officeDocument/2006/relationships" xmlns:p="http://schemas.openxmlformats.org/presentationml/2006/main">
  <p:tag name="PA" val="v3.0.0"/>
</p:tagLst>
</file>

<file path=ppt/tags/tag25.xml><?xml version="1.0" encoding="utf-8"?>
<p:tagLst xmlns:a="http://schemas.openxmlformats.org/drawingml/2006/main" xmlns:r="http://schemas.openxmlformats.org/officeDocument/2006/relationships" xmlns:p="http://schemas.openxmlformats.org/presentationml/2006/main">
  <p:tag name="PA" val="v3.0.0"/>
</p:tagLst>
</file>

<file path=ppt/tags/tag26.xml><?xml version="1.0" encoding="utf-8"?>
<p:tagLst xmlns:a="http://schemas.openxmlformats.org/drawingml/2006/main" xmlns:r="http://schemas.openxmlformats.org/officeDocument/2006/relationships" xmlns:p="http://schemas.openxmlformats.org/presentationml/2006/main">
  <p:tag name="PA" val="v3.0.0"/>
</p:tagLst>
</file>

<file path=ppt/tags/tag27.xml><?xml version="1.0" encoding="utf-8"?>
<p:tagLst xmlns:a="http://schemas.openxmlformats.org/drawingml/2006/main" xmlns:r="http://schemas.openxmlformats.org/officeDocument/2006/relationships" xmlns:p="http://schemas.openxmlformats.org/presentationml/2006/main">
  <p:tag name="PA" val="v3.0.0"/>
</p:tagLst>
</file>

<file path=ppt/tags/tag28.xml><?xml version="1.0" encoding="utf-8"?>
<p:tagLst xmlns:a="http://schemas.openxmlformats.org/drawingml/2006/main" xmlns:r="http://schemas.openxmlformats.org/officeDocument/2006/relationships" xmlns:p="http://schemas.openxmlformats.org/presentationml/2006/main">
  <p:tag name="PA" val="v3.0.0"/>
</p:tagLst>
</file>

<file path=ppt/tags/tag29.xml><?xml version="1.0" encoding="utf-8"?>
<p:tagLst xmlns:a="http://schemas.openxmlformats.org/drawingml/2006/main" xmlns:r="http://schemas.openxmlformats.org/officeDocument/2006/relationships" xmlns:p="http://schemas.openxmlformats.org/presentationml/2006/main">
  <p:tag name="PA" val="v3.0.0"/>
</p:tagLst>
</file>

<file path=ppt/tags/tag3.xml><?xml version="1.0" encoding="utf-8"?>
<p:tagLst xmlns:a="http://schemas.openxmlformats.org/drawingml/2006/main" xmlns:r="http://schemas.openxmlformats.org/officeDocument/2006/relationships" xmlns:p="http://schemas.openxmlformats.org/presentationml/2006/main">
  <p:tag name="PA" val="v3.0.1"/>
</p:tagLst>
</file>

<file path=ppt/tags/tag30.xml><?xml version="1.0" encoding="utf-8"?>
<p:tagLst xmlns:a="http://schemas.openxmlformats.org/drawingml/2006/main" xmlns:r="http://schemas.openxmlformats.org/officeDocument/2006/relationships" xmlns:p="http://schemas.openxmlformats.org/presentationml/2006/main">
  <p:tag name="PA" val="v3.0.0"/>
</p:tagLst>
</file>

<file path=ppt/tags/tag31.xml><?xml version="1.0" encoding="utf-8"?>
<p:tagLst xmlns:a="http://schemas.openxmlformats.org/drawingml/2006/main" xmlns:r="http://schemas.openxmlformats.org/officeDocument/2006/relationships" xmlns:p="http://schemas.openxmlformats.org/presentationml/2006/main">
  <p:tag name="PA" val="v3.0.0"/>
</p:tagLst>
</file>

<file path=ppt/tags/tag32.xml><?xml version="1.0" encoding="utf-8"?>
<p:tagLst xmlns:a="http://schemas.openxmlformats.org/drawingml/2006/main" xmlns:r="http://schemas.openxmlformats.org/officeDocument/2006/relationships" xmlns:p="http://schemas.openxmlformats.org/presentationml/2006/main">
  <p:tag name="PA" val="v3.0.0"/>
</p:tagLst>
</file>

<file path=ppt/tags/tag33.xml><?xml version="1.0" encoding="utf-8"?>
<p:tagLst xmlns:a="http://schemas.openxmlformats.org/drawingml/2006/main" xmlns:r="http://schemas.openxmlformats.org/officeDocument/2006/relationships" xmlns:p="http://schemas.openxmlformats.org/presentationml/2006/main">
  <p:tag name="PA" val="v3.0.0"/>
</p:tagLst>
</file>

<file path=ppt/tags/tag34.xml><?xml version="1.0" encoding="utf-8"?>
<p:tagLst xmlns:a="http://schemas.openxmlformats.org/drawingml/2006/main" xmlns:r="http://schemas.openxmlformats.org/officeDocument/2006/relationships" xmlns:p="http://schemas.openxmlformats.org/presentationml/2006/main">
  <p:tag name="PA" val="v3.0.0"/>
</p:tagLst>
</file>

<file path=ppt/tags/tag35.xml><?xml version="1.0" encoding="utf-8"?>
<p:tagLst xmlns:a="http://schemas.openxmlformats.org/drawingml/2006/main" xmlns:r="http://schemas.openxmlformats.org/officeDocument/2006/relationships" xmlns:p="http://schemas.openxmlformats.org/presentationml/2006/main">
  <p:tag name="PA" val="v3.0.1"/>
</p:tagLst>
</file>

<file path=ppt/tags/tag36.xml><?xml version="1.0" encoding="utf-8"?>
<p:tagLst xmlns:a="http://schemas.openxmlformats.org/drawingml/2006/main" xmlns:r="http://schemas.openxmlformats.org/officeDocument/2006/relationships" xmlns:p="http://schemas.openxmlformats.org/presentationml/2006/main">
  <p:tag name="PA" val="v3.0.1"/>
</p:tagLst>
</file>

<file path=ppt/tags/tag37.xml><?xml version="1.0" encoding="utf-8"?>
<p:tagLst xmlns:a="http://schemas.openxmlformats.org/drawingml/2006/main" xmlns:r="http://schemas.openxmlformats.org/officeDocument/2006/relationships" xmlns:p="http://schemas.openxmlformats.org/presentationml/2006/main">
  <p:tag name="PA" val="v3.0.1"/>
</p:tagLst>
</file>

<file path=ppt/tags/tag38.xml><?xml version="1.0" encoding="utf-8"?>
<p:tagLst xmlns:a="http://schemas.openxmlformats.org/drawingml/2006/main" xmlns:r="http://schemas.openxmlformats.org/officeDocument/2006/relationships" xmlns:p="http://schemas.openxmlformats.org/presentationml/2006/main">
  <p:tag name="PA" val="v3.0.1"/>
</p:tagLst>
</file>

<file path=ppt/tags/tag39.xml><?xml version="1.0" encoding="utf-8"?>
<p:tagLst xmlns:a="http://schemas.openxmlformats.org/drawingml/2006/main" xmlns:r="http://schemas.openxmlformats.org/officeDocument/2006/relationships" xmlns:p="http://schemas.openxmlformats.org/presentationml/2006/main">
  <p:tag name="PA" val="v3.0.1"/>
</p:tagLst>
</file>

<file path=ppt/tags/tag4.xml><?xml version="1.0" encoding="utf-8"?>
<p:tagLst xmlns:a="http://schemas.openxmlformats.org/drawingml/2006/main" xmlns:r="http://schemas.openxmlformats.org/officeDocument/2006/relationships" xmlns:p="http://schemas.openxmlformats.org/presentationml/2006/main">
  <p:tag name="PA" val="v3.0.1"/>
</p:tagLst>
</file>

<file path=ppt/tags/tag40.xml><?xml version="1.0" encoding="utf-8"?>
<p:tagLst xmlns:a="http://schemas.openxmlformats.org/drawingml/2006/main" xmlns:r="http://schemas.openxmlformats.org/officeDocument/2006/relationships" xmlns:p="http://schemas.openxmlformats.org/presentationml/2006/main">
  <p:tag name="PA" val="v3.0.1"/>
</p:tagLst>
</file>

<file path=ppt/tags/tag41.xml><?xml version="1.0" encoding="utf-8"?>
<p:tagLst xmlns:a="http://schemas.openxmlformats.org/drawingml/2006/main" xmlns:r="http://schemas.openxmlformats.org/officeDocument/2006/relationships" xmlns:p="http://schemas.openxmlformats.org/presentationml/2006/main">
  <p:tag name="PA" val="v3.0.1"/>
</p:tagLst>
</file>

<file path=ppt/tags/tag42.xml><?xml version="1.0" encoding="utf-8"?>
<p:tagLst xmlns:a="http://schemas.openxmlformats.org/drawingml/2006/main" xmlns:r="http://schemas.openxmlformats.org/officeDocument/2006/relationships" xmlns:p="http://schemas.openxmlformats.org/presentationml/2006/main">
  <p:tag name="PA" val="v3.0.1"/>
</p:tagLst>
</file>

<file path=ppt/tags/tag43.xml><?xml version="1.0" encoding="utf-8"?>
<p:tagLst xmlns:a="http://schemas.openxmlformats.org/drawingml/2006/main" xmlns:r="http://schemas.openxmlformats.org/officeDocument/2006/relationships" xmlns:p="http://schemas.openxmlformats.org/presentationml/2006/main">
  <p:tag name="PA" val="v3.0.1"/>
</p:tagLst>
</file>

<file path=ppt/tags/tag44.xml><?xml version="1.0" encoding="utf-8"?>
<p:tagLst xmlns:a="http://schemas.openxmlformats.org/drawingml/2006/main" xmlns:r="http://schemas.openxmlformats.org/officeDocument/2006/relationships" xmlns:p="http://schemas.openxmlformats.org/presentationml/2006/main">
  <p:tag name="PA" val="v3.0.1"/>
</p:tagLst>
</file>

<file path=ppt/tags/tag45.xml><?xml version="1.0" encoding="utf-8"?>
<p:tagLst xmlns:a="http://schemas.openxmlformats.org/drawingml/2006/main" xmlns:r="http://schemas.openxmlformats.org/officeDocument/2006/relationships" xmlns:p="http://schemas.openxmlformats.org/presentationml/2006/main">
  <p:tag name="PA" val="v3.0.1"/>
</p:tagLst>
</file>

<file path=ppt/tags/tag5.xml><?xml version="1.0" encoding="utf-8"?>
<p:tagLst xmlns:a="http://schemas.openxmlformats.org/drawingml/2006/main" xmlns:r="http://schemas.openxmlformats.org/officeDocument/2006/relationships" xmlns:p="http://schemas.openxmlformats.org/presentationml/2006/main">
  <p:tag name="PA" val="v3.0.1"/>
</p:tagLst>
</file>

<file path=ppt/tags/tag6.xml><?xml version="1.0" encoding="utf-8"?>
<p:tagLst xmlns:a="http://schemas.openxmlformats.org/drawingml/2006/main" xmlns:r="http://schemas.openxmlformats.org/officeDocument/2006/relationships" xmlns:p="http://schemas.openxmlformats.org/presentationml/2006/main">
  <p:tag name="PA" val="v3.0.1"/>
</p:tagLst>
</file>

<file path=ppt/tags/tag7.xml><?xml version="1.0" encoding="utf-8"?>
<p:tagLst xmlns:a="http://schemas.openxmlformats.org/drawingml/2006/main" xmlns:r="http://schemas.openxmlformats.org/officeDocument/2006/relationships" xmlns:p="http://schemas.openxmlformats.org/presentationml/2006/main">
  <p:tag name="PA" val="v3.0.1"/>
</p:tagLst>
</file>

<file path=ppt/tags/tag8.xml><?xml version="1.0" encoding="utf-8"?>
<p:tagLst xmlns:a="http://schemas.openxmlformats.org/drawingml/2006/main" xmlns:r="http://schemas.openxmlformats.org/officeDocument/2006/relationships" xmlns:p="http://schemas.openxmlformats.org/presentationml/2006/main">
  <p:tag name="PA" val="v3.0.1"/>
</p:tagLst>
</file>

<file path=ppt/tags/tag9.xml><?xml version="1.0" encoding="utf-8"?>
<p:tagLst xmlns:a="http://schemas.openxmlformats.org/drawingml/2006/main" xmlns:r="http://schemas.openxmlformats.org/officeDocument/2006/relationships" xmlns:p="http://schemas.openxmlformats.org/presentationml/2006/main">
  <p:tag name="PA" val="v3.0.1"/>
</p:tagLst>
</file>

<file path=ppt/theme/theme1.xml><?xml version="1.0" encoding="utf-8"?>
<a:theme xmlns:a="http://schemas.openxmlformats.org/drawingml/2006/main" name="1_Office 主题​​">
  <a:themeElements>
    <a:clrScheme name="自定义 2">
      <a:dk1>
        <a:srgbClr val="C00000"/>
      </a:dk1>
      <a:lt1>
        <a:srgbClr val="FFFFFF"/>
      </a:lt1>
      <a:dk2>
        <a:srgbClr val="636363"/>
      </a:dk2>
      <a:lt2>
        <a:srgbClr val="FFFFFF"/>
      </a:lt2>
      <a:accent1>
        <a:srgbClr val="C00000"/>
      </a:accent1>
      <a:accent2>
        <a:srgbClr val="C01C1F"/>
      </a:accent2>
      <a:accent3>
        <a:srgbClr val="DF0C80"/>
      </a:accent3>
      <a:accent4>
        <a:srgbClr val="EC6C28"/>
      </a:accent4>
      <a:accent5>
        <a:srgbClr val="DF0C80"/>
      </a:accent5>
      <a:accent6>
        <a:srgbClr val="47CA08"/>
      </a:accent6>
      <a:hlink>
        <a:srgbClr val="39DCB1"/>
      </a:hlink>
      <a:folHlink>
        <a:srgbClr val="7F7F7F"/>
      </a:folHlink>
    </a:clrScheme>
    <a:fontScheme name="自定义 3">
      <a:majorFont>
        <a:latin typeface="Constantia"/>
        <a:ea typeface="迷你简剪纸"/>
        <a:cs typeface=""/>
      </a:majorFont>
      <a:minorFont>
        <a:latin typeface="Calibri"/>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Nordri Tools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134</TotalTime>
  <Words>1764</Words>
  <Application>Microsoft Office PowerPoint</Application>
  <PresentationFormat>宽屏</PresentationFormat>
  <Paragraphs>216</Paragraphs>
  <Slides>30</Slides>
  <Notes>30</Notes>
  <HiddenSlides>0</HiddenSlides>
  <MMClips>1</MMClips>
  <ScaleCrop>false</ScaleCrop>
  <HeadingPairs>
    <vt:vector size="6" baseType="variant">
      <vt:variant>
        <vt:lpstr>已用的字体</vt:lpstr>
      </vt:variant>
      <vt:variant>
        <vt:i4>13</vt:i4>
      </vt:variant>
      <vt:variant>
        <vt:lpstr>主题</vt:lpstr>
      </vt:variant>
      <vt:variant>
        <vt:i4>2</vt:i4>
      </vt:variant>
      <vt:variant>
        <vt:lpstr>幻灯片标题</vt:lpstr>
      </vt:variant>
      <vt:variant>
        <vt:i4>30</vt:i4>
      </vt:variant>
    </vt:vector>
  </HeadingPairs>
  <TitlesOfParts>
    <vt:vector size="45" baseType="lpstr">
      <vt:lpstr>宋体</vt:lpstr>
      <vt:lpstr>等线 Light</vt:lpstr>
      <vt:lpstr>Impact</vt:lpstr>
      <vt:lpstr>微软雅黑</vt:lpstr>
      <vt:lpstr>Arial</vt:lpstr>
      <vt:lpstr>Wingdings</vt:lpstr>
      <vt:lpstr>等线</vt:lpstr>
      <vt:lpstr>迷你简剪纸</vt:lpstr>
      <vt:lpstr>Calibri</vt:lpstr>
      <vt:lpstr>Constantia</vt:lpstr>
      <vt:lpstr>Agency FB</vt:lpstr>
      <vt:lpstr>Open Sans</vt:lpstr>
      <vt:lpstr>方正剪纸繁体</vt:lpstr>
      <vt:lpstr>1_Office 主题​​</vt:lpstr>
      <vt:lpstr>Nordri ToolsTheme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CK</dc:creator>
  <cp:lastModifiedBy>Administrator</cp:lastModifiedBy>
  <cp:revision>26</cp:revision>
  <dcterms:created xsi:type="dcterms:W3CDTF">2016-12-26T14:01:01Z</dcterms:created>
  <dcterms:modified xsi:type="dcterms:W3CDTF">2017-12-10T03:20:05Z</dcterms:modified>
</cp:coreProperties>
</file>